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4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notesSlides/notesSlide5.xml" ContentType="application/vnd.openxmlformats-officedocument.presentationml.notesSlide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4"/>
  </p:sldMasterIdLst>
  <p:notesMasterIdLst>
    <p:notesMasterId r:id="rId15"/>
  </p:notesMasterIdLst>
  <p:sldIdLst>
    <p:sldId id="2147328526" r:id="rId5"/>
    <p:sldId id="2147328527" r:id="rId6"/>
    <p:sldId id="890" r:id="rId7"/>
    <p:sldId id="893" r:id="rId8"/>
    <p:sldId id="2147328528" r:id="rId9"/>
    <p:sldId id="891" r:id="rId10"/>
    <p:sldId id="275" r:id="rId11"/>
    <p:sldId id="892" r:id="rId12"/>
    <p:sldId id="895" r:id="rId13"/>
    <p:sldId id="894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5DCB3A4-A367-404E-B965-B5AC6FA42EE5}">
          <p14:sldIdLst/>
        </p14:section>
        <p14:section name="Untitled Section" id="{B4413B71-96FB-41B7-A586-6353591076C1}">
          <p14:sldIdLst>
            <p14:sldId id="2147328526"/>
            <p14:sldId id="2147328527"/>
            <p14:sldId id="890"/>
            <p14:sldId id="893"/>
            <p14:sldId id="2147328528"/>
            <p14:sldId id="891"/>
            <p14:sldId id="275"/>
            <p14:sldId id="892"/>
            <p14:sldId id="895"/>
            <p14:sldId id="89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F3DF"/>
    <a:srgbClr val="185147"/>
    <a:srgbClr val="3D6424"/>
    <a:srgbClr val="FFF3DE"/>
    <a:srgbClr val="B36E01"/>
    <a:srgbClr val="75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43" autoAdjust="0"/>
    <p:restoredTop sz="86629"/>
  </p:normalViewPr>
  <p:slideViewPr>
    <p:cSldViewPr snapToGrid="0">
      <p:cViewPr varScale="1">
        <p:scale>
          <a:sx n="136" d="100"/>
          <a:sy n="136" d="100"/>
        </p:scale>
        <p:origin x="6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6T10:50:09.1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6T10:50:57.4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24575,'2'1'0,"-1"-1"0,1 1 0,-1-1 0,1 1 0,-1-1 0,1 1 0,-1 0 0,1 0 0,-1 0 0,0 0 0,0 0 0,1 0 0,-1 0 0,0 0 0,0 1 0,0-1 0,0 0 0,0 1 0,1 2 0,13 30 0,-4-7 0,1 0 0,15 26 0,-5-7 0,-16-31 0,1-1 0,15 25 0,65 90 0,-47-66 0,2-2 0,100 110 0,-132-160 0,0 1 0,-1 1 0,-1-1 0,11 22 0,-9-17 0,0 0 0,14 17 0,-10-17 0,6 6 0,-1 2 0,30 49 0,-4 4 0,77 99 0,-102-146 0,29 59 0,4 4 0,-42-75 0,2-1 0,28 32 0,-18-23 0,-1 1 0,-1 1 0,28 51 0,17 26 0,-24-52 0,18 27 0,-25-17 0,-26-45 0,0-1 0,2 0 0,22 28 0,-9-14 0,22 34 0,-25-33 0,28 31 0,-6-2 0,-34-47 0,1 0 0,20 22 0,84 103 0,-106-128 0,-1 0 0,0 0 0,8 24 0,-11-25 0,0 0 0,1 0 0,1-1 0,0 1 0,0-1 0,10 12 0,8 4 0,-1 0 0,-2 1 0,-1 1 0,-1 1 0,-1 1 0,26 61 0,-39-79-121,1-1 0,0-1 0,1 1 0,0-1 1,0 0-1,1-1 0,1 0 0,0 0 0,16 13 0,-23-20-35,11 9-6670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6T10:51:01.1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1746 24575,'0'-4'0,"1"0"0,-1 0 0,1 0 0,0 0 0,0 1 0,0-1 0,0 0 0,1 1 0,0-1 0,-1 1 0,1 0 0,1-1 0,-1 1 0,0 0 0,1 0 0,-1 0 0,5-3 0,5-4 0,1 0 0,28-15 0,-6 2 0,48-46 0,-63 51 0,1 0 0,0 1 0,42-25 0,-28 21 0,-1-1 0,40-34 0,36-25 0,-84 63 0,-1-1 0,34-33 0,-36 30 0,0 2 0,40-27 0,100-55 0,-145 90 0,0-1 0,0-1 0,30-31 0,-34 30 0,1 1 0,1 0 0,0 1 0,32-20 0,-4 13 0,-32 15 0,1-1 0,-1 0 0,-1-1 0,1 0 0,-1-1 0,10-8 0,0-3 0,1 2 0,1 1 0,34-19 0,-29 19 0,-1-1 0,28-25 0,-9 3 0,2 2 0,2 1 0,1 3 0,69-33 0,-91 51 0,-2-2 0,50-40 0,12-8 0,-86 64 0,19-14 0,2 1 0,0 1 0,26-10 0,-39 19 0,1-1 0,-2 0 0,1-1 0,-1-1 0,1 1 0,-2-2 0,11-8 0,3-2 0,1 1 0,28-14 0,-38 23 0,4-1-1365,-1 2-5461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6T10:51:04.1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0 24575,'-1'40'0,"0"-19"0,1 1 0,0-1 0,2 0 0,0 0 0,2 0 0,0 0 0,8 23 0,66 203 0,-61-151 0,-3-8 0,-6-51 0,-5-20 0,1 0 0,0-1 0,10 25 0,-13-39 0,10 19 0,-1 0 0,-2 1 0,0 1 0,-1-1 0,-1 1 0,-1 0 0,2 30 0,-4-22 0,1 0 0,16 57 0,-11-57 0,-2 0 0,5 53 0,-10-51 0,2 0 0,1 0 0,2-1 0,12 38 0,68 202 0,-71-199 0,-3-10 0,-9-43 43,0-1 0,0 34 0,-3-33-790,8 40 0,-3-38-6079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6T10:51:14.8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1 404 24575,'81'2'0,"-38"0"0,-1-2 0,77-9 0,-91 2 0,-1-1 0,35-14 0,-40 13 0,0 1 0,1 1 0,-1 1 0,39-5 0,-36 7 0,1 0 0,-1-2 0,44-15 0,-65 20 0,20-5 0,1 1 0,-1 1 0,1 1 0,46 1 0,32-3 0,-89 2 0,0-1 0,-1 0 0,1-1 0,-1 0 0,24-14 0,-25 12 0,1 1 0,-1 0 0,1 1 0,0 0 0,0 1 0,22-4 0,25 5 0,-40 3 0,0-1 0,36-7 0,-3-2 0,57-3 0,-2 1 0,-13 2 0,-53 6 0,54-10 0,-55 7 0,1 2 0,0 2 0,82 5 0,-41 0 0,-34-2 0,22 2 0,-1-4 0,100-15 0,-119 11 0,0 2 0,95 4 0,31-2 0,-78-11 0,-57 7 0,47-2 0,7 9 0,-64 1 0,0-2 0,0 0 0,0-2 0,0-2 0,45-10 0,-54 4-1365,-5 1-5461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6T10:51:24.3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 24575,'5'1'0,"0"-1"0,1 1 0,-1 0 0,0 0 0,8 4 0,16 3 0,57 2 0,0-5 0,114-6 0,-76-1 0,629 1 0,-712-1 0,59-10 0,16-1 0,34-2 0,36 0 0,551 16 0,-694 2 0,-1 1 0,83 20 0,6 0 0,54 4 0,-118-14 0,-44-9 0,1 0 0,23 0 0,63 9 0,-73-7 0,51 1 0,-17-8 0,-44-2 0,-1 2 0,0 0 0,0 2 0,1 1 0,-1 2 0,-1 0 0,27 9 0,-30-7 0,1-1 0,0-1 0,0 0 0,1-2 0,-1-1 0,36-2 0,19 3 0,14 10 0,-61-7 0,49 2 0,362-7 84,-211-2-1533,-207 1-5377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6T10:50:09.1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6T10:50:26.9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3869 24575,'11'-1'0,"-1"0"0,1 0 0,0-2 0,0 1 0,-1-1 0,1-1 0,18-9 0,-12 5 0,-1-2 0,0 1 0,27-24 0,-25 16 0,-2-1 0,29-38 0,4-6 0,159-172 0,-191 215 0,21-24 0,42-61 0,40-69 0,-103 152 0,2 1 0,31-27 0,-30 30 0,0-2 0,28-34 0,-17 10 0,-2 3 0,57-62 0,5-1 0,-26 27 0,-29 36 0,45-66 0,44-82 0,-108 161 0,2 2 0,25-29 0,-30 37 0,-1 0 0,19-30 0,9-14 0,5 5 0,-15 19 0,37-58 0,41-60 0,-2 2 0,-75 99 0,-11 17 0,2 1 0,0 0 0,3 2 0,30-31 0,-39 46 0,-1-1 0,0-1 0,18-33 0,11-14 0,34-56 0,-33 48 0,-11 18 0,37-51 0,-60 90 0,0 0 0,12-26 0,1-3 0,-6 13 0,-12 22 0,0 0 0,0 1 0,1 0 0,13-16 0,16-15 0,57-88 0,-53 69 0,40-72-1365,-74 123-5461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6T10:50:30.9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1685 24575,'25'-1'0,"0"0"0,-1-2 0,46-12 0,68-29 0,-65 18 0,42-4 0,-69 20 0,50-19 0,59-32 0,-41 14 0,145-39 0,-207 70 0,91-40 0,5-3 0,-57 26 0,62-19 0,-121 43 0,-1-2 0,54-27 0,-62 27 0,210-79 0,-65 27 0,-111 40 0,112-50 0,-142 62 0,-1 1 0,57-14 0,-51 17 0,57-23 0,158-63 0,-71 30 0,-28 8 0,252-61 0,-254 85 0,-84 7 0,-48 18 0,0 0 0,0 1 0,20-5 0,67-10 0,-35 5 0,129-11 0,-173 24 0,1-2 0,-1-1 0,1 0 0,-1-2 0,29-12 0,-27 9 0,-1 2 0,1 1 0,1 0 0,32-3 0,-45 8 0,1-1 0,-1-1 0,0 1 0,1-2 0,-2 0 0,18-9 0,-12 5 0,1 1 0,20-6 0,119-29 0,-47 14 105,-48 14-1575,-35 8-5356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6T10:50:44.5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24575,'7'1'0,"0"0"0,-1 1 0,1 0 0,0 0 0,0 0 0,-1 1 0,1 0 0,-1 0 0,11 7 0,23 11 0,-11-9 0,0 1 0,-1 2 0,-1 0 0,49 38 0,-56-39 0,42 23 0,-45-29 0,0 2 0,-1 0 0,0 1 0,18 16 0,-26-20 0,1-1 0,0 0 0,0 0 0,19 8 0,18 12 0,-1 4 0,2-1 0,79 36 0,-69-34 0,-42-22 0,1 0 0,21 9 0,2-1 0,-1 2 0,-1 1 0,-1 2 0,-1 2 0,-1 1 0,33 32 0,-18-3 0,-38-40 0,0-1 0,2 0 0,16 13 0,96 73 0,55 41 0,-163-126 0,-1 0 0,0 1 0,22 28 0,-27-28 0,1-2 0,0 0 0,1 0 0,0-1 0,29 19 0,265 176 0,-277-185 0,85 48 0,-68-28 0,-38-33 0,1 0 0,-1-1 0,1 0 0,20 12 0,25 10 0,97 71 0,-116-74 0,1-1 0,1-1 0,0-3 0,62 27 0,-61-31 0,-1 1 0,40 26 0,18 11 0,-16-17 0,-29-15 0,-2 2 0,55 37 0,124 86 0,16 11 0,-204-132 0,53 25 0,14 11 0,40 21 0,-75-45 0,-48-28 0,36 13 0,-33-15 0,30 17 0,-5-1 0,99 33 0,-99-41 0,-1 2 0,66 37 0,-55-13 0,-48-31 0,2-2 0,31 18 0,-30-19 0,30 21 0,-33-20 0,0-1 0,23 11 0,-17-10 0,-2 0 0,1 2 0,-1 0 0,24 24 0,-21-18 0,1-1 0,26 17 0,73 45 0,-105-68 0,37 26 0,79 43 0,-78-50 0,-34-18 0,1-2 0,23 10 0,-39-18 0,1 0 0,0 0 0,-1 0 0,0 1 0,0 0 0,0 0 0,0 0 0,-1 0 0,8 10 0,23 21 0,-29-31 0,1 0 0,-1-1 0,0 0 0,1 0 0,13 3 0,24 12 0,142 100 0,-134-81 0,-20-13 0,2-2 0,59 30 0,-86-49-76,0 0 1,-1 0-1,1 1 0,0 0 0,-1 0 0,0 1 0,0-1 0,0 1 1,-1 1-1,0-1 0,0 1 0,0 0 0,0 0 0,-1 0 1,0 1-1,-1-1 0,6 15 0,-3-3-6750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6T10:50:37.1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24575,'29'2'0,"0"1"0,0 2 0,0 0 0,-1 3 0,0 0 0,38 17 0,43 12 0,-41-21 0,-46-11 0,1 0 0,-1 1 0,35 16 0,158 67 0,-195-83 0,1 0 0,22 2 0,34 9 0,-14 5 0,-34-11 0,1-1 0,32 7 0,-50-14 0,0 1 0,0 0 0,0 1 0,-1 0 0,0 1 0,18 12 0,-14-9 0,0 0 0,30 12 0,123 53 0,-146-67 0,1 0 0,24 2 0,-23-4 0,42 12 0,-37-8 0,1-1 0,36 5 0,-37-8 0,0 1 0,45 15 0,-69-19 0,18 8 0,1-1 0,0-1 0,0-1 0,1-1 0,44 4 0,-50-7 0,1 0 0,-1 1 0,0 1 0,0 0 0,32 16 0,9 1 0,6-6 0,-51-13 0,-1 0 0,0 0 0,1 2 0,-2 0 0,21 9 0,128 63 0,-105-53 0,62 37 0,57 44 0,-159-96 0,1 0 0,0-1 0,0-1 0,23 6 0,40 16 0,-3 2 0,1-4 0,158 34 0,-173-47 0,-9 2 0,81 33 0,-132-47 0,24 7 0,0-1 0,1-2 0,33 4 0,15 4 0,-67-11 0,0 0 0,-1 1 0,1 1 0,-1-1 0,0 1 0,13 10 0,-11-7 0,0-1 0,1-1 0,15 7 0,20 5 0,0-1 0,1-3 0,66 10 0,-9-5 0,118 36 0,-25 1 0,-177-49 0,37 16 0,-43-16 0,0 0 0,1-2 0,0 1 0,27 4 0,149 20 0,-124-13-1365,-48-12-5461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6T10:50:26.9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3869 24575,'11'-1'0,"-1"0"0,1 0 0,0-2 0,0 1 0,-1-1 0,1-1 0,18-9 0,-12 5 0,-1-2 0,0 1 0,27-24 0,-25 16 0,-2-1 0,29-38 0,4-6 0,159-172 0,-191 215 0,21-24 0,42-61 0,40-69 0,-103 152 0,2 1 0,31-27 0,-30 30 0,0-2 0,28-34 0,-17 10 0,-2 3 0,57-62 0,5-1 0,-26 27 0,-29 36 0,45-66 0,44-82 0,-108 161 0,2 2 0,25-29 0,-30 37 0,-1 0 0,19-30 0,9-14 0,5 5 0,-15 19 0,37-58 0,41-60 0,-2 2 0,-75 99 0,-11 17 0,2 1 0,0 0 0,3 2 0,30-31 0,-39 46 0,-1-1 0,0-1 0,18-33 0,11-14 0,34-56 0,-33 48 0,-11 18 0,37-51 0,-60 90 0,0 0 0,12-26 0,1-3 0,-6 13 0,-12 22 0,0 0 0,0 1 0,1 0 0,13-16 0,16-15 0,57-88 0,-53 69 0,40-72-1365,-74 123-5461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6T10:50:39.1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6T10:50:39.4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6T10:50:48.8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24575,'0'73'0,"17"138"0,-7-148 0,21 109 0,-24-146 0,0 0 0,2 0 0,1-1 0,17 33 0,3-12 0,-24-38 0,0 0 0,0 1 0,-1 0 0,0 0 0,-1 0 0,0 0 0,0 1 0,-1 0 0,0 0 0,-1 0 0,2 12 0,2 35 0,18 70 0,-5-28 0,-9-51 0,22 60 0,6 25 0,-23-47 0,-9-47 0,2-1 0,23 72 0,-14-60 0,18 87 0,-12-40 0,-3 16 0,-18-90 0,2 0 0,0 0 0,1 0 0,1 0 0,2-1 0,14 32 0,-7-24 0,-2 0 0,17 56 0,-9-20 0,6-7 0,-21-47 0,0-1 0,-1 1 0,-1 0 0,1 0 0,-2 0 0,3 18 0,-3-5 0,-2-12 0,0 0 0,1-1 0,1 1 0,0 0 0,9 23 0,-5-20 0,-1 0 0,-1 0 0,-1 0 0,0 1 0,-1 0 0,0 0 0,-1 25 0,0-30 0,-1 0 0,2-1 0,-1 1 0,2-1 0,0 0 0,7 15 0,-5-11 0,0 0 0,6 27 0,11 136 0,-15-124-47,-5-33-216,0-1-1,1 0 0,1 0 1,10 26-1,-6-26-6562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6T10:50:53.0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2851 0 24575,'-22'25'0,"2"1"0,-22 35 0,30-40 0,-2-1 0,0 0 0,-1-2 0,-1 1 0,-34 29 0,35-35 0,-1 1 0,2 1 0,0 0 0,1 1 0,0 1 0,-18 31 0,-46 59 0,-2 2 0,71-97 0,0-1 0,-1 0 0,0 0 0,-1-1 0,-19 17 0,-61 34 0,83-56 0,-2 1 0,0 1 0,1 0 0,0 1 0,-14 16 0,15-16 0,-1 1 0,0-1 0,-18 14 0,-75 52 0,92-67 0,2 0 0,-1 0 0,1 1 0,0 0 0,0 1 0,-6 10 0,6-8 0,-1-1 0,0 0 0,-15 15 0,-214 154 0,207-158 0,-2 4 0,2 1 0,-42 46 0,46-44 0,-1-1 0,-1-2 0,-32 22 0,33-28 0,0 0 0,1 2 0,1 0 0,1 2 0,1 1 0,-38 51 0,53-65 0,0 1 0,-1-1 0,-1-1 0,0 0 0,0 0 0,-14 9 0,-33 30 0,-44 71 0,82-97 0,-34 29 0,31-31 0,-24 29 0,11-9 0,23-29 0,2 1 0,0 0 0,0 1 0,1 0 0,-7 14 0,6-12 0,1 1 0,-2-2 0,0 1 0,-1-2 0,0 1 0,-23 18 0,16-16 0,2 2 0,-28 34 0,25-26 0,-25 24 0,5-5 0,-7 13 0,-33 38 0,74-91 0,0 0 0,-1 1 0,0-2 0,-14 8 0,-17 14 0,13-8 56,-29 19 0,30-23-794,-34 29-1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6T10:50:57.4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24575,'2'1'0,"-1"-1"0,1 1 0,-1-1 0,1 1 0,-1-1 0,1 1 0,-1 0 0,1 0 0,-1 0 0,0 0 0,0 0 0,1 0 0,-1 0 0,0 0 0,0 1 0,0-1 0,0 0 0,0 1 0,1 2 0,13 30 0,-4-7 0,1 0 0,15 26 0,-5-7 0,-16-31 0,1-1 0,15 25 0,65 90 0,-47-66 0,2-2 0,100 110 0,-132-160 0,0 1 0,-1 1 0,-1-1 0,11 22 0,-9-17 0,0 0 0,14 17 0,-10-17 0,6 6 0,-1 2 0,30 49 0,-4 4 0,77 99 0,-102-146 0,29 59 0,4 4 0,-42-75 0,2-1 0,28 32 0,-18-23 0,-1 1 0,-1 1 0,28 51 0,17 26 0,-24-52 0,18 27 0,-25-17 0,-26-45 0,0-1 0,2 0 0,22 28 0,-9-14 0,22 34 0,-25-33 0,28 31 0,-6-2 0,-34-47 0,1 0 0,20 22 0,84 103 0,-106-128 0,-1 0 0,0 0 0,8 24 0,-11-25 0,0 0 0,1 0 0,1-1 0,0 1 0,0-1 0,10 12 0,8 4 0,-1 0 0,-2 1 0,-1 1 0,-1 1 0,-1 1 0,26 61 0,-39-79-121,1-1 0,0-1 0,1 1 0,0-1 1,0 0-1,1-1 0,1 0 0,0 0 0,16 13 0,-23-20-35,11 9-6670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6T10:51:01.1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1746 24575,'0'-4'0,"1"0"0,-1 0 0,1 0 0,0 0 0,0 1 0,0-1 0,0 0 0,1 1 0,0-1 0,-1 1 0,1 0 0,1-1 0,-1 1 0,0 0 0,1 0 0,-1 0 0,5-3 0,5-4 0,1 0 0,28-15 0,-6 2 0,48-46 0,-63 51 0,1 0 0,0 1 0,42-25 0,-28 21 0,-1-1 0,40-34 0,36-25 0,-84 63 0,-1-1 0,34-33 0,-36 30 0,0 2 0,40-27 0,100-55 0,-145 90 0,0-1 0,0-1 0,30-31 0,-34 30 0,1 1 0,1 0 0,0 1 0,32-20 0,-4 13 0,-32 15 0,1-1 0,-1 0 0,-1-1 0,1 0 0,-1-1 0,10-8 0,0-3 0,1 2 0,1 1 0,34-19 0,-29 19 0,-1-1 0,28-25 0,-9 3 0,2 2 0,2 1 0,1 3 0,69-33 0,-91 51 0,-2-2 0,50-40 0,12-8 0,-86 64 0,19-14 0,2 1 0,0 1 0,26-10 0,-39 19 0,1-1 0,-2 0 0,1-1 0,-1-1 0,1 1 0,-2-2 0,11-8 0,3-2 0,1 1 0,28-14 0,-38 23 0,4-1-1365,-1 2-5461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6T10:51:04.1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0 24575,'-1'40'0,"0"-19"0,1 1 0,0-1 0,2 0 0,0 0 0,2 0 0,0 0 0,8 23 0,66 203 0,-61-151 0,-3-8 0,-6-51 0,-5-20 0,1 0 0,0-1 0,10 25 0,-13-39 0,10 19 0,-1 0 0,-2 1 0,0 1 0,-1-1 0,-1 1 0,-1 0 0,2 30 0,-4-22 0,1 0 0,16 57 0,-11-57 0,-2 0 0,5 53 0,-10-51 0,2 0 0,1 0 0,2-1 0,12 38 0,68 202 0,-71-199 0,-3-10 0,-9-43 43,0-1 0,0 34 0,-3-33-790,8 40 0,-3-38-6079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6T10:51:14.8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1 404 24575,'81'2'0,"-38"0"0,-1-2 0,77-9 0,-91 2 0,-1-1 0,35-14 0,-40 13 0,0 1 0,1 1 0,-1 1 0,39-5 0,-36 7 0,1 0 0,-1-2 0,44-15 0,-65 20 0,20-5 0,1 1 0,-1 1 0,1 1 0,46 1 0,32-3 0,-89 2 0,0-1 0,-1 0 0,1-1 0,-1 0 0,24-14 0,-25 12 0,1 1 0,-1 0 0,1 1 0,0 0 0,0 1 0,22-4 0,25 5 0,-40 3 0,0-1 0,36-7 0,-3-2 0,57-3 0,-2 1 0,-13 2 0,-53 6 0,54-10 0,-55 7 0,1 2 0,0 2 0,82 5 0,-41 0 0,-34-2 0,22 2 0,-1-4 0,100-15 0,-119 11 0,0 2 0,95 4 0,31-2 0,-78-11 0,-57 7 0,47-2 0,7 9 0,-64 1 0,0-2 0,0 0 0,0-2 0,0-2 0,45-10 0,-54 4-1365,-5 1-5461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6T10:51:24.3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 24575,'5'1'0,"0"-1"0,1 1 0,-1 0 0,0 0 0,8 4 0,16 3 0,57 2 0,0-5 0,114-6 0,-76-1 0,629 1 0,-712-1 0,59-10 0,16-1 0,34-2 0,36 0 0,551 16 0,-694 2 0,-1 1 0,83 20 0,6 0 0,54 4 0,-118-14 0,-44-9 0,1 0 0,23 0 0,63 9 0,-73-7 0,51 1 0,-17-8 0,-44-2 0,-1 2 0,0 0 0,0 2 0,1 1 0,-1 2 0,-1 0 0,27 9 0,-30-7 0,1-1 0,0-1 0,0 0 0,1-2 0,-1-1 0,36-2 0,19 3 0,14 10 0,-61-7 0,49 2 0,362-7 84,-211-2-1533,-207 1-5377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5T09:08:39.14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9019.52441"/>
      <inkml:brushProperty name="anchorY" value="3880.13306"/>
      <inkml:brushProperty name="scaleFactor" value="0.5"/>
    </inkml:brush>
  </inkml:definitions>
  <inkml:trace contextRef="#ctx0" brushRef="#br0">9324 2417 24575,'0'0'0,"-4"-6"0,-8-11 0,-9-13 0,-10-14 0,-9-13 0,-11-2 0,-10-6 0,-8 4 0,-5 5 0,-9-2 0,-7-3 0,-1 3 0,-15-3 0,-4-3 0,-12-4 0,-16-10 0,-10-3 0,-17-9 0,-21 1 0,-1-7 0,-10 3 0,1-5 0,-14-11 0,-8 3 0,2 5 0,-11-8 0,8 13 0,1 13 0,19 0 0,24 11 0,13 18 0,24 8 0,15 15 0,22 4 0,17 1 0,9 7 0,10 4 0,7 6 0,3-3 0,-2 1 0,-15 3 0,-26 2 0,-16 3 0,-12 8 0,-12 3 0,7 7 0,-1-1 0,8 14 0,-5-3 0,10 5 0,-11 9 0,4 3 0,-13 9 0,10-7 0,-16 13 0,11-2 0,-4 14 0,12 4 0,12-4 0,12 2 0,5 8 0,12-14 0,10 8 0,4-8 0,12-6 0,-1-7 0,4 2 0,1 4 0,-4 11 0,1-2 0,0 11 0,-4 2 0,7 1 0,1 0 0,-4 6 0,1 0 0,1-10 0,0-1 0,7-11 0,6-1 0,0 1 0,6 2 0,3 2 0,3-5 0,2 1 0,7-5 0,-9 9 0,-5 2 0,4 3 0,-5 10 0,3 8 0,1 1 0,2-2 0,2-4 0,6-10 0,2 3 0,0-9 0,5-9 0,4 7 0,-6 1 0,2-4 0,4 8 0,3 9 0,-3 10 0,4 1 0,1 5 0,-8 5 0,1-4 0,2-5 0,-3 2 0,-2 2 0,3 4 0,2 4 0,-1 2 0,3-12 0,-4 23 0,-1 2 0,1 2 0,2 0 0,4-17 0,-2-3 0,2-10 0,2 1 0,1 2 0,3-4 0,0-3 0,2 3 0,0 4 0,0 5 0,0 4 0,1-11 0,-1 1 0,0 2 0,0 3 0,0-4 0,0-4 0,0-5 0,0 3 0,0 4 0,0 5 0,5-3 0,1 12 0,9-5 0,1 3 0,-3-7 0,-2-13 0,-3 0 0,1-4 0,4 5 0,4-2 0,3-2 0,3-1 0,2 11 0,2 0 0,-1-2 0,1-3 0,5-5 0,-5 5 0,10 4 0,5 7 0,4 4 0,4-2 0,12 2 0,8 16 0,5 4 0,8 1 0,3 0 0,0-11 0,-11-10 0,-8-11 0,-1-7 0,0-6 0,-7-4 0,6 6 0,4-1 0,9 8 0,3 7 0,-8-17 0,4-2 0,-4-5 0,-6-16 0,-5-1 0,2-6 0,7 3 0,-7-10 0,8 5 0,8 4 0,18 15 0,2 7 0,4-3 0,13-6 0,-4-7 0,-1-7 0,-2 2 0,-2-11 0,-2 4 0,-5-9 0,3-9 0,6-2 0,11-6 0,6-7 0,14-4 0,14-5 0,1-1 0,-3-3 0,-4 1 0,-12-2 0,-9 1 0,-4 1 0,-7-1 0,-10-7 0,-3-14 0,-9-9 0,11-14 0,11-10 0,12-10 0,6 2 0,13-4 0,1-2 0,10-3 0,1-1 0,2-9 0,-16 14 0,-12 0 0,-1 8 0,-4-7 0,6-10 0,-6-4 0,-10-9 0,-2-1 0,-4-5 0,-3-5 0,13-12 0,5-12 0,-12 13 0,-10 8 0,2 2 0,-14 15 0,-6 8 0,-5-4 0,-9 2 0,-8 9 0,-5 2 0,-10 0 0,2 7 0,-11-1 0,-6 0 0,-5 4 0,6-3 0,-5-9 0,3-3 0,-2-3 0,5-9 0,-3 8 0,5-7 0,2-13 0,-1 8 0,2 3 0,-8 4 0,2-4 0,-4 9 0,-6 3 0,-3 3 0,-1-8 0,-1 0 0,-4 8 0,6-15 0,0 1 0,-3 7 0,-4-4 0,-1-7 0,-4 10 0,2 1 0,-3 11 0,-2-6 0,-4 8 0,-2-1 0,4 0 0,-1 5 0,0-1 0,-2-1 0,-2-3 0,0 5 0,-1-2 0,-1-2 0,0-2 0,0 6 0,-1 5 0,1-1 0,0-2 0,0-11 0,0 3 0,0-2 0,0-9 0,0 6 0,0 0 0,0-7 0,0 0 0,-6 6 0,-4 10 0,-1 1 0,1 7 0,3 7 0,-4-3 0,2 3 0,2 3 0,2-4 0,-3-14 0,1 3 0,1 1 0,-3 7 0,0 4 0,-3 5 0,2-3 0,1 1 0,3-6 0,-4-5 0,3-6 0,-5 10 0,2-3 0,2 5 0,-8-4 0,-4-4 0,1 3 0,-1 3 0,4-10 0,3-4 0,0 4 0,3 4 0,-3-1 0,2-2 0,-2 4 0,-3-2 0,1-3 0,-1 4 0,2 4 0,3-1 0,-1 4 0,3 4 0,-4 3 0,2 4 0,-2-5 0,2-7 0,-4-6 0,4 1 0,-9-4 0,2 4 0,4 4 0,-2 6 0,3 5 0,-1 3 0,-3 2 0,-3-6 0,3 0 0,-1 1 0,3 1 0,-1 1 0,-2 1 0,3 2 0,-2 1 0,-2-7 0,3-1 0,-1 1 0,3 9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6T10:50:30.9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1685 24575,'25'-1'0,"0"0"0,-1-2 0,46-12 0,68-29 0,-65 18 0,42-4 0,-69 20 0,50-19 0,59-32 0,-41 14 0,145-39 0,-207 70 0,91-40 0,5-3 0,-57 26 0,62-19 0,-121 43 0,-1-2 0,54-27 0,-62 27 0,210-79 0,-65 27 0,-111 40 0,112-50 0,-142 62 0,-1 1 0,57-14 0,-51 17 0,57-23 0,158-63 0,-71 30 0,-28 8 0,252-61 0,-254 85 0,-84 7 0,-48 18 0,0 0 0,0 1 0,20-5 0,67-10 0,-35 5 0,129-11 0,-173 24 0,1-2 0,-1-1 0,1 0 0,-1-2 0,29-12 0,-27 9 0,-1 2 0,1 1 0,1 0 0,32-3 0,-45 8 0,1-1 0,-1-1 0,0 1 0,1-2 0,-2 0 0,18-9 0,-12 5 0,1 1 0,20-6 0,119-29 0,-47 14 105,-48 14-1575,-35 8-5356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6T10:50:09.1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6T10:50:26.9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3869 24575,'11'-1'0,"-1"0"0,1 0 0,0-2 0,0 1 0,-1-1 0,1-1 0,18-9 0,-12 5 0,-1-2 0,0 1 0,27-24 0,-25 16 0,-2-1 0,29-38 0,4-6 0,159-172 0,-191 215 0,21-24 0,42-61 0,40-69 0,-103 152 0,2 1 0,31-27 0,-30 30 0,0-2 0,28-34 0,-17 10 0,-2 3 0,57-62 0,5-1 0,-26 27 0,-29 36 0,45-66 0,44-82 0,-108 161 0,2 2 0,25-29 0,-30 37 0,-1 0 0,19-30 0,9-14 0,5 5 0,-15 19 0,37-58 0,41-60 0,-2 2 0,-75 99 0,-11 17 0,2 1 0,0 0 0,3 2 0,30-31 0,-39 46 0,-1-1 0,0-1 0,18-33 0,11-14 0,34-56 0,-33 48 0,-11 18 0,37-51 0,-60 90 0,0 0 0,12-26 0,1-3 0,-6 13 0,-12 22 0,0 0 0,0 1 0,1 0 0,13-16 0,16-15 0,57-88 0,-53 69 0,40-72-1365,-74 123-5461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6T10:50:30.9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1685 24575,'25'-1'0,"0"0"0,-1-2 0,46-12 0,68-29 0,-65 18 0,42-4 0,-69 20 0,50-19 0,59-32 0,-41 14 0,145-39 0,-207 70 0,91-40 0,5-3 0,-57 26 0,62-19 0,-121 43 0,-1-2 0,54-27 0,-62 27 0,210-79 0,-65 27 0,-111 40 0,112-50 0,-142 62 0,-1 1 0,57-14 0,-51 17 0,57-23 0,158-63 0,-71 30 0,-28 8 0,252-61 0,-254 85 0,-84 7 0,-48 18 0,0 0 0,0 1 0,20-5 0,67-10 0,-35 5 0,129-11 0,-173 24 0,1-2 0,-1-1 0,1 0 0,-1-2 0,29-12 0,-27 9 0,-1 2 0,1 1 0,1 0 0,32-3 0,-45 8 0,1-1 0,-1-1 0,0 1 0,1-2 0,-2 0 0,18-9 0,-12 5 0,1 1 0,20-6 0,119-29 0,-47 14 105,-48 14-1575,-35 8-5356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6T10:50:44.5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24575,'7'1'0,"0"0"0,-1 1 0,1 0 0,0 0 0,0 0 0,-1 1 0,1 0 0,-1 0 0,11 7 0,23 11 0,-11-9 0,0 1 0,-1 2 0,-1 0 0,49 38 0,-56-39 0,42 23 0,-45-29 0,0 2 0,-1 0 0,0 1 0,18 16 0,-26-20 0,1-1 0,0 0 0,0 0 0,19 8 0,18 12 0,-1 4 0,2-1 0,79 36 0,-69-34 0,-42-22 0,1 0 0,21 9 0,2-1 0,-1 2 0,-1 1 0,-1 2 0,-1 2 0,-1 1 0,33 32 0,-18-3 0,-38-40 0,0-1 0,2 0 0,16 13 0,96 73 0,55 41 0,-163-126 0,-1 0 0,0 1 0,22 28 0,-27-28 0,1-2 0,0 0 0,1 0 0,0-1 0,29 19 0,265 176 0,-277-185 0,85 48 0,-68-28 0,-38-33 0,1 0 0,-1-1 0,1 0 0,20 12 0,25 10 0,97 71 0,-116-74 0,1-1 0,1-1 0,0-3 0,62 27 0,-61-31 0,-1 1 0,40 26 0,18 11 0,-16-17 0,-29-15 0,-2 2 0,55 37 0,124 86 0,16 11 0,-204-132 0,53 25 0,14 11 0,40 21 0,-75-45 0,-48-28 0,36 13 0,-33-15 0,30 17 0,-5-1 0,99 33 0,-99-41 0,-1 2 0,66 37 0,-55-13 0,-48-31 0,2-2 0,31 18 0,-30-19 0,30 21 0,-33-20 0,0-1 0,23 11 0,-17-10 0,-2 0 0,1 2 0,-1 0 0,24 24 0,-21-18 0,1-1 0,26 17 0,73 45 0,-105-68 0,37 26 0,79 43 0,-78-50 0,-34-18 0,1-2 0,23 10 0,-39-18 0,1 0 0,0 0 0,-1 0 0,0 1 0,0 0 0,0 0 0,0 0 0,-1 0 0,8 10 0,23 21 0,-29-31 0,1 0 0,-1-1 0,0 0 0,1 0 0,13 3 0,24 12 0,142 100 0,-134-81 0,-20-13 0,2-2 0,59 30 0,-86-49-76,0 0 1,-1 0-1,1 1 0,0 0 0,-1 0 0,0 1 0,0-1 0,0 1 1,-1 1-1,0-1 0,0 1 0,0 0 0,0 0 0,-1 0 1,0 1-1,-1-1 0,6 15 0,-3-3-6750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6T10:50:37.1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24575,'29'2'0,"0"1"0,0 2 0,0 0 0,-1 3 0,0 0 0,38 17 0,43 12 0,-41-21 0,-46-11 0,1 0 0,-1 1 0,35 16 0,158 67 0,-195-83 0,1 0 0,22 2 0,34 9 0,-14 5 0,-34-11 0,1-1 0,32 7 0,-50-14 0,0 1 0,0 0 0,0 1 0,-1 0 0,0 1 0,18 12 0,-14-9 0,0 0 0,30 12 0,123 53 0,-146-67 0,1 0 0,24 2 0,-23-4 0,42 12 0,-37-8 0,1-1 0,36 5 0,-37-8 0,0 1 0,45 15 0,-69-19 0,18 8 0,1-1 0,0-1 0,0-1 0,1-1 0,44 4 0,-50-7 0,1 0 0,-1 1 0,0 1 0,0 0 0,32 16 0,9 1 0,6-6 0,-51-13 0,-1 0 0,0 0 0,1 2 0,-2 0 0,21 9 0,128 63 0,-105-53 0,62 37 0,57 44 0,-159-96 0,1 0 0,0-1 0,0-1 0,23 6 0,40 16 0,-3 2 0,1-4 0,158 34 0,-173-47 0,-9 2 0,81 33 0,-132-47 0,24 7 0,0-1 0,1-2 0,33 4 0,15 4 0,-67-11 0,0 0 0,-1 1 0,1 1 0,-1-1 0,0 1 0,13 10 0,-11-7 0,0-1 0,1-1 0,15 7 0,20 5 0,0-1 0,1-3 0,66 10 0,-9-5 0,118 36 0,-25 1 0,-177-49 0,37 16 0,-43-16 0,0 0 0,1-2 0,0 1 0,27 4 0,149 20 0,-124-13-1365,-48-12-5461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6T10:50:39.1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6T10:50:39.4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6T10:50:48.8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24575,'0'73'0,"17"138"0,-7-148 0,21 109 0,-24-146 0,0 0 0,2 0 0,1-1 0,17 33 0,3-12 0,-24-38 0,0 0 0,0 1 0,-1 0 0,0 0 0,-1 0 0,0 0 0,0 1 0,-1 0 0,0 0 0,-1 0 0,2 12 0,2 35 0,18 70 0,-5-28 0,-9-51 0,22 60 0,6 25 0,-23-47 0,-9-47 0,2-1 0,23 72 0,-14-60 0,18 87 0,-12-40 0,-3 16 0,-18-90 0,2 0 0,0 0 0,1 0 0,1 0 0,2-1 0,14 32 0,-7-24 0,-2 0 0,17 56 0,-9-20 0,6-7 0,-21-47 0,0-1 0,-1 1 0,-1 0 0,1 0 0,-2 0 0,3 18 0,-3-5 0,-2-12 0,0 0 0,1-1 0,1 1 0,0 0 0,9 23 0,-5-20 0,-1 0 0,-1 0 0,-1 0 0,0 1 0,-1 0 0,0 0 0,-1 25 0,0-30 0,-1 0 0,2-1 0,-1 1 0,2-1 0,0 0 0,7 15 0,-5-11 0,0 0 0,6 27 0,11 136 0,-15-124-47,-5-33-216,0-1-1,1 0 0,1 0 1,10 26-1,-6-26-6562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6T10:50:53.0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2851 0 24575,'-22'25'0,"2"1"0,-22 35 0,30-40 0,-2-1 0,0 0 0,-1-2 0,-1 1 0,-34 29 0,35-35 0,-1 1 0,2 1 0,0 0 0,1 1 0,0 1 0,-18 31 0,-46 59 0,-2 2 0,71-97 0,0-1 0,-1 0 0,0 0 0,-1-1 0,-19 17 0,-61 34 0,83-56 0,-2 1 0,0 1 0,1 0 0,0 1 0,-14 16 0,15-16 0,-1 1 0,0-1 0,-18 14 0,-75 52 0,92-67 0,2 0 0,-1 0 0,1 1 0,0 0 0,0 1 0,-6 10 0,6-8 0,-1-1 0,0 0 0,-15 15 0,-214 154 0,207-158 0,-2 4 0,2 1 0,-42 46 0,46-44 0,-1-1 0,-1-2 0,-32 22 0,33-28 0,0 0 0,1 2 0,1 0 0,1 2 0,1 1 0,-38 51 0,53-65 0,0 1 0,-1-1 0,-1-1 0,0 0 0,0 0 0,-14 9 0,-33 30 0,-44 71 0,82-97 0,-34 29 0,31-31 0,-24 29 0,11-9 0,23-29 0,2 1 0,0 0 0,0 1 0,1 0 0,-7 14 0,6-12 0,1 1 0,-2-2 0,0 1 0,-1-2 0,0 1 0,-23 18 0,16-16 0,2 2 0,-28 34 0,25-26 0,-25 24 0,5-5 0,-7 13 0,-33 38 0,74-91 0,0 0 0,-1 1 0,0-2 0,-14 8 0,-17 14 0,13-8 56,-29 19 0,30-23-794,-34 29-1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6T10:50:57.4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24575,'2'1'0,"-1"-1"0,1 1 0,-1-1 0,1 1 0,-1-1 0,1 1 0,-1 0 0,1 0 0,-1 0 0,0 0 0,0 0 0,1 0 0,-1 0 0,0 0 0,0 1 0,0-1 0,0 0 0,0 1 0,1 2 0,13 30 0,-4-7 0,1 0 0,15 26 0,-5-7 0,-16-31 0,1-1 0,15 25 0,65 90 0,-47-66 0,2-2 0,100 110 0,-132-160 0,0 1 0,-1 1 0,-1-1 0,11 22 0,-9-17 0,0 0 0,14 17 0,-10-17 0,6 6 0,-1 2 0,30 49 0,-4 4 0,77 99 0,-102-146 0,29 59 0,4 4 0,-42-75 0,2-1 0,28 32 0,-18-23 0,-1 1 0,-1 1 0,28 51 0,17 26 0,-24-52 0,18 27 0,-25-17 0,-26-45 0,0-1 0,2 0 0,22 28 0,-9-14 0,22 34 0,-25-33 0,28 31 0,-6-2 0,-34-47 0,1 0 0,20 22 0,84 103 0,-106-128 0,-1 0 0,0 0 0,8 24 0,-11-25 0,0 0 0,1 0 0,1-1 0,0 1 0,0-1 0,10 12 0,8 4 0,-1 0 0,-2 1 0,-1 1 0,-1 1 0,-1 1 0,26 61 0,-39-79-121,1-1 0,0-1 0,1 1 0,0-1 1,0 0-1,1-1 0,1 0 0,0 0 0,16 13 0,-23-20-35,11 9-6670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6T10:50:44.5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24575,'7'1'0,"0"0"0,-1 1 0,1 0 0,0 0 0,0 0 0,-1 1 0,1 0 0,-1 0 0,11 7 0,23 11 0,-11-9 0,0 1 0,-1 2 0,-1 0 0,49 38 0,-56-39 0,42 23 0,-45-29 0,0 2 0,-1 0 0,0 1 0,18 16 0,-26-20 0,1-1 0,0 0 0,0 0 0,19 8 0,18 12 0,-1 4 0,2-1 0,79 36 0,-69-34 0,-42-22 0,1 0 0,21 9 0,2-1 0,-1 2 0,-1 1 0,-1 2 0,-1 2 0,-1 1 0,33 32 0,-18-3 0,-38-40 0,0-1 0,2 0 0,16 13 0,96 73 0,55 41 0,-163-126 0,-1 0 0,0 1 0,22 28 0,-27-28 0,1-2 0,0 0 0,1 0 0,0-1 0,29 19 0,265 176 0,-277-185 0,85 48 0,-68-28 0,-38-33 0,1 0 0,-1-1 0,1 0 0,20 12 0,25 10 0,97 71 0,-116-74 0,1-1 0,1-1 0,0-3 0,62 27 0,-61-31 0,-1 1 0,40 26 0,18 11 0,-16-17 0,-29-15 0,-2 2 0,55 37 0,124 86 0,16 11 0,-204-132 0,53 25 0,14 11 0,40 21 0,-75-45 0,-48-28 0,36 13 0,-33-15 0,30 17 0,-5-1 0,99 33 0,-99-41 0,-1 2 0,66 37 0,-55-13 0,-48-31 0,2-2 0,31 18 0,-30-19 0,30 21 0,-33-20 0,0-1 0,23 11 0,-17-10 0,-2 0 0,1 2 0,-1 0 0,24 24 0,-21-18 0,1-1 0,26 17 0,73 45 0,-105-68 0,37 26 0,79 43 0,-78-50 0,-34-18 0,1-2 0,23 10 0,-39-18 0,1 0 0,0 0 0,-1 0 0,0 1 0,0 0 0,0 0 0,0 0 0,-1 0 0,8 10 0,23 21 0,-29-31 0,1 0 0,-1-1 0,0 0 0,1 0 0,13 3 0,24 12 0,142 100 0,-134-81 0,-20-13 0,2-2 0,59 30 0,-86-49-76,0 0 1,-1 0-1,1 1 0,0 0 0,-1 0 0,0 1 0,0-1 0,0 1 1,-1 1-1,0-1 0,0 1 0,0 0 0,0 0 0,-1 0 1,0 1-1,-1-1 0,6 15 0,-3-3-6750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6T10:51:01.1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1746 24575,'0'-4'0,"1"0"0,-1 0 0,1 0 0,0 0 0,0 1 0,0-1 0,0 0 0,1 1 0,0-1 0,-1 1 0,1 0 0,1-1 0,-1 1 0,0 0 0,1 0 0,-1 0 0,5-3 0,5-4 0,1 0 0,28-15 0,-6 2 0,48-46 0,-63 51 0,1 0 0,0 1 0,42-25 0,-28 21 0,-1-1 0,40-34 0,36-25 0,-84 63 0,-1-1 0,34-33 0,-36 30 0,0 2 0,40-27 0,100-55 0,-145 90 0,0-1 0,0-1 0,30-31 0,-34 30 0,1 1 0,1 0 0,0 1 0,32-20 0,-4 13 0,-32 15 0,1-1 0,-1 0 0,-1-1 0,1 0 0,-1-1 0,10-8 0,0-3 0,1 2 0,1 1 0,34-19 0,-29 19 0,-1-1 0,28-25 0,-9 3 0,2 2 0,2 1 0,1 3 0,69-33 0,-91 51 0,-2-2 0,50-40 0,12-8 0,-86 64 0,19-14 0,2 1 0,0 1 0,26-10 0,-39 19 0,1-1 0,-2 0 0,1-1 0,-1-1 0,1 1 0,-2-2 0,11-8 0,3-2 0,1 1 0,28-14 0,-38 23 0,4-1-1365,-1 2-5461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6T10:51:04.1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0 24575,'-1'40'0,"0"-19"0,1 1 0,0-1 0,2 0 0,0 0 0,2 0 0,0 0 0,8 23 0,66 203 0,-61-151 0,-3-8 0,-6-51 0,-5-20 0,1 0 0,0-1 0,10 25 0,-13-39 0,10 19 0,-1 0 0,-2 1 0,0 1 0,-1-1 0,-1 1 0,-1 0 0,2 30 0,-4-22 0,1 0 0,16 57 0,-11-57 0,-2 0 0,5 53 0,-10-51 0,2 0 0,1 0 0,2-1 0,12 38 0,68 202 0,-71-199 0,-3-10 0,-9-43 43,0-1 0,0 34 0,-3-33-790,8 40 0,-3-38-6079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6T10:51:14.8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1 404 24575,'81'2'0,"-38"0"0,-1-2 0,77-9 0,-91 2 0,-1-1 0,35-14 0,-40 13 0,0 1 0,1 1 0,-1 1 0,39-5 0,-36 7 0,1 0 0,-1-2 0,44-15 0,-65 20 0,20-5 0,1 1 0,-1 1 0,1 1 0,46 1 0,32-3 0,-89 2 0,0-1 0,-1 0 0,1-1 0,-1 0 0,24-14 0,-25 12 0,1 1 0,-1 0 0,1 1 0,0 0 0,0 1 0,22-4 0,25 5 0,-40 3 0,0-1 0,36-7 0,-3-2 0,57-3 0,-2 1 0,-13 2 0,-53 6 0,54-10 0,-55 7 0,1 2 0,0 2 0,82 5 0,-41 0 0,-34-2 0,22 2 0,-1-4 0,100-15 0,-119 11 0,0 2 0,95 4 0,31-2 0,-78-11 0,-57 7 0,47-2 0,7 9 0,-64 1 0,0-2 0,0 0 0,0-2 0,0-2 0,45-10 0,-54 4-1365,-5 1-5461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6T10:51:24.3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 24575,'5'1'0,"0"-1"0,1 1 0,-1 0 0,0 0 0,8 4 0,16 3 0,57 2 0,0-5 0,114-6 0,-76-1 0,629 1 0,-712-1 0,59-10 0,16-1 0,34-2 0,36 0 0,551 16 0,-694 2 0,-1 1 0,83 20 0,6 0 0,54 4 0,-118-14 0,-44-9 0,1 0 0,23 0 0,63 9 0,-73-7 0,51 1 0,-17-8 0,-44-2 0,-1 2 0,0 0 0,0 2 0,1 1 0,-1 2 0,-1 0 0,27 9 0,-30-7 0,1-1 0,0-1 0,0 0 0,1-2 0,-1-1 0,36-2 0,19 3 0,14 10 0,-61-7 0,49 2 0,362-7 84,-211-2-1533,-207 1-5377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5T09:11:39.66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769.16174"/>
      <inkml:brushProperty name="anchorY" value="-6121.14844"/>
      <inkml:brushProperty name="scaleFactor" value="0.5"/>
    </inkml:brush>
  </inkml:definitions>
  <inkml:trace contextRef="#ctx0" brushRef="#br0">12309 7255 24575,'0'0'0,"0"5"0,5 1 0,11 0 0,5-2 0,21-11 0,2-2 0,11-11 0,14 1 0,27-8 0,6-3 0,6-5 0,13-5 0,1-1 0,9 3 0,-3 3 0,2 8 0,-11 2 0,-11 3 0,-15 0 0,-13 4 0,-8 0 0,-7-1 0,-11 3 0,-4-1 0,-2-6 0,4 2 0,6-2 0,7 0 0,6-1 0,4-1 0,-3-1 0,-4 5 0,1-5 0,-9 5 0,-4-1 0,-9 0 0,-6 4 0,4-5 0,1-2 0,3-2 0,1 0 0,2 0 0,0 5 0,6-5 0,-5 0 0,0-1 0,-1 1 0,5-1 0,-5 1 0,-1 1 0,-5-1 0,-6 6 0,-5 0 0,-5 0 0,-1 5 0,2-2 0,0 0 0,5 2 0,4-6 0,-1 3 0,4-2 0,-9-1 0,3 4 0,-3 5 0,-7-2 0,-3 5 0,-1 2 0,-6-3 0,1-2 0,1 1 0,1 2 0,2-3 0,2 3 0,6-8 0,1 1 0,1-2 0,4 3 0,4-1 0,0 3 0,2-7 0,-2 3 0,2-2 0,2 4 0,3-1 0,2-2 0,-4-2 0,7-7 0,-5 4 0,1-1 0,-4 5 0,-5 5 0,-5-5 0,-3 4 0,8-2 0,-2-7 0,-1 3 0,4-1 0,2-1 0,-2 5 0,-2-1 0,-3 0 0,-4 4 0,3-2 0,-1-1 0,-2 4 0,5-3 0,-2 0 0,-1 2 0,8-7 0,0 4 0,-2-2 0,-4-1 0,-2 4 0,-8-1 0,3-1 0,-1-1 0,0-2 0,-1 4 0,1-1 0,0-6 0,4-1 0,1-2 0,15-15 0,0-1 0,-1 1 0,0 3 0,-4 0 0,2 3 0,-10 3 0,-3-3 0,-4 4 0,-2 0 0,0 4 0,-6 0 0,0-2 0,6 0 0,2 0 0,-5 2 0,1-4 0,0-10 0,-5 1 0,1-4 0,-5 4 0,-3 3 0,1 4 0,-3 5 0,3 1 0,-2-2 0,-2 1 0,-2 0 0,-2 1 0,-2-4 0,-2 1 0,0-4 0,0-5 0,0-3 0,-6 2 0,0-2 0,0-2 0,-4 4 0,2 3 0,-5 0 0,-3-2 0,2 2 0,-4 4 0,4 2 0,-2 3 0,4 2 0,-3 2 0,3-4 0,-3 0 0,-7-5 0,2-4 0,-2 0 0,-1-3 0,-1-2 0,4-3 0,-6-2 0,5-6 0,0 3 0,-7 1 0,5 0 0,-1 6 0,-1 4 0,1 7 0,-1-2 0,-10-2 0,-7 1 0,5 3 0,2 2 0,3 8 0,-2-3 0,1 1 0,-14-6 0,1 1 0,-9-11 0,-7 1 0,-1-8 0,-10-4 0,-4-1 0,-8-5 0,-11-6 0,-12 1 0,-4-4 0,-1 2 0,-11-1 0,2 7 0,13-1 0,-2 3 0,9 7 0,12 7 0,-4 1 0,4 12 0,3-2 0,8 2 0,8 3 0,-4 1 0,1 1 0,3 0 0,-1 7 0,-1-6 0,-1 0 0,-12-1 0,-2 5 0,-11-5 0,-9 0 0,-14-6 0,-7 0 0,5 0 0,16 1 0,4 7 0,5 7 0,16 2 0,1 4 0,3 4 0,1-7 0,-9 2 0,-17-4 0,-16 3 0,1-2 0,-5 3 0,-8-3 0,14-1 0,20 2 0,17-2 0,18 3 0,16 4 0,5 3 0,7 2 0,-6-7 0,-7 1 0,-10 0 0,-18-2 0,-18-3 0,-14 1 0,-22-6 0,-3 2 0,-4 3 0,0 4 0,11 0 0,13-3 0,16-3 0,16 2 0,18 4 0,9 3 0,6 3 0,7 3 0,0 2 0,-1 1 0,8-4 0,-7-1 0,3 0 0,-4 2 0,-3 0 0,-7 1 0,2 1 0,-11 1 0,-6 0 0,-6 0 0,-14 0 0,-3-5 0,-5 0 0,0-1 0,4 2 0,7 1 0,5 1 0,13 0 0,11 2 0,12 0 0,7 0 0,7 0 0,-2 0 0,-10 1 0,-4-1 0,-21 0 0,-18 0 0,-33 0 0,-25 0 0,-20 0 0,-19 0 0,2 0 0,-3 0 0,9 0 0,22 0 0,21 0 0,19 0 0,21 0 0,15 0 0,8 0 0,-4 0 0,-2 0 0,-1 0 0,-13 0 0,-2 0 0,-5 0 0,-10 0 0,2 0 0,4 0 0,5 0 0,4 0 0,16 0 0,8 0 0,2 0 0,4 0 0,3 0 0,2 0 0,1 0 0,-5 0 0,-4 0 0,-6 0 0,-9 0 0,-4 0 0,-3 0 0,6 0 0,6 0 0,6 0 0,11 0 0,10 0 0,2 0 0,1 0 0,-2 0 0,-1 0 0,-3 0 0,-2 0 0,4 0 0,4 0 0,0 0 0,4 0 0,-1 0 0,2 0 0,-3 0 0,-3 5 0,-2 1 0,-9-1 0,-1 5 0,-2-2 0,-5 5 0,-5-2 0,-4 3 0,-3-2 0,-3-2 0,-2-4 0,0-2 0,10-2 0,11-1 0,11-1 0,-2 0 0,7-1 0,3 1 0,0-1 0,-2 1 0,2 0 0,3 5 0,3 1 0,-3 4 0,2 0 0,1-1 0,-8-3 0,-4 4 0,-9 3 0,3-1 0,-2-2 0,0-3 0,1 3 0,-1-2 0,1-1 0,5-3 0,-5-1 0,4-2 0,1 5 0,-2 5 0,6 0 0,3-2 0,5-2 0,4-2 0,-8-2 0,1-1 0,2-2 0,-4 5 0,3 5 0,2 1 0,3-2 0,2-2 0,2-2 0,-4-2 0,-10 4 0,0-1 0,1 5 0,-2-2 0,4-1 0,-3-2 0,3-2 0,4-2 0,2 5 0,3-1 0,-3-1 0,1-1 0,0 4 0,-3-1 0,-4-1 0,-10-1 0,2-2 0,-9-1 0,5-2 0,-5 1 0,5-1 0,5-1 0,6 1 0,6 5 0,3 0 0,-2 6 0,2-2 0,-5 0 0,7 2 0,0-1 0,-2 3 0,0-2 0,1-2 0,-5-3 0,1-2 0,1 9 0,1-1 0,-2-2 0,-5 4 0,1 3 0,2-3 0,-3-2 0,2-4 0,8 2 0,3-2 0,1 4 0,2 3 0,-1-2 0,0 4 0,-1 2 0,0-3 0,0-4 0,4 2 0,0-3 0,5 2 0,0-2 0,3 3 0,4 2 0,-2 4 0,2 7 0,-8-3 0,1 2 0,-8 5 0,-2 0 0,-2 0 0,-1-1 0,1-1 0,-1-6 0,7-1 0,0-6 0,-4 5 0,-1 2 0,-2 2 0,1-4 0,-1 6 0,-3-5 0,-1 0 0,6 6 0,2 6 0,6 1 0,1 10 0,-1-1 0,4 3 0,4-4 0,-2-3 0,3-5 0,3-3 0,2-3 0,-3-2 0,1-1 0,-4-1 0,2 1 0,0-1 0,4 6 0,-5 0 0,3 1 0,0-2 0,3-1 0,1 0 0,-4 3 0,1 0 0,0 0 0,2 4 0,1 3 0,2 0 0,0-2 0,1-3 0,0 3 0,0-3 0,0 4 0,1-2 0,-1-1 0,0-3 0,0 3 0,0-1 0,0 4 0,0 3 0,0-1 0,0 2 0,0 9 0,0-4 0,0 8 0,0-5 0,0-4 0,5 4 0,0 1 0,1-4 0,-2 0 0,-1-5 0,4 12 0,0-4 0,4 7 0,-1-5 0,4 5 0,-3 0 0,-1 4 0,2 5 0,-3 0 0,-1-8 0,-3-8 0,-2-8 0,4-7 0,4-4 0,0 1 0,4-1 0,-2 4 0,2 10 0,-2-1 0,2 3 0,2 8 0,-2 1 0,7 6 0,-3 5 0,2 5 0,7-7 0,0 17 0,2-8 0,0 2 0,4-1 0,5 1 0,-1-9 0,-1-1 0,-3-4 0,3 2 0,-3-7 0,-1 2 0,4-12 0,-8-2 0,-1-11 0,-3-5 0,0-3 0,0 3 0,0 0 0,5 0 0,-4-1 0,5 0 0,-1 5 0,1-1 0,4 5 0,4-1 0,-1 4 0,9 3 0,3 3 0,-2-7 0,0 6 0,7-3 0,-6 2 0,2-4 0,-1-3 0,6 2 0,-5 2 0,1-7 0,-6-2 0,-1-4 0,-4 3 0,0 0 0,3 5 0,-4-1 0,3 4 0,11 3 0,4-1 0,2 3 0,-1-4 0,-1-3 0,-1 2 0,-7-3 0,3-3 0,-11-1 0,-4-8 0,-6-7 0,-4-1 0,4 0 0,-2-3 0,11 7 0,4 3 0,10-3 0,-3 1 0,2 1 0,-1-4 0,-6 1 0,6 5 0,-6-2 0,11 0 0,-4 2 0,-5-5 0,-1-5 0,0 0 0,-5-3 0,-5 2 0,-4-2 0,13 2 0,-3-2 0,14 3 0,8 3 0,-4-2 0,4-4 0,2 3 0,-2-4 0,3-2 0,-8-2 0,1 2 0,-8 4 0,4 0 0,3-3 0,10-2 0,-6 3 0,-2-2 0,-3-1 0,2 3 0,-2-2 0,-7-1 0,3-2 0,4-1 0,5-3 0,6 0 0,2-1 0,-1 5 0,-10 0 0,1 0 0,-4-1 0,-2-1 0,-1-1 0,-8-1 0,-1-1 0,-5 0 0,-6 0 0,-3 0 0,2 0 0,3 0 0,-1-1 0,-2 1 0,3 0 0,-2 0 0,-2 6 0,3-1 0,8 6 0,0-1 0,7-2 0,-3-1 0,11-3 0,-3 4 0,-1-2 0,-7 0 0,0-2 0,3-1 0,-3-1 0,5-1 0,-5-1 0,-4 0 0,-6-1 0,-5 1 0,-4 0 0,-2 0 0,8 5 0,0 0 0,5 0 0,4 0 0,-3-2 0,3-1 0,6 4 0,3 0 0,1 0 0,-5-2 0,-5 4 0,-2-1 0,1 0 0,-3-3 0,-4-1 0,-4-1 0,-3-1 0,-1-1 0,2 0 0,11 0 0,5-1 0,4 1 0,3 5 0,-5 1 0,-5-1 0,5-1 0,6 0 0,-4-2 0,-4-1 0,-6-1 0,0 1 0,1-2 0,2 1 0,-2 0 0,-4 0 0,-3 0 0,1-1 0,4 1 0,3 0 0,4 0 0,7 0 0,-3 0 0,7-5 0,-1 0 0,0-6 0,-6 1 0,-6 2 0,-2 1 0,-4 3 0,-5 2 0,-3-5 0,9-4 0,13 0 0,26 2 0,9 2 0,21 2 0,5 2 0,-1 2 0,-7 0 0,-13 2 0,-13-1 0,-16 0 0,-13-4 0,9-2 0,24 1 0,17 1 0,26 1 0,21 0 0,1 2 0,-16 1 0,-24 0 0,-22-5 0,-11 0 0,-11-6 0,-3-3 0,-3 0 0,-3-3 0,-7 3 0,-1-3 0,4-1 0,1 3 0,6 2 0,6 5 0,-5-2 0,-7 2 0,-9 2 0,-6 1 0,-6-2 0,-3 0 0,2 1 0,0-3 0,-1 0 0,-1-3 0,4 2 0,0 1 0,-1 3 0,-1 2 0,-2 1 0,4 3 0,0-1 0,-6 2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6T10:50:09.1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6T10:50:26.9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3869 24575,'11'-1'0,"-1"0"0,1 0 0,0-2 0,0 1 0,-1-1 0,1-1 0,18-9 0,-12 5 0,-1-2 0,0 1 0,27-24 0,-25 16 0,-2-1 0,29-38 0,4-6 0,159-172 0,-191 215 0,21-24 0,42-61 0,40-69 0,-103 152 0,2 1 0,31-27 0,-30 30 0,0-2 0,28-34 0,-17 10 0,-2 3 0,57-62 0,5-1 0,-26 27 0,-29 36 0,45-66 0,44-82 0,-108 161 0,2 2 0,25-29 0,-30 37 0,-1 0 0,19-30 0,9-14 0,5 5 0,-15 19 0,37-58 0,41-60 0,-2 2 0,-75 99 0,-11 17 0,2 1 0,0 0 0,3 2 0,30-31 0,-39 46 0,-1-1 0,0-1 0,18-33 0,11-14 0,34-56 0,-33 48 0,-11 18 0,37-51 0,-60 90 0,0 0 0,12-26 0,1-3 0,-6 13 0,-12 22 0,0 0 0,0 1 0,1 0 0,13-16 0,16-15 0,57-88 0,-53 69 0,40-72-1365,-74 123-5461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6T10:50:30.9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1685 24575,'25'-1'0,"0"0"0,-1-2 0,46-12 0,68-29 0,-65 18 0,42-4 0,-69 20 0,50-19 0,59-32 0,-41 14 0,145-39 0,-207 70 0,91-40 0,5-3 0,-57 26 0,62-19 0,-121 43 0,-1-2 0,54-27 0,-62 27 0,210-79 0,-65 27 0,-111 40 0,112-50 0,-142 62 0,-1 1 0,57-14 0,-51 17 0,57-23 0,158-63 0,-71 30 0,-28 8 0,252-61 0,-254 85 0,-84 7 0,-48 18 0,0 0 0,0 1 0,20-5 0,67-10 0,-35 5 0,129-11 0,-173 24 0,1-2 0,-1-1 0,1 0 0,-1-2 0,29-12 0,-27 9 0,-1 2 0,1 1 0,1 0 0,32-3 0,-45 8 0,1-1 0,-1-1 0,0 1 0,1-2 0,-2 0 0,18-9 0,-12 5 0,1 1 0,20-6 0,119-29 0,-47 14 105,-48 14-1575,-35 8-5356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6T10:50:44.5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24575,'7'1'0,"0"0"0,-1 1 0,1 0 0,0 0 0,0 0 0,-1 1 0,1 0 0,-1 0 0,11 7 0,23 11 0,-11-9 0,0 1 0,-1 2 0,-1 0 0,49 38 0,-56-39 0,42 23 0,-45-29 0,0 2 0,-1 0 0,0 1 0,18 16 0,-26-20 0,1-1 0,0 0 0,0 0 0,19 8 0,18 12 0,-1 4 0,2-1 0,79 36 0,-69-34 0,-42-22 0,1 0 0,21 9 0,2-1 0,-1 2 0,-1 1 0,-1 2 0,-1 2 0,-1 1 0,33 32 0,-18-3 0,-38-40 0,0-1 0,2 0 0,16 13 0,96 73 0,55 41 0,-163-126 0,-1 0 0,0 1 0,22 28 0,-27-28 0,1-2 0,0 0 0,1 0 0,0-1 0,29 19 0,265 176 0,-277-185 0,85 48 0,-68-28 0,-38-33 0,1 0 0,-1-1 0,1 0 0,20 12 0,25 10 0,97 71 0,-116-74 0,1-1 0,1-1 0,0-3 0,62 27 0,-61-31 0,-1 1 0,40 26 0,18 11 0,-16-17 0,-29-15 0,-2 2 0,55 37 0,124 86 0,16 11 0,-204-132 0,53 25 0,14 11 0,40 21 0,-75-45 0,-48-28 0,36 13 0,-33-15 0,30 17 0,-5-1 0,99 33 0,-99-41 0,-1 2 0,66 37 0,-55-13 0,-48-31 0,2-2 0,31 18 0,-30-19 0,30 21 0,-33-20 0,0-1 0,23 11 0,-17-10 0,-2 0 0,1 2 0,-1 0 0,24 24 0,-21-18 0,1-1 0,26 17 0,73 45 0,-105-68 0,37 26 0,79 43 0,-78-50 0,-34-18 0,1-2 0,23 10 0,-39-18 0,1 0 0,0 0 0,-1 0 0,0 1 0,0 0 0,0 0 0,0 0 0,-1 0 0,8 10 0,23 21 0,-29-31 0,1 0 0,-1-1 0,0 0 0,1 0 0,13 3 0,24 12 0,142 100 0,-134-81 0,-20-13 0,2-2 0,59 30 0,-86-49-76,0 0 1,-1 0-1,1 1 0,0 0 0,-1 0 0,0 1 0,0-1 0,0 1 1,-1 1-1,0-1 0,0 1 0,0 0 0,0 0 0,-1 0 1,0 1-1,-1-1 0,6 15 0,-3-3-6750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6T10:50:37.1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24575,'29'2'0,"0"1"0,0 2 0,0 0 0,-1 3 0,0 0 0,38 17 0,43 12 0,-41-21 0,-46-11 0,1 0 0,-1 1 0,35 16 0,158 67 0,-195-83 0,1 0 0,22 2 0,34 9 0,-14 5 0,-34-11 0,1-1 0,32 7 0,-50-14 0,0 1 0,0 0 0,0 1 0,-1 0 0,0 1 0,18 12 0,-14-9 0,0 0 0,30 12 0,123 53 0,-146-67 0,1 0 0,24 2 0,-23-4 0,42 12 0,-37-8 0,1-1 0,36 5 0,-37-8 0,0 1 0,45 15 0,-69-19 0,18 8 0,1-1 0,0-1 0,0-1 0,1-1 0,44 4 0,-50-7 0,1 0 0,-1 1 0,0 1 0,0 0 0,32 16 0,9 1 0,6-6 0,-51-13 0,-1 0 0,0 0 0,1 2 0,-2 0 0,21 9 0,128 63 0,-105-53 0,62 37 0,57 44 0,-159-96 0,1 0 0,0-1 0,0-1 0,23 6 0,40 16 0,-3 2 0,1-4 0,158 34 0,-173-47 0,-9 2 0,81 33 0,-132-47 0,24 7 0,0-1 0,1-2 0,33 4 0,15 4 0,-67-11 0,0 0 0,-1 1 0,1 1 0,-1-1 0,0 1 0,13 10 0,-11-7 0,0-1 0,1-1 0,15 7 0,20 5 0,0-1 0,1-3 0,66 10 0,-9-5 0,118 36 0,-25 1 0,-177-49 0,37 16 0,-43-16 0,0 0 0,1-2 0,0 1 0,27 4 0,149 20 0,-124-13-1365,-48-12-5461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6T10:50:37.1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24575,'29'2'0,"0"1"0,0 2 0,0 0 0,-1 3 0,0 0 0,38 17 0,43 12 0,-41-21 0,-46-11 0,1 0 0,-1 1 0,35 16 0,158 67 0,-195-83 0,1 0 0,22 2 0,34 9 0,-14 5 0,-34-11 0,1-1 0,32 7 0,-50-14 0,0 1 0,0 0 0,0 1 0,-1 0 0,0 1 0,18 12 0,-14-9 0,0 0 0,30 12 0,123 53 0,-146-67 0,1 0 0,24 2 0,-23-4 0,42 12 0,-37-8 0,1-1 0,36 5 0,-37-8 0,0 1 0,45 15 0,-69-19 0,18 8 0,1-1 0,0-1 0,0-1 0,1-1 0,44 4 0,-50-7 0,1 0 0,-1 1 0,0 1 0,0 0 0,32 16 0,9 1 0,6-6 0,-51-13 0,-1 0 0,0 0 0,1 2 0,-2 0 0,21 9 0,128 63 0,-105-53 0,62 37 0,57 44 0,-159-96 0,1 0 0,0-1 0,0-1 0,23 6 0,40 16 0,-3 2 0,1-4 0,158 34 0,-173-47 0,-9 2 0,81 33 0,-132-47 0,24 7 0,0-1 0,1-2 0,33 4 0,15 4 0,-67-11 0,0 0 0,-1 1 0,1 1 0,-1-1 0,0 1 0,13 10 0,-11-7 0,0-1 0,1-1 0,15 7 0,20 5 0,0-1 0,1-3 0,66 10 0,-9-5 0,118 36 0,-25 1 0,-177-49 0,37 16 0,-43-16 0,0 0 0,1-2 0,0 1 0,27 4 0,149 20 0,-124-13-1365,-48-12-5461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6T10:50:39.1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6T10:50:39.4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6T10:50:48.8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24575,'0'73'0,"17"138"0,-7-148 0,21 109 0,-24-146 0,0 0 0,2 0 0,1-1 0,17 33 0,3-12 0,-24-38 0,0 0 0,0 1 0,-1 0 0,0 0 0,-1 0 0,0 0 0,0 1 0,-1 0 0,0 0 0,-1 0 0,2 12 0,2 35 0,18 70 0,-5-28 0,-9-51 0,22 60 0,6 25 0,-23-47 0,-9-47 0,2-1 0,23 72 0,-14-60 0,18 87 0,-12-40 0,-3 16 0,-18-90 0,2 0 0,0 0 0,1 0 0,1 0 0,2-1 0,14 32 0,-7-24 0,-2 0 0,17 56 0,-9-20 0,6-7 0,-21-47 0,0-1 0,-1 1 0,-1 0 0,1 0 0,-2 0 0,3 18 0,-3-5 0,-2-12 0,0 0 0,1-1 0,1 1 0,0 0 0,9 23 0,-5-20 0,-1 0 0,-1 0 0,-1 0 0,0 1 0,-1 0 0,0 0 0,-1 25 0,0-30 0,-1 0 0,2-1 0,-1 1 0,2-1 0,0 0 0,7 15 0,-5-11 0,0 0 0,6 27 0,11 136 0,-15-124-47,-5-33-216,0-1-1,1 0 0,1 0 1,10 26-1,-6-26-6562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6T10:50:53.0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2851 0 24575,'-22'25'0,"2"1"0,-22 35 0,30-40 0,-2-1 0,0 0 0,-1-2 0,-1 1 0,-34 29 0,35-35 0,-1 1 0,2 1 0,0 0 0,1 1 0,0 1 0,-18 31 0,-46 59 0,-2 2 0,71-97 0,0-1 0,-1 0 0,0 0 0,-1-1 0,-19 17 0,-61 34 0,83-56 0,-2 1 0,0 1 0,1 0 0,0 1 0,-14 16 0,15-16 0,-1 1 0,0-1 0,-18 14 0,-75 52 0,92-67 0,2 0 0,-1 0 0,1 1 0,0 0 0,0 1 0,-6 10 0,6-8 0,-1-1 0,0 0 0,-15 15 0,-214 154 0,207-158 0,-2 4 0,2 1 0,-42 46 0,46-44 0,-1-1 0,-1-2 0,-32 22 0,33-28 0,0 0 0,1 2 0,1 0 0,1 2 0,1 1 0,-38 51 0,53-65 0,0 1 0,-1-1 0,-1-1 0,0 0 0,0 0 0,-14 9 0,-33 30 0,-44 71 0,82-97 0,-34 29 0,31-31 0,-24 29 0,11-9 0,23-29 0,2 1 0,0 0 0,0 1 0,1 0 0,-7 14 0,6-12 0,1 1 0,-2-2 0,0 1 0,-1-2 0,0 1 0,-23 18 0,16-16 0,2 2 0,-28 34 0,25-26 0,-25 24 0,5-5 0,-7 13 0,-33 38 0,74-91 0,0 0 0,-1 1 0,0-2 0,-14 8 0,-17 14 0,13-8 56,-29 19 0,30-23-794,-34 29-1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6T10:50:57.4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24575,'2'1'0,"-1"-1"0,1 1 0,-1-1 0,1 1 0,-1-1 0,1 1 0,-1 0 0,1 0 0,-1 0 0,0 0 0,0 0 0,1 0 0,-1 0 0,0 0 0,0 1 0,0-1 0,0 0 0,0 1 0,1 2 0,13 30 0,-4-7 0,1 0 0,15 26 0,-5-7 0,-16-31 0,1-1 0,15 25 0,65 90 0,-47-66 0,2-2 0,100 110 0,-132-160 0,0 1 0,-1 1 0,-1-1 0,11 22 0,-9-17 0,0 0 0,14 17 0,-10-17 0,6 6 0,-1 2 0,30 49 0,-4 4 0,77 99 0,-102-146 0,29 59 0,4 4 0,-42-75 0,2-1 0,28 32 0,-18-23 0,-1 1 0,-1 1 0,28 51 0,17 26 0,-24-52 0,18 27 0,-25-17 0,-26-45 0,0-1 0,2 0 0,22 28 0,-9-14 0,22 34 0,-25-33 0,28 31 0,-6-2 0,-34-47 0,1 0 0,20 22 0,84 103 0,-106-128 0,-1 0 0,0 0 0,8 24 0,-11-25 0,0 0 0,1 0 0,1-1 0,0 1 0,0-1 0,10 12 0,8 4 0,-1 0 0,-2 1 0,-1 1 0,-1 1 0,-1 1 0,26 61 0,-39-79-121,1-1 0,0-1 0,1 1 0,0-1 1,0 0-1,1-1 0,1 0 0,0 0 0,16 13 0,-23-20-35,11 9-6670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6T10:51:01.1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1746 24575,'0'-4'0,"1"0"0,-1 0 0,1 0 0,0 0 0,0 1 0,0-1 0,0 0 0,1 1 0,0-1 0,-1 1 0,1 0 0,1-1 0,-1 1 0,0 0 0,1 0 0,-1 0 0,5-3 0,5-4 0,1 0 0,28-15 0,-6 2 0,48-46 0,-63 51 0,1 0 0,0 1 0,42-25 0,-28 21 0,-1-1 0,40-34 0,36-25 0,-84 63 0,-1-1 0,34-33 0,-36 30 0,0 2 0,40-27 0,100-55 0,-145 90 0,0-1 0,0-1 0,30-31 0,-34 30 0,1 1 0,1 0 0,0 1 0,32-20 0,-4 13 0,-32 15 0,1-1 0,-1 0 0,-1-1 0,1 0 0,-1-1 0,10-8 0,0-3 0,1 2 0,1 1 0,34-19 0,-29 19 0,-1-1 0,28-25 0,-9 3 0,2 2 0,2 1 0,1 3 0,69-33 0,-91 51 0,-2-2 0,50-40 0,12-8 0,-86 64 0,19-14 0,2 1 0,0 1 0,26-10 0,-39 19 0,1-1 0,-2 0 0,1-1 0,-1-1 0,1 1 0,-2-2 0,11-8 0,3-2 0,1 1 0,28-14 0,-38 23 0,4-1-1365,-1 2-5461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6T10:51:04.1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0 24575,'-1'40'0,"0"-19"0,1 1 0,0-1 0,2 0 0,0 0 0,2 0 0,0 0 0,8 23 0,66 203 0,-61-151 0,-3-8 0,-6-51 0,-5-20 0,1 0 0,0-1 0,10 25 0,-13-39 0,10 19 0,-1 0 0,-2 1 0,0 1 0,-1-1 0,-1 1 0,-1 0 0,2 30 0,-4-22 0,1 0 0,16 57 0,-11-57 0,-2 0 0,5 53 0,-10-51 0,2 0 0,1 0 0,2-1 0,12 38 0,68 202 0,-71-199 0,-3-10 0,-9-43 43,0-1 0,0 34 0,-3-33-790,8 40 0,-3-38-6079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6T10:51:14.8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1 404 24575,'81'2'0,"-38"0"0,-1-2 0,77-9 0,-91 2 0,-1-1 0,35-14 0,-40 13 0,0 1 0,1 1 0,-1 1 0,39-5 0,-36 7 0,1 0 0,-1-2 0,44-15 0,-65 20 0,20-5 0,1 1 0,-1 1 0,1 1 0,46 1 0,32-3 0,-89 2 0,0-1 0,-1 0 0,1-1 0,-1 0 0,24-14 0,-25 12 0,1 1 0,-1 0 0,1 1 0,0 0 0,0 1 0,22-4 0,25 5 0,-40 3 0,0-1 0,36-7 0,-3-2 0,57-3 0,-2 1 0,-13 2 0,-53 6 0,54-10 0,-55 7 0,1 2 0,0 2 0,82 5 0,-41 0 0,-34-2 0,22 2 0,-1-4 0,100-15 0,-119 11 0,0 2 0,95 4 0,31-2 0,-78-11 0,-57 7 0,47-2 0,7 9 0,-64 1 0,0-2 0,0 0 0,0-2 0,0-2 0,45-10 0,-54 4-1365,-5 1-5461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6T10:51:24.3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 24575,'5'1'0,"0"-1"0,1 1 0,-1 0 0,0 0 0,8 4 0,16 3 0,57 2 0,0-5 0,114-6 0,-76-1 0,629 1 0,-712-1 0,59-10 0,16-1 0,34-2 0,36 0 0,551 16 0,-694 2 0,-1 1 0,83 20 0,6 0 0,54 4 0,-118-14 0,-44-9 0,1 0 0,23 0 0,63 9 0,-73-7 0,51 1 0,-17-8 0,-44-2 0,-1 2 0,0 0 0,0 2 0,1 1 0,-1 2 0,-1 0 0,27 9 0,-30-7 0,1-1 0,0-1 0,0 0 0,1-2 0,-1-1 0,36-2 0,19 3 0,14 10 0,-61-7 0,49 2 0,362-7 84,-211-2-1533,-207 1-5377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5T09:11:57.91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052.99658"/>
      <inkml:brushProperty name="anchorY" value="-7468.50488"/>
      <inkml:brushProperty name="scaleFactor" value="0.5"/>
    </inkml:brush>
  </inkml:definitions>
  <inkml:trace contextRef="#ctx0" brushRef="#br0">11239 1076 24575,'0'0'0,"-4"0"0,-8-5 0,-14 0 0,-21-11 0,-14-9 0,-11-5 0,-16-7 0,-5-6 0,0 1 0,-9 2 0,3-2 0,3 4 0,5 8 0,-1-2 0,9 2 0,-3 1 0,3 7 0,-10-5 0,-9 0 0,0 0 0,-7 0 0,-1-1 0,0 1 0,6 6 0,6 5 0,-3-5 0,-1 4 0,-1-1 0,-11-2 0,-12 4 0,-16-7 0,-10 3 0,-16-1 0,-3-6 0,-2 3 0,8 0 0,14 5 0,4 0 0,22 4 0,5 5 0,3-2 0,-1-2 0,3-3 0,2 1 0,-3 4 0,-24-2 0,-9 3 0,-19 2 0,-15 4 0,-12 1 0,2 3 0,0 0 0,13 1 0,3 1 0,7-1 0,0 1 0,4-1 0,2 1 0,2-1 0,-7 0 0,10 0 0,-3 5 0,1 6 0,-9 5 0,11 9 0,-4 4 0,-3 8 0,-5 10 0,2 4 0,-10 10 0,-13 0 0,-2 11 0,-2 4 0,7 3 0,8 7 0,3 1 0,17-1 0,5-1 0,25-13 0,18-7 0,20-6 0,22-10 0,12-2 0,14-7 0,9 0 0,1 7 0,8 3 0,-2 13 0,-4 7 0,-1 5 0,1 4 0,2 2 0,6-5 0,2-6 0,6-1 0,5-9 0,5-10 0,4-3 0,2-1 0,6-6 0,1-3 0,6 1 0,4-3 0,9 8 0,8 4 0,8-2 0,6 7 0,4 1 0,1 7 0,2 0 0,0-5 0,-5-2 0,-6-7 0,-6-6 0,1-5 0,-9-5 0,-2-7 0,2-8 0,1 0 0,4 0 0,6 2 0,9 4 0,4 6 0,8 8 0,6 6 0,5 1 0,4-3 0,-9 3 0,2-4 0,-5-2 0,-9-9 0,-9-2 0,-7-8 0,0 0 0,0-5 0,8 2 0,4-3 0,8 7 0,6 3 0,6-1 0,14 6 0,3 1 0,2 2 0,-1-6 0,-3 0 0,3-6 0,-2 1 0,-2 0 0,-1-3 0,-8 1 0,-1-3 0,-1-3 0,0-4 0,1-2 0,1 3 0,1 4 0,12 0 0,5 3 0,11-1 0,4 7 0,7-2 0,11-2 0,4-5 0,-8-4 0,2-3 0,-1-2 0,-9-1 0,1-2 0,1 0 0,9 1 0,-2-6 0,-3-5 0,-3-1 0,0 2 0,2-8 0,-7 2 0,2 2 0,-3 4 0,8 3 0,-6-2 0,-7 2 0,-9 1 0,-7 1 0,0-2 0,11 0 0,19-4 0,14-4 0,17 1 0,12-2 0,0 2 0,6 3 0,-1 4 0,-13 3 0,-19-4 0,-18 2 0,-5 0 0,-23 2 0,-19 2 0,-7-5 0,-8-4 0,-4 0 0,-2 1 0,-1-2 0,5 1 0,7-2 0,-1-3 0,11 1 0,4-2 0,-3 3 0,2 4 0,0-3 0,-4-1 0,1 1 0,-10 3 0,-10 2 0,2 4 0,3-4 0,6-4 0,4 2 0,0-5 0,4-3 0,-9 3 0,-4 2 0,-3 5 0,-7 2 0,-2-7 0,-5 1 0,0 1 0,-3-3 0,-4 3 0,-2 2 0,-3-2 0,-2 2 0,0 1 0,-1 3 0,5 2 0,0-4 0,0 1 0,-1 1 0,4 1 0,0-4 0,-2 1 0,5-5 0,-3 2 0,5-3 0,-2 1 0,3 3 0,3-3 0,-2 2 0,-3-2 0,2 1 0,2-3 0,-2 3 0,-8-4 0,-3 4 0,-4 1 0,-1 4 0,6-4 0,-1 3 0,1-4 0,-1-4 0,0 1 0,-1-2 0,-1-3 0,0-2 0,-1-8 0,0 4 0,0 0 0,-5-1 0,5 1 0,-5-6 0,0 5 0,1 0 0,-4 1 0,1 5 0,-5 1 0,-3-1 0,1-7 0,2-11 0,-2-7 0,4-1 0,2 8 0,-3 0 0,2 8 0,-3-2 0,2 2 0,-3-14 0,-4-1 0,-2 2 0,-9-7 0,-1-2 0,-2 3 0,-5 6 0,1 5 0,1 4 0,2 4 0,2 3 0,-4 6 0,-4-4 0,-4 0 0,1-1 0,2-1 0,-1-5 0,2 0 0,4 0 0,-3 6 0,2 2 0,-9-4 0,-3-1 0,-3 6 0,2 0 0,1 0 0,-2 0 0,0-6 0,5-1 0,-2-1 0,0 1 0,4 1 0,-2 0 0,4 2 0,4 0 0,-7-4 0,-3-1 0,-3 6 0,3 1 0,4 1 0,0 6 0,4 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6T10:50:39.1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6T10:50:39.4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6T10:50:48.8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24575,'0'73'0,"17"138"0,-7-148 0,21 109 0,-24-146 0,0 0 0,2 0 0,1-1 0,17 33 0,3-12 0,-24-38 0,0 0 0,0 1 0,-1 0 0,0 0 0,-1 0 0,0 0 0,0 1 0,-1 0 0,0 0 0,-1 0 0,2 12 0,2 35 0,18 70 0,-5-28 0,-9-51 0,22 60 0,6 25 0,-23-47 0,-9-47 0,2-1 0,23 72 0,-14-60 0,18 87 0,-12-40 0,-3 16 0,-18-90 0,2 0 0,0 0 0,1 0 0,1 0 0,2-1 0,14 32 0,-7-24 0,-2 0 0,17 56 0,-9-20 0,6-7 0,-21-47 0,0-1 0,-1 1 0,-1 0 0,1 0 0,-2 0 0,3 18 0,-3-5 0,-2-12 0,0 0 0,1-1 0,1 1 0,0 0 0,9 23 0,-5-20 0,-1 0 0,-1 0 0,-1 0 0,0 1 0,-1 0 0,0 0 0,-1 25 0,0-30 0,-1 0 0,2-1 0,-1 1 0,2-1 0,0 0 0,7 15 0,-5-11 0,0 0 0,6 27 0,11 136 0,-15-124-47,-5-33-216,0-1-1,1 0 0,1 0 1,10 26-1,-6-26-6562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6T10:50:53.0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2851 0 24575,'-22'25'0,"2"1"0,-22 35 0,30-40 0,-2-1 0,0 0 0,-1-2 0,-1 1 0,-34 29 0,35-35 0,-1 1 0,2 1 0,0 0 0,1 1 0,0 1 0,-18 31 0,-46 59 0,-2 2 0,71-97 0,0-1 0,-1 0 0,0 0 0,-1-1 0,-19 17 0,-61 34 0,83-56 0,-2 1 0,0 1 0,1 0 0,0 1 0,-14 16 0,15-16 0,-1 1 0,0-1 0,-18 14 0,-75 52 0,92-67 0,2 0 0,-1 0 0,1 1 0,0 0 0,0 1 0,-6 10 0,6-8 0,-1-1 0,0 0 0,-15 15 0,-214 154 0,207-158 0,-2 4 0,2 1 0,-42 46 0,46-44 0,-1-1 0,-1-2 0,-32 22 0,33-28 0,0 0 0,1 2 0,1 0 0,1 2 0,1 1 0,-38 51 0,53-65 0,0 1 0,-1-1 0,-1-1 0,0 0 0,0 0 0,-14 9 0,-33 30 0,-44 71 0,82-97 0,-34 29 0,31-31 0,-24 29 0,11-9 0,23-29 0,2 1 0,0 0 0,0 1 0,1 0 0,-7 14 0,6-12 0,1 1 0,-2-2 0,0 1 0,-1-2 0,0 1 0,-23 18 0,16-16 0,2 2 0,-28 34 0,25-26 0,-25 24 0,5-5 0,-7 13 0,-33 38 0,74-91 0,0 0 0,-1 1 0,0-2 0,-14 8 0,-17 14 0,13-8 56,-29 19 0,30-23-794,-34 29-1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75C57-6DAA-8C4D-8ECE-195D59CBF2A0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3EF64-99A2-044D-927E-C6B0FA5D4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712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Transformative </a:t>
            </a:r>
            <a:r>
              <a:rPr lang="sv-SE" dirty="0" err="1"/>
              <a:t>change</a:t>
            </a:r>
            <a:r>
              <a:rPr lang="sv-SE" dirty="0"/>
              <a:t> is </a:t>
            </a:r>
            <a:r>
              <a:rPr lang="sv-SE" dirty="0" err="1"/>
              <a:t>political</a:t>
            </a:r>
          </a:p>
          <a:p>
            <a:endParaRPr lang="sv-SE" dirty="0"/>
          </a:p>
          <a:p>
            <a:r>
              <a:rPr lang="sv-SE" err="1"/>
              <a:t>Politicians</a:t>
            </a:r>
            <a:r>
              <a:rPr lang="sv-SE"/>
              <a:t> a central </a:t>
            </a:r>
            <a:r>
              <a:rPr lang="sv-SE" err="1"/>
              <a:t>role</a:t>
            </a:r>
            <a:endParaRPr lang="sv-SE" dirty="0" err="1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426004-89BE-4310-9E11-8FB89885F8F5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4950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study</a:t>
            </a:r>
            <a:endParaRPr lang="sv-SE" dirty="0"/>
          </a:p>
          <a:p>
            <a:endParaRPr lang="sv-SE" dirty="0"/>
          </a:p>
          <a:p>
            <a:r>
              <a:rPr lang="sv-SE" dirty="0"/>
              <a:t>Definition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political</a:t>
            </a:r>
            <a:r>
              <a:rPr lang="sv-SE" dirty="0"/>
              <a:t> </a:t>
            </a:r>
            <a:r>
              <a:rPr lang="sv-SE" dirty="0" err="1"/>
              <a:t>leadership</a:t>
            </a:r>
            <a:endParaRPr lang="sv-SE" dirty="0"/>
          </a:p>
          <a:p>
            <a:endParaRPr lang="sv-SE" dirty="0"/>
          </a:p>
          <a:p>
            <a:r>
              <a:rPr lang="sv-SE" dirty="0"/>
              <a:t>Champions vs </a:t>
            </a:r>
            <a:r>
              <a:rPr lang="sv-SE" dirty="0" err="1"/>
              <a:t>collaboration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426004-89BE-4310-9E11-8FB89885F8F5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1566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The </a:t>
            </a:r>
            <a:r>
              <a:rPr lang="sv-SE" err="1"/>
              <a:t>politicians</a:t>
            </a:r>
            <a:r>
              <a:rPr lang="sv-SE" dirty="0"/>
              <a:t> </a:t>
            </a:r>
            <a:r>
              <a:rPr lang="sv-SE" err="1"/>
              <a:t>we</a:t>
            </a:r>
            <a:r>
              <a:rPr lang="sv-SE" dirty="0"/>
              <a:t> </a:t>
            </a:r>
            <a:r>
              <a:rPr lang="sv-SE" err="1"/>
              <a:t>interviewed</a:t>
            </a:r>
            <a:endParaRPr lang="sv-SE" dirty="0" err="1"/>
          </a:p>
          <a:p>
            <a:endParaRPr lang="sv-SE" dirty="0"/>
          </a:p>
          <a:p>
            <a:r>
              <a:rPr lang="sv-SE" err="1"/>
              <a:t>Pushing</a:t>
            </a:r>
            <a:r>
              <a:rPr lang="sv-SE"/>
              <a:t> for transformative </a:t>
            </a:r>
            <a:r>
              <a:rPr lang="sv-SE" err="1"/>
              <a:t>change</a:t>
            </a:r>
            <a:r>
              <a:rPr lang="sv-SE"/>
              <a:t>...</a:t>
            </a:r>
          </a:p>
          <a:p>
            <a:endParaRPr lang="sv-SE" dirty="0"/>
          </a:p>
          <a:p>
            <a:r>
              <a:rPr lang="sv-SE" dirty="0"/>
              <a:t>...</a:t>
            </a:r>
            <a:r>
              <a:rPr lang="sv-SE" dirty="0" err="1"/>
              <a:t>relate</a:t>
            </a:r>
            <a:r>
              <a:rPr lang="sv-SE" dirty="0"/>
              <a:t> to a broad </a:t>
            </a:r>
            <a:r>
              <a:rPr lang="sv-SE" dirty="0" err="1"/>
              <a:t>range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actors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70007-5744-45B7-84B5-A6ACBBEB2123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0515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70007-5744-45B7-84B5-A6ACBBEB2123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3216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politicians relate a lot to local residents</a:t>
            </a:r>
            <a:endParaRPr lang="sv-SE" dirty="0"/>
          </a:p>
          <a:p>
            <a:endParaRPr lang="en-US" dirty="0"/>
          </a:p>
          <a:p>
            <a:r>
              <a:rPr lang="en-US" dirty="0"/>
              <a:t>different groups</a:t>
            </a:r>
          </a:p>
          <a:p>
            <a:endParaRPr lang="sv-SE" dirty="0"/>
          </a:p>
          <a:p>
            <a:r>
              <a:rPr lang="sv-SE" err="1"/>
              <a:t>Expectations</a:t>
            </a:r>
            <a:r>
              <a:rPr lang="sv-SE" dirty="0"/>
              <a:t> from </a:t>
            </a:r>
            <a:r>
              <a:rPr lang="sv-SE" err="1"/>
              <a:t>own</a:t>
            </a:r>
            <a:r>
              <a:rPr lang="sv-SE" dirty="0"/>
              <a:t> </a:t>
            </a:r>
            <a:r>
              <a:rPr lang="sv-SE" err="1"/>
              <a:t>voters</a:t>
            </a:r>
            <a:endParaRPr lang="sv-SE" dirty="0"/>
          </a:p>
          <a:p>
            <a:endParaRPr lang="sv-SE" dirty="0"/>
          </a:p>
          <a:p>
            <a:r>
              <a:rPr lang="sv-SE" dirty="0"/>
              <a:t>Strong </a:t>
            </a:r>
            <a:r>
              <a:rPr lang="sv-SE" err="1"/>
              <a:t>voices</a:t>
            </a:r>
            <a:r>
              <a:rPr lang="sv-SE" dirty="0"/>
              <a:t> vs </a:t>
            </a:r>
            <a:r>
              <a:rPr lang="sv-SE" err="1"/>
              <a:t>silent</a:t>
            </a:r>
            <a:r>
              <a:rPr lang="sv-SE" dirty="0"/>
              <a:t> </a:t>
            </a:r>
            <a:r>
              <a:rPr lang="sv-SE" err="1"/>
              <a:t>groups</a:t>
            </a:r>
            <a:endParaRPr lang="sv-SE"/>
          </a:p>
          <a:p>
            <a:endParaRPr lang="sv-SE" dirty="0"/>
          </a:p>
          <a:p>
            <a:r>
              <a:rPr lang="sv-SE" dirty="0" err="1"/>
              <a:t>Pressures</a:t>
            </a:r>
            <a:r>
              <a:rPr lang="sv-SE" dirty="0"/>
              <a:t> from </a:t>
            </a:r>
            <a:r>
              <a:rPr lang="sv-SE" dirty="0" err="1"/>
              <a:t>both</a:t>
            </a:r>
            <a:r>
              <a:rPr lang="sv-SE" dirty="0"/>
              <a:t> sides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70007-5744-45B7-84B5-A6ACBBEB2123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0933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Conflicts</a:t>
            </a:r>
            <a:r>
              <a:rPr lang="sv-SE" dirty="0"/>
              <a:t> = a </a:t>
            </a:r>
            <a:r>
              <a:rPr lang="sv-SE" dirty="0" err="1"/>
              <a:t>key</a:t>
            </a:r>
            <a:r>
              <a:rPr lang="sv-SE" dirty="0"/>
              <a:t> </a:t>
            </a:r>
            <a:r>
              <a:rPr lang="sv-SE" dirty="0" err="1"/>
              <a:t>theme</a:t>
            </a:r>
            <a:r>
              <a:rPr lang="sv-SE" dirty="0"/>
              <a:t> in the </a:t>
            </a:r>
            <a:r>
              <a:rPr lang="sv-SE" dirty="0" err="1"/>
              <a:t>interviews</a:t>
            </a:r>
            <a:r>
              <a:rPr lang="sv-SE" dirty="0"/>
              <a:t>. And not </a:t>
            </a:r>
            <a:r>
              <a:rPr lang="sv-SE" dirty="0" err="1"/>
              <a:t>only</a:t>
            </a:r>
            <a:r>
              <a:rPr lang="sv-SE" dirty="0"/>
              <a:t> in negative terms. </a:t>
            </a:r>
          </a:p>
          <a:p>
            <a:r>
              <a:rPr lang="sv-SE" dirty="0"/>
              <a:t>Part of the </a:t>
            </a:r>
            <a:r>
              <a:rPr lang="sv-SE" dirty="0" err="1"/>
              <a:t>job</a:t>
            </a:r>
            <a:r>
              <a:rPr lang="sv-SE" dirty="0"/>
              <a:t>. </a:t>
            </a:r>
          </a:p>
          <a:p>
            <a:r>
              <a:rPr lang="sv-SE" dirty="0"/>
              <a:t>And </a:t>
            </a:r>
            <a:r>
              <a:rPr lang="sv-SE" dirty="0" err="1"/>
              <a:t>referred</a:t>
            </a:r>
            <a:r>
              <a:rPr lang="sv-SE" dirty="0"/>
              <a:t> to as a source of </a:t>
            </a:r>
            <a:r>
              <a:rPr lang="sv-SE" dirty="0" err="1"/>
              <a:t>political</a:t>
            </a:r>
            <a:r>
              <a:rPr lang="sv-SE" dirty="0"/>
              <a:t> </a:t>
            </a:r>
            <a:r>
              <a:rPr lang="sv-SE" dirty="0" err="1"/>
              <a:t>energy</a:t>
            </a:r>
            <a:r>
              <a:rPr lang="sv-SE" dirty="0"/>
              <a:t>, </a:t>
            </a:r>
            <a:r>
              <a:rPr lang="sv-SE" dirty="0" err="1"/>
              <a:t>mobilization</a:t>
            </a:r>
            <a:r>
              <a:rPr lang="sv-SE" dirty="0"/>
              <a:t>. </a:t>
            </a:r>
          </a:p>
          <a:p>
            <a:endParaRPr lang="sv-SE" dirty="0"/>
          </a:p>
          <a:p>
            <a:r>
              <a:rPr lang="sv-SE" dirty="0"/>
              <a:t>Opposition to </a:t>
            </a:r>
            <a:r>
              <a:rPr lang="sv-SE" dirty="0" err="1"/>
              <a:t>car</a:t>
            </a:r>
            <a:r>
              <a:rPr lang="sv-SE" dirty="0"/>
              <a:t> </a:t>
            </a:r>
            <a:r>
              <a:rPr lang="sv-SE" dirty="0" err="1"/>
              <a:t>restrictive</a:t>
            </a:r>
            <a:r>
              <a:rPr lang="sv-SE" dirty="0"/>
              <a:t> </a:t>
            </a:r>
            <a:r>
              <a:rPr lang="sv-SE" dirty="0" err="1"/>
              <a:t>measures</a:t>
            </a:r>
            <a:r>
              <a:rPr lang="sv-SE" dirty="0"/>
              <a:t> = </a:t>
            </a:r>
            <a:r>
              <a:rPr lang="sv-SE" dirty="0" err="1"/>
              <a:t>sometimes</a:t>
            </a:r>
            <a:r>
              <a:rPr lang="sv-SE" dirty="0"/>
              <a:t> </a:t>
            </a:r>
            <a:r>
              <a:rPr lang="sv-SE" dirty="0" err="1"/>
              <a:t>challenging</a:t>
            </a:r>
            <a:r>
              <a:rPr lang="sv-SE" dirty="0"/>
              <a:t> </a:t>
            </a:r>
            <a:r>
              <a:rPr lang="sv-SE" dirty="0" err="1"/>
              <a:t>but</a:t>
            </a:r>
            <a:r>
              <a:rPr lang="sv-SE" dirty="0"/>
              <a:t> </a:t>
            </a:r>
            <a:r>
              <a:rPr lang="sv-SE" dirty="0" err="1"/>
              <a:t>potentially</a:t>
            </a:r>
            <a:r>
              <a:rPr lang="sv-SE" dirty="0"/>
              <a:t> </a:t>
            </a:r>
            <a:r>
              <a:rPr lang="sv-SE" dirty="0" err="1"/>
              <a:t>also</a:t>
            </a:r>
            <a:r>
              <a:rPr lang="sv-SE" dirty="0"/>
              <a:t> </a:t>
            </a:r>
            <a:r>
              <a:rPr lang="sv-SE" dirty="0" err="1"/>
              <a:t>meaningful</a:t>
            </a:r>
            <a:r>
              <a:rPr lang="sv-SE" dirty="0"/>
              <a:t>. </a:t>
            </a:r>
          </a:p>
          <a:p>
            <a:r>
              <a:rPr lang="sv-SE" dirty="0"/>
              <a:t>A </a:t>
            </a:r>
            <a:r>
              <a:rPr lang="sv-SE" dirty="0" err="1"/>
              <a:t>way</a:t>
            </a:r>
            <a:r>
              <a:rPr lang="sv-SE" dirty="0"/>
              <a:t> to get down to </a:t>
            </a:r>
            <a:r>
              <a:rPr lang="sv-SE" dirty="0" err="1"/>
              <a:t>political</a:t>
            </a:r>
            <a:r>
              <a:rPr lang="sv-SE" dirty="0"/>
              <a:t> </a:t>
            </a:r>
            <a:r>
              <a:rPr lang="sv-SE" dirty="0" err="1"/>
              <a:t>values</a:t>
            </a:r>
            <a:r>
              <a:rPr lang="sv-SE" dirty="0"/>
              <a:t> and </a:t>
            </a:r>
            <a:r>
              <a:rPr lang="sv-SE" dirty="0" err="1"/>
              <a:t>priorites</a:t>
            </a:r>
            <a:r>
              <a:rPr lang="sv-SE" dirty="0"/>
              <a:t>. </a:t>
            </a:r>
          </a:p>
          <a:p>
            <a:endParaRPr lang="sv-SE" dirty="0"/>
          </a:p>
          <a:p>
            <a:r>
              <a:rPr lang="sv-SE" dirty="0" err="1"/>
              <a:t>One</a:t>
            </a:r>
            <a:r>
              <a:rPr lang="sv-SE" dirty="0"/>
              <a:t> </a:t>
            </a:r>
            <a:r>
              <a:rPr lang="sv-SE" dirty="0" err="1"/>
              <a:t>challenge</a:t>
            </a:r>
            <a:r>
              <a:rPr lang="sv-SE" dirty="0"/>
              <a:t> = </a:t>
            </a:r>
            <a:r>
              <a:rPr lang="sv-SE" dirty="0" err="1"/>
              <a:t>how</a:t>
            </a:r>
            <a:r>
              <a:rPr lang="sv-SE" dirty="0"/>
              <a:t> to make </a:t>
            </a:r>
            <a:r>
              <a:rPr lang="sv-SE" dirty="0" err="1"/>
              <a:t>strategies</a:t>
            </a:r>
            <a:r>
              <a:rPr lang="sv-SE" dirty="0"/>
              <a:t> for </a:t>
            </a:r>
            <a:r>
              <a:rPr lang="sv-SE" dirty="0" err="1"/>
              <a:t>sustainable</a:t>
            </a:r>
            <a:r>
              <a:rPr lang="sv-SE" dirty="0"/>
              <a:t> transport and </a:t>
            </a:r>
            <a:r>
              <a:rPr lang="sv-SE" dirty="0" err="1"/>
              <a:t>mobility</a:t>
            </a:r>
            <a:r>
              <a:rPr lang="sv-SE" dirty="0"/>
              <a:t> </a:t>
            </a:r>
            <a:r>
              <a:rPr lang="sv-SE" dirty="0" err="1"/>
              <a:t>comprehensible</a:t>
            </a:r>
            <a:r>
              <a:rPr lang="sv-SE" dirty="0"/>
              <a:t>, </a:t>
            </a:r>
            <a:r>
              <a:rPr lang="sv-SE" dirty="0" err="1"/>
              <a:t>beyond</a:t>
            </a:r>
            <a:r>
              <a:rPr lang="sv-SE" dirty="0"/>
              <a:t> the common </a:t>
            </a:r>
            <a:r>
              <a:rPr lang="sv-SE" dirty="0" err="1"/>
              <a:t>technical</a:t>
            </a:r>
            <a:r>
              <a:rPr lang="sv-SE" dirty="0"/>
              <a:t> </a:t>
            </a:r>
            <a:r>
              <a:rPr lang="sv-SE" dirty="0" err="1"/>
              <a:t>framings</a:t>
            </a:r>
            <a:r>
              <a:rPr lang="sv-SE" dirty="0"/>
              <a:t>. </a:t>
            </a:r>
          </a:p>
          <a:p>
            <a:r>
              <a:rPr lang="sv-SE" dirty="0" err="1"/>
              <a:t>Climate</a:t>
            </a:r>
            <a:r>
              <a:rPr lang="sv-SE" dirty="0"/>
              <a:t> </a:t>
            </a:r>
            <a:r>
              <a:rPr lang="sv-SE" dirty="0" err="1"/>
              <a:t>change</a:t>
            </a:r>
            <a:r>
              <a:rPr lang="sv-SE" dirty="0"/>
              <a:t> = </a:t>
            </a:r>
            <a:r>
              <a:rPr lang="sv-SE" dirty="0" err="1"/>
              <a:t>tricky</a:t>
            </a:r>
            <a:r>
              <a:rPr lang="sv-SE" dirty="0"/>
              <a:t> to </a:t>
            </a:r>
            <a:r>
              <a:rPr lang="sv-SE" dirty="0" err="1"/>
              <a:t>communicate</a:t>
            </a:r>
            <a:r>
              <a:rPr lang="sv-SE" dirty="0"/>
              <a:t>. </a:t>
            </a:r>
            <a:r>
              <a:rPr lang="sv-SE" dirty="0" err="1"/>
              <a:t>Feels</a:t>
            </a:r>
            <a:r>
              <a:rPr lang="sv-SE" dirty="0"/>
              <a:t> abstract. </a:t>
            </a:r>
          </a:p>
          <a:p>
            <a:endParaRPr lang="sv-SE" dirty="0"/>
          </a:p>
          <a:p>
            <a:r>
              <a:rPr lang="sv-SE" dirty="0" err="1"/>
              <a:t>Actively</a:t>
            </a:r>
            <a:r>
              <a:rPr lang="sv-SE" dirty="0"/>
              <a:t> make </a:t>
            </a:r>
            <a:r>
              <a:rPr lang="sv-SE" dirty="0" err="1"/>
              <a:t>use</a:t>
            </a:r>
            <a:r>
              <a:rPr lang="sv-SE" dirty="0"/>
              <a:t> of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framings</a:t>
            </a:r>
            <a:r>
              <a:rPr lang="sv-SE" dirty="0"/>
              <a:t>, </a:t>
            </a:r>
            <a:r>
              <a:rPr lang="sv-SE" dirty="0" err="1"/>
              <a:t>such</a:t>
            </a:r>
            <a:r>
              <a:rPr lang="sv-SE" dirty="0"/>
              <a:t> as </a:t>
            </a:r>
            <a:r>
              <a:rPr lang="sv-SE" dirty="0" err="1"/>
              <a:t>attractive</a:t>
            </a:r>
            <a:r>
              <a:rPr lang="sv-SE" dirty="0"/>
              <a:t> and </a:t>
            </a:r>
            <a:r>
              <a:rPr lang="sv-SE" dirty="0" err="1"/>
              <a:t>healthy</a:t>
            </a:r>
            <a:r>
              <a:rPr lang="sv-SE" dirty="0"/>
              <a:t> </a:t>
            </a:r>
            <a:r>
              <a:rPr lang="sv-SE" dirty="0" err="1"/>
              <a:t>cities</a:t>
            </a:r>
            <a:r>
              <a:rPr lang="sv-SE" dirty="0"/>
              <a:t>, right to access for different </a:t>
            </a:r>
            <a:r>
              <a:rPr lang="sv-SE" dirty="0" err="1"/>
              <a:t>groups</a:t>
            </a:r>
            <a:r>
              <a:rPr lang="sv-SE" dirty="0"/>
              <a:t>, focus on land </a:t>
            </a:r>
            <a:r>
              <a:rPr lang="sv-SE" dirty="0" err="1"/>
              <a:t>use</a:t>
            </a:r>
            <a:r>
              <a:rPr lang="sv-SE" dirty="0"/>
              <a:t>. </a:t>
            </a:r>
          </a:p>
          <a:p>
            <a:r>
              <a:rPr lang="sv-SE" dirty="0" err="1"/>
              <a:t>Build</a:t>
            </a:r>
            <a:r>
              <a:rPr lang="sv-SE" dirty="0"/>
              <a:t> a narrative </a:t>
            </a:r>
            <a:r>
              <a:rPr lang="sv-SE" dirty="0" err="1"/>
              <a:t>which</a:t>
            </a:r>
            <a:r>
              <a:rPr lang="sv-SE" dirty="0"/>
              <a:t> </a:t>
            </a:r>
            <a:r>
              <a:rPr lang="sv-SE" dirty="0" err="1"/>
              <a:t>focuses</a:t>
            </a:r>
            <a:r>
              <a:rPr lang="sv-SE" dirty="0"/>
              <a:t> less on </a:t>
            </a:r>
            <a:r>
              <a:rPr lang="sv-SE" dirty="0" err="1"/>
              <a:t>what</a:t>
            </a:r>
            <a:r>
              <a:rPr lang="sv-SE" dirty="0"/>
              <a:t> is </a:t>
            </a:r>
            <a:r>
              <a:rPr lang="sv-SE" dirty="0" err="1"/>
              <a:t>lost</a:t>
            </a:r>
            <a:r>
              <a:rPr lang="sv-SE" dirty="0"/>
              <a:t>, and </a:t>
            </a:r>
            <a:r>
              <a:rPr lang="sv-SE" dirty="0" err="1"/>
              <a:t>more</a:t>
            </a:r>
            <a:r>
              <a:rPr lang="sv-SE" dirty="0"/>
              <a:t> on </a:t>
            </a:r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could</a:t>
            </a:r>
            <a:r>
              <a:rPr lang="sv-SE" dirty="0"/>
              <a:t> be </a:t>
            </a:r>
            <a:r>
              <a:rPr lang="sv-SE" dirty="0" err="1"/>
              <a:t>created</a:t>
            </a:r>
            <a:r>
              <a:rPr lang="sv-SE" dirty="0"/>
              <a:t>. </a:t>
            </a:r>
          </a:p>
          <a:p>
            <a:endParaRPr lang="sv-SE" dirty="0"/>
          </a:p>
          <a:p>
            <a:r>
              <a:rPr lang="sv-SE" dirty="0"/>
              <a:t>Local </a:t>
            </a:r>
            <a:r>
              <a:rPr lang="sv-SE" dirty="0" err="1"/>
              <a:t>places</a:t>
            </a:r>
            <a:r>
              <a:rPr lang="sv-SE" dirty="0"/>
              <a:t> = </a:t>
            </a:r>
            <a:r>
              <a:rPr lang="sv-SE" dirty="0" err="1"/>
              <a:t>can</a:t>
            </a:r>
            <a:r>
              <a:rPr lang="sv-SE" dirty="0"/>
              <a:t> be </a:t>
            </a:r>
            <a:r>
              <a:rPr lang="sv-SE" dirty="0" err="1"/>
              <a:t>used</a:t>
            </a:r>
            <a:r>
              <a:rPr lang="sv-SE" dirty="0"/>
              <a:t> to </a:t>
            </a:r>
            <a:r>
              <a:rPr lang="sv-SE" dirty="0" err="1"/>
              <a:t>visualise</a:t>
            </a:r>
            <a:r>
              <a:rPr lang="sv-SE" dirty="0"/>
              <a:t> and </a:t>
            </a:r>
            <a:r>
              <a:rPr lang="sv-SE" dirty="0" err="1"/>
              <a:t>explain</a:t>
            </a:r>
            <a:r>
              <a:rPr lang="sv-SE" dirty="0"/>
              <a:t> </a:t>
            </a:r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sustainable</a:t>
            </a:r>
            <a:r>
              <a:rPr lang="sv-SE" dirty="0"/>
              <a:t> </a:t>
            </a:r>
            <a:r>
              <a:rPr lang="sv-SE" dirty="0" err="1"/>
              <a:t>mobility</a:t>
            </a:r>
            <a:r>
              <a:rPr lang="sv-SE" dirty="0"/>
              <a:t> and land </a:t>
            </a:r>
            <a:r>
              <a:rPr lang="sv-SE" dirty="0" err="1"/>
              <a:t>use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be </a:t>
            </a:r>
            <a:r>
              <a:rPr lang="sv-SE" dirty="0" err="1"/>
              <a:t>about</a:t>
            </a:r>
            <a:r>
              <a:rPr lang="sv-SE" dirty="0"/>
              <a:t> in </a:t>
            </a:r>
            <a:r>
              <a:rPr lang="sv-SE" dirty="0" err="1"/>
              <a:t>practice</a:t>
            </a:r>
            <a:r>
              <a:rPr lang="sv-SE" dirty="0"/>
              <a:t>. </a:t>
            </a:r>
          </a:p>
          <a:p>
            <a:r>
              <a:rPr lang="sv-SE" dirty="0"/>
              <a:t>Make it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tangible</a:t>
            </a:r>
            <a:r>
              <a:rPr lang="sv-SE" dirty="0"/>
              <a:t> and </a:t>
            </a:r>
            <a:r>
              <a:rPr lang="sv-SE" dirty="0" err="1"/>
              <a:t>easier</a:t>
            </a:r>
            <a:r>
              <a:rPr lang="sv-SE" dirty="0"/>
              <a:t> to </a:t>
            </a:r>
            <a:r>
              <a:rPr lang="sv-SE" dirty="0" err="1"/>
              <a:t>grasp</a:t>
            </a:r>
            <a:r>
              <a:rPr lang="sv-SE" dirty="0"/>
              <a:t>. 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426004-89BE-4310-9E11-8FB89885F8F5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4637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The last </a:t>
            </a:r>
            <a:r>
              <a:rPr lang="sv-SE" dirty="0" err="1"/>
              <a:t>type</a:t>
            </a:r>
            <a:r>
              <a:rPr lang="sv-SE" dirty="0"/>
              <a:t> of relation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want</a:t>
            </a:r>
            <a:r>
              <a:rPr lang="sv-SE" dirty="0"/>
              <a:t> to </a:t>
            </a:r>
            <a:r>
              <a:rPr lang="sv-SE" dirty="0" err="1"/>
              <a:t>highlight</a:t>
            </a:r>
            <a:r>
              <a:rPr lang="sv-SE" dirty="0"/>
              <a:t> is </a:t>
            </a:r>
            <a:r>
              <a:rPr lang="sv-SE" dirty="0" err="1"/>
              <a:t>with</a:t>
            </a:r>
            <a:r>
              <a:rPr lang="sv-SE" dirty="0"/>
              <a:t> the administration (</a:t>
            </a:r>
            <a:r>
              <a:rPr lang="sv-SE" dirty="0" err="1"/>
              <a:t>planners</a:t>
            </a:r>
            <a:r>
              <a:rPr lang="sv-SE" dirty="0"/>
              <a:t> and </a:t>
            </a:r>
            <a:r>
              <a:rPr lang="sv-SE" dirty="0" err="1"/>
              <a:t>other</a:t>
            </a:r>
            <a:r>
              <a:rPr lang="sv-SE" dirty="0"/>
              <a:t> civil </a:t>
            </a:r>
            <a:r>
              <a:rPr lang="sv-SE" dirty="0" err="1"/>
              <a:t>servants</a:t>
            </a:r>
            <a:r>
              <a:rPr lang="sv-SE" dirty="0"/>
              <a:t>) </a:t>
            </a:r>
          </a:p>
          <a:p>
            <a:endParaRPr lang="sv-SE" dirty="0"/>
          </a:p>
          <a:p>
            <a:r>
              <a:rPr lang="sv-SE" dirty="0" err="1"/>
              <a:t>Important</a:t>
            </a:r>
            <a:r>
              <a:rPr lang="sv-SE" dirty="0"/>
              <a:t> source of information and </a:t>
            </a:r>
            <a:r>
              <a:rPr lang="sv-SE" dirty="0" err="1"/>
              <a:t>knowledge</a:t>
            </a:r>
            <a:endParaRPr lang="sv-SE" dirty="0"/>
          </a:p>
          <a:p>
            <a:endParaRPr lang="sv-SE" dirty="0"/>
          </a:p>
          <a:p>
            <a:r>
              <a:rPr lang="sv-SE" dirty="0" err="1"/>
              <a:t>Provides</a:t>
            </a:r>
            <a:r>
              <a:rPr lang="sv-SE" dirty="0"/>
              <a:t> decision </a:t>
            </a:r>
            <a:r>
              <a:rPr lang="sv-SE" dirty="0" err="1"/>
              <a:t>makers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sound decision support, basis for action</a:t>
            </a:r>
          </a:p>
          <a:p>
            <a:endParaRPr lang="sv-SE" dirty="0"/>
          </a:p>
          <a:p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takes</a:t>
            </a:r>
            <a:r>
              <a:rPr lang="sv-SE" dirty="0"/>
              <a:t> trust and hard work from </a:t>
            </a:r>
            <a:r>
              <a:rPr lang="sv-SE" dirty="0" err="1"/>
              <a:t>both</a:t>
            </a:r>
            <a:r>
              <a:rPr lang="sv-SE" dirty="0"/>
              <a:t> the </a:t>
            </a:r>
            <a:r>
              <a:rPr lang="sv-SE" dirty="0" err="1"/>
              <a:t>politicians</a:t>
            </a:r>
            <a:r>
              <a:rPr lang="sv-SE" dirty="0"/>
              <a:t> and the administration</a:t>
            </a:r>
          </a:p>
          <a:p>
            <a:endParaRPr lang="sv-SE" dirty="0"/>
          </a:p>
          <a:p>
            <a:r>
              <a:rPr lang="sv-SE" dirty="0"/>
              <a:t>”the administration gets the </a:t>
            </a:r>
            <a:r>
              <a:rPr lang="sv-SE" dirty="0" err="1"/>
              <a:t>politicians</a:t>
            </a:r>
            <a:r>
              <a:rPr lang="sv-SE" dirty="0"/>
              <a:t>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deserve</a:t>
            </a:r>
            <a:r>
              <a:rPr lang="sv-SE" dirty="0"/>
              <a:t>” </a:t>
            </a: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err="1"/>
              <a:t>Poor</a:t>
            </a:r>
            <a:r>
              <a:rPr lang="sv-SE" dirty="0"/>
              <a:t> work from </a:t>
            </a:r>
            <a:r>
              <a:rPr lang="sv-SE" dirty="0" err="1"/>
              <a:t>admin</a:t>
            </a:r>
            <a:r>
              <a:rPr lang="sv-SE" dirty="0"/>
              <a:t> = insufficient </a:t>
            </a:r>
            <a:r>
              <a:rPr lang="sv-SE" dirty="0" err="1"/>
              <a:t>political</a:t>
            </a:r>
            <a:r>
              <a:rPr lang="sv-SE" dirty="0"/>
              <a:t> </a:t>
            </a:r>
            <a:r>
              <a:rPr lang="sv-SE" dirty="0" err="1"/>
              <a:t>leadership</a:t>
            </a:r>
            <a:r>
              <a:rPr lang="sv-SE" dirty="0"/>
              <a:t> (and the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way</a:t>
            </a:r>
            <a:r>
              <a:rPr lang="sv-SE" dirty="0"/>
              <a:t> </a:t>
            </a:r>
            <a:r>
              <a:rPr lang="sv-SE" dirty="0" err="1"/>
              <a:t>around</a:t>
            </a:r>
            <a:r>
              <a:rPr lang="sv-SE" dirty="0"/>
              <a:t>)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70007-5744-45B7-84B5-A6ACBBEB2123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2835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 conclude, what we learned from the interviews with these politicians who have all worked with potentially transformative measures for sustainable mobility in their own local contexts, was that political leadership: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v-S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*is deeply relational (network of relations)</a:t>
            </a:r>
            <a:endParaRPr lang="sv-S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*requires a constant navigation of conflict and collaboration</a:t>
            </a:r>
            <a:endParaRPr lang="sv-S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*is dependent on robust knowledge support but also creativity and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oppenness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 imagine and try new pathways. </a:t>
            </a:r>
            <a:endParaRPr lang="sv-S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 make this happen, the local context, the specific time and place and the actors and networks around are essential. Because the local environment</a:t>
            </a:r>
            <a:r>
              <a:rPr lang="sv-S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and the </a:t>
            </a:r>
            <a:r>
              <a:rPr lang="sv-SE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lives</a:t>
            </a:r>
            <a:r>
              <a:rPr lang="sv-S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and relationships </a:t>
            </a:r>
            <a:r>
              <a:rPr lang="sv-SE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that</a:t>
            </a:r>
            <a:r>
              <a:rPr lang="sv-S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sv-SE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exist</a:t>
            </a:r>
            <a:r>
              <a:rPr lang="sv-S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sv-SE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there</a:t>
            </a:r>
            <a:r>
              <a:rPr lang="sv-S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sv-SE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provide</a:t>
            </a:r>
            <a:r>
              <a:rPr lang="sv-S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special </a:t>
            </a:r>
            <a:r>
              <a:rPr lang="sv-SE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conditions</a:t>
            </a:r>
            <a:r>
              <a:rPr lang="sv-S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not </a:t>
            </a:r>
            <a:r>
              <a:rPr lang="sv-SE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only</a:t>
            </a:r>
            <a:r>
              <a:rPr lang="sv-S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for </a:t>
            </a:r>
            <a:r>
              <a:rPr lang="sv-SE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imagining</a:t>
            </a:r>
            <a:r>
              <a:rPr lang="sv-S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sv-SE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possible</a:t>
            </a:r>
            <a:r>
              <a:rPr lang="sv-S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sv-SE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futures</a:t>
            </a:r>
            <a:r>
              <a:rPr lang="sv-S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sv-SE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but</a:t>
            </a:r>
            <a:r>
              <a:rPr lang="sv-S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sv-SE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also</a:t>
            </a:r>
            <a:r>
              <a:rPr lang="sv-S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start to try </a:t>
            </a:r>
            <a:r>
              <a:rPr lang="sv-SE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these</a:t>
            </a:r>
            <a:r>
              <a:rPr lang="sv-S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sv-SE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out</a:t>
            </a:r>
            <a:r>
              <a:rPr lang="sv-S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 </a:t>
            </a:r>
            <a:r>
              <a:rPr lang="sv-SE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practice</a:t>
            </a:r>
            <a:r>
              <a:rPr lang="sv-S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426004-89BE-4310-9E11-8FB89885F8F5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990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ljusgrö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E31C6C-ECE1-5195-D8E5-AD1072647C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455516"/>
            <a:ext cx="9144000" cy="2360834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Titel/rubrik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E687666-4DC6-BE0D-001E-E728E7E1BCF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59251"/>
            <a:ext cx="9144000" cy="151425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6EDDF6F-322F-5ACC-CC28-818731FB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9A252D-42FD-964F-9D4B-A923078A1E7F}" type="datetimeFigureOut">
              <a:rPr lang="sv-SE" smtClean="0"/>
              <a:pPr/>
              <a:t>2024-10-03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E0C90DB-B0F6-1BD2-E989-1F46F2242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E14D709-3B1A-3CCE-3AF8-2A1C10B52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6D5F7C-CA1D-3C4C-A25E-2F7F10C665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90410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diagr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78EB8535-06B7-798A-8086-4B0C43524D7E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diagram 8">
            <a:extLst>
              <a:ext uri="{FF2B5EF4-FFF2-40B4-BE49-F238E27FC236}">
                <a16:creationId xmlns:a16="http://schemas.microsoft.com/office/drawing/2014/main" id="{878419F7-AF05-001D-0EA2-CE0CD9B1D863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6599274" y="1347788"/>
            <a:ext cx="5128438" cy="4938712"/>
          </a:xfrm>
          <a:solidFill>
            <a:schemeClr val="accent6"/>
          </a:solidFill>
        </p:spPr>
        <p:txBody>
          <a:bodyPr/>
          <a:lstStyle>
            <a:lvl1pPr>
              <a:defRPr sz="2000"/>
            </a:lvl1pPr>
          </a:lstStyle>
          <a:p>
            <a:r>
              <a:rPr lang="sv-SE" dirty="0"/>
              <a:t>Klicka på ikonen för diagram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E687666-4DC6-BE0D-001E-E728E7E1BC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8" y="2927498"/>
            <a:ext cx="4901793" cy="3359001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6EDDF6F-322F-5ACC-CC28-818731FB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52D-42FD-964F-9D4B-A923078A1E7F}" type="datetimeFigureOut">
              <a:rPr lang="sv-SE" smtClean="0"/>
              <a:t>2024-10-03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E0C90DB-B0F6-1BD2-E989-1F46F2242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E14D709-3B1A-3CCE-3AF8-2A1C10B52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5F7C-CA1D-3C4C-A25E-2F7F10C66518}" type="slidenum">
              <a:rPr lang="sv-SE" smtClean="0"/>
              <a:t>‹#›</a:t>
            </a:fld>
            <a:endParaRPr lang="sv-SE"/>
          </a:p>
        </p:txBody>
      </p:sp>
      <p:pic>
        <p:nvPicPr>
          <p:cNvPr id="11" name="Bild 10">
            <a:extLst>
              <a:ext uri="{FF2B5EF4-FFF2-40B4-BE49-F238E27FC236}">
                <a16:creationId xmlns:a16="http://schemas.microsoft.com/office/drawing/2014/main" id="{FFCEF7B8-14CC-FCB7-FAD2-00F4A93159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1534" y="14968"/>
            <a:ext cx="1875405" cy="1325563"/>
          </a:xfrm>
          <a:prstGeom prst="rect">
            <a:avLst/>
          </a:prstGeom>
        </p:spPr>
      </p:pic>
      <p:sp>
        <p:nvSpPr>
          <p:cNvPr id="13" name="Rubrik 1">
            <a:extLst>
              <a:ext uri="{FF2B5EF4-FFF2-40B4-BE49-F238E27FC236}">
                <a16:creationId xmlns:a16="http://schemas.microsoft.com/office/drawing/2014/main" id="{480FAA40-8FBC-DB8B-87E5-2CB2CF0AD4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8" y="1098693"/>
            <a:ext cx="4901793" cy="1633022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2348484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tabe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78EB8535-06B7-798A-8086-4B0C43524D7E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E687666-4DC6-BE0D-001E-E728E7E1BC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8" y="2927498"/>
            <a:ext cx="4901793" cy="3359001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6EDDF6F-322F-5ACC-CC28-818731FB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52D-42FD-964F-9D4B-A923078A1E7F}" type="datetimeFigureOut">
              <a:rPr lang="sv-SE" smtClean="0"/>
              <a:t>2024-10-03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E0C90DB-B0F6-1BD2-E989-1F46F2242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E14D709-3B1A-3CCE-3AF8-2A1C10B52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5F7C-CA1D-3C4C-A25E-2F7F10C66518}" type="slidenum">
              <a:rPr lang="sv-SE" smtClean="0"/>
              <a:t>‹#›</a:t>
            </a:fld>
            <a:endParaRPr lang="sv-SE"/>
          </a:p>
        </p:txBody>
      </p:sp>
      <p:pic>
        <p:nvPicPr>
          <p:cNvPr id="11" name="Bild 10">
            <a:extLst>
              <a:ext uri="{FF2B5EF4-FFF2-40B4-BE49-F238E27FC236}">
                <a16:creationId xmlns:a16="http://schemas.microsoft.com/office/drawing/2014/main" id="{FFCEF7B8-14CC-FCB7-FAD2-00F4A93159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1534" y="14968"/>
            <a:ext cx="1875405" cy="1325563"/>
          </a:xfrm>
          <a:prstGeom prst="rect">
            <a:avLst/>
          </a:prstGeom>
        </p:spPr>
      </p:pic>
      <p:sp>
        <p:nvSpPr>
          <p:cNvPr id="12" name="Platshållare för tabell 7">
            <a:extLst>
              <a:ext uri="{FF2B5EF4-FFF2-40B4-BE49-F238E27FC236}">
                <a16:creationId xmlns:a16="http://schemas.microsoft.com/office/drawing/2014/main" id="{6CE066D2-88E9-4137-D7EB-872CCB58DECE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6599274" y="1355500"/>
            <a:ext cx="5128438" cy="4931000"/>
          </a:xfrm>
        </p:spPr>
        <p:txBody>
          <a:bodyPr/>
          <a:lstStyle>
            <a:lvl1pPr>
              <a:defRPr sz="2000"/>
            </a:lvl1pPr>
          </a:lstStyle>
          <a:p>
            <a:r>
              <a:rPr lang="sv-SE" dirty="0"/>
              <a:t>Klicka på ikonen för tabell</a:t>
            </a:r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634876B6-3381-1043-D246-FF67DFC584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8" y="1098693"/>
            <a:ext cx="4901793" cy="1633022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2473566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C78204-3B20-27B9-9CB6-38A9231F85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347788"/>
            <a:ext cx="8977312" cy="1383923"/>
          </a:xfrm>
        </p:spPr>
        <p:txBody>
          <a:bodyPr/>
          <a:lstStyle>
            <a:lvl1pPr>
              <a:defRPr sz="360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6C8597D-CC99-4FB2-7E4C-4A948E81B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9788" y="2925763"/>
            <a:ext cx="5141912" cy="336073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3C4D4F1-0FE3-2630-59F8-3CFD68121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52D-42FD-964F-9D4B-A923078A1E7F}" type="datetimeFigureOut">
              <a:rPr lang="sv-SE" smtClean="0"/>
              <a:t>2024-10-03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2ED66EF-1D46-D9D4-4C5E-8E6370E30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0DEB07C-36A6-3DF0-23A6-816002F5E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5F7C-CA1D-3C4C-A25E-2F7F10C66518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4FEE2081-2278-065A-BAD3-22DAB5AFA0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2886" y="2925762"/>
            <a:ext cx="5141912" cy="33607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590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C78204-3B20-27B9-9CB6-38A9231F85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347788"/>
            <a:ext cx="8977312" cy="1383923"/>
          </a:xfrm>
        </p:spPr>
        <p:txBody>
          <a:bodyPr/>
          <a:lstStyle>
            <a:lvl1pPr>
              <a:defRPr sz="360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6C8597D-CC99-4FB2-7E4C-4A948E81B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9788" y="2925762"/>
            <a:ext cx="5141912" cy="33607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3C4D4F1-0FE3-2630-59F8-3CFD68121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52D-42FD-964F-9D4B-A923078A1E7F}" type="datetimeFigureOut">
              <a:rPr lang="sv-SE" smtClean="0"/>
              <a:t>2024-10-03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2ED66EF-1D46-D9D4-4C5E-8E6370E30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0DEB07C-36A6-3DF0-23A6-816002F5E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5F7C-CA1D-3C4C-A25E-2F7F10C66518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bild 7">
            <a:extLst>
              <a:ext uri="{FF2B5EF4-FFF2-40B4-BE49-F238E27FC236}">
                <a16:creationId xmlns:a16="http://schemas.microsoft.com/office/drawing/2014/main" id="{BB1630E0-D7C2-E231-697C-981BDA687A2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92886" y="2925762"/>
            <a:ext cx="5141913" cy="3360738"/>
          </a:xfrm>
          <a:solidFill>
            <a:schemeClr val="accent6"/>
          </a:solidFill>
        </p:spPr>
        <p:txBody>
          <a:bodyPr/>
          <a:lstStyle>
            <a:lvl1pPr>
              <a:defRPr sz="2000"/>
            </a:lvl1pPr>
          </a:lstStyle>
          <a:p>
            <a:r>
              <a:rPr lang="sv-SE" dirty="0"/>
              <a:t>Klicka på ikonen eller dra och släpp en bild</a:t>
            </a:r>
          </a:p>
        </p:txBody>
      </p:sp>
    </p:spTree>
    <p:extLst>
      <p:ext uri="{BB962C8B-B14F-4D97-AF65-F5344CB8AC3E}">
        <p14:creationId xmlns:p14="http://schemas.microsoft.com/office/powerpoint/2010/main" val="2991952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diagram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C78204-3B20-27B9-9CB6-38A9231F85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347788"/>
            <a:ext cx="8977312" cy="1383929"/>
          </a:xfrm>
        </p:spPr>
        <p:txBody>
          <a:bodyPr/>
          <a:lstStyle>
            <a:lvl1pPr>
              <a:defRPr sz="360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6C8597D-CC99-4FB2-7E4C-4A948E81B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9788" y="2925762"/>
            <a:ext cx="5141912" cy="33607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3C4D4F1-0FE3-2630-59F8-3CFD68121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52D-42FD-964F-9D4B-A923078A1E7F}" type="datetimeFigureOut">
              <a:rPr lang="sv-SE" smtClean="0"/>
              <a:t>2024-10-03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2ED66EF-1D46-D9D4-4C5E-8E6370E30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0DEB07C-36A6-3DF0-23A6-816002F5E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5F7C-CA1D-3C4C-A25E-2F7F10C66518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diagram 8">
            <a:extLst>
              <a:ext uri="{FF2B5EF4-FFF2-40B4-BE49-F238E27FC236}">
                <a16:creationId xmlns:a16="http://schemas.microsoft.com/office/drawing/2014/main" id="{23EE1C31-89EF-4065-2414-F108DE35E7DD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600824" y="2925763"/>
            <a:ext cx="5126887" cy="3360736"/>
          </a:xfrm>
          <a:solidFill>
            <a:schemeClr val="accent6"/>
          </a:solidFill>
        </p:spPr>
        <p:txBody>
          <a:bodyPr/>
          <a:lstStyle>
            <a:lvl1pPr>
              <a:defRPr sz="2000"/>
            </a:lvl1pPr>
          </a:lstStyle>
          <a:p>
            <a:r>
              <a:rPr lang="sv-SE" dirty="0"/>
              <a:t>Klicka på ikonen för diagram</a:t>
            </a:r>
          </a:p>
        </p:txBody>
      </p:sp>
    </p:spTree>
    <p:extLst>
      <p:ext uri="{BB962C8B-B14F-4D97-AF65-F5344CB8AC3E}">
        <p14:creationId xmlns:p14="http://schemas.microsoft.com/office/powerpoint/2010/main" val="3210360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elstar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E31C6C-ECE1-5195-D8E5-AD1072647C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8" y="1347788"/>
            <a:ext cx="3224212" cy="1404716"/>
          </a:xfrm>
        </p:spPr>
        <p:txBody>
          <a:bodyPr anchor="b"/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1.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E687666-4DC6-BE0D-001E-E728E7E1BCF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92599" y="2057234"/>
            <a:ext cx="7435113" cy="4011133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4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Kapitel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6EDDF6F-322F-5ACC-CC28-818731FB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9A252D-42FD-964F-9D4B-A923078A1E7F}" type="datetimeFigureOut">
              <a:rPr lang="sv-SE" smtClean="0"/>
              <a:pPr/>
              <a:t>2024-10-03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E0C90DB-B0F6-1BD2-E989-1F46F2242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E14D709-3B1A-3CCE-3AF8-2A1C10B52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6D5F7C-CA1D-3C4C-A25E-2F7F10C665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95435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 mörkgrö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EEE6BF-40A1-BE9D-0F0B-D6DB1CD727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90687"/>
            <a:ext cx="10515600" cy="3360738"/>
          </a:xfrm>
        </p:spPr>
        <p:txBody>
          <a:bodyPr anchor="ctr"/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Stor text eller citat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165BDBE-9B48-4AA0-02F0-C53D9DD19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F9A252D-42FD-964F-9D4B-A923078A1E7F}" type="datetimeFigureOut">
              <a:rPr lang="sv-SE" smtClean="0"/>
              <a:pPr/>
              <a:t>2024-10-03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684D6DF-A1D6-E4C6-3900-23C8F0853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7E37F41-D7D2-B735-2387-28FC9D685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5F7C-CA1D-3C4C-A25E-2F7F10C6651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2D81C8C8-A85C-65F9-60E9-EC49D3CB54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31534" y="14968"/>
            <a:ext cx="1875404" cy="1325563"/>
          </a:xfrm>
          <a:prstGeom prst="rect">
            <a:avLst/>
          </a:prstGeom>
        </p:spPr>
      </p:pic>
      <p:grpSp>
        <p:nvGrpSpPr>
          <p:cNvPr id="9" name="Bild 7">
            <a:extLst>
              <a:ext uri="{FF2B5EF4-FFF2-40B4-BE49-F238E27FC236}">
                <a16:creationId xmlns:a16="http://schemas.microsoft.com/office/drawing/2014/main" id="{F921D86A-1341-67E0-D02F-B8295A134C72}"/>
              </a:ext>
            </a:extLst>
          </p:cNvPr>
          <p:cNvGrpSpPr/>
          <p:nvPr/>
        </p:nvGrpSpPr>
        <p:grpSpPr>
          <a:xfrm rot="2700000">
            <a:off x="-4430455" y="5332941"/>
            <a:ext cx="14448897" cy="2155402"/>
            <a:chOff x="-4430455" y="5465796"/>
            <a:chExt cx="14448897" cy="2155402"/>
          </a:xfrm>
          <a:solidFill>
            <a:schemeClr val="accent1"/>
          </a:solidFill>
        </p:grpSpPr>
        <p:sp>
          <p:nvSpPr>
            <p:cNvPr id="10" name="Frihandsfigur 9">
              <a:extLst>
                <a:ext uri="{FF2B5EF4-FFF2-40B4-BE49-F238E27FC236}">
                  <a16:creationId xmlns:a16="http://schemas.microsoft.com/office/drawing/2014/main" id="{5BEF4E04-2462-7A90-D1AB-C2AAB431FAC6}"/>
                </a:ext>
              </a:extLst>
            </p:cNvPr>
            <p:cNvSpPr/>
            <p:nvPr/>
          </p:nvSpPr>
          <p:spPr>
            <a:xfrm>
              <a:off x="-4405078" y="5465796"/>
              <a:ext cx="5804482" cy="2155402"/>
            </a:xfrm>
            <a:custGeom>
              <a:avLst/>
              <a:gdLst>
                <a:gd name="connsiteX0" fmla="*/ 5050266 w 5804482"/>
                <a:gd name="connsiteY0" fmla="*/ 1715150 h 2155402"/>
                <a:gd name="connsiteX1" fmla="*/ 4733909 w 5804482"/>
                <a:gd name="connsiteY1" fmla="*/ 1398719 h 2155402"/>
                <a:gd name="connsiteX2" fmla="*/ 4733909 w 5804482"/>
                <a:gd name="connsiteY2" fmla="*/ 756684 h 2155402"/>
                <a:gd name="connsiteX3" fmla="*/ 3977400 w 5804482"/>
                <a:gd name="connsiteY3" fmla="*/ 0 h 2155402"/>
                <a:gd name="connsiteX4" fmla="*/ 3220892 w 5804482"/>
                <a:gd name="connsiteY4" fmla="*/ 756684 h 2155402"/>
                <a:gd name="connsiteX5" fmla="*/ 3220892 w 5804482"/>
                <a:gd name="connsiteY5" fmla="*/ 1398719 h 2155402"/>
                <a:gd name="connsiteX6" fmla="*/ 2904534 w 5804482"/>
                <a:gd name="connsiteY6" fmla="*/ 1715150 h 2155402"/>
                <a:gd name="connsiteX7" fmla="*/ 2588175 w 5804482"/>
                <a:gd name="connsiteY7" fmla="*/ 1398719 h 2155402"/>
                <a:gd name="connsiteX8" fmla="*/ 2588175 w 5804482"/>
                <a:gd name="connsiteY8" fmla="*/ 756684 h 2155402"/>
                <a:gd name="connsiteX9" fmla="*/ 1831667 w 5804482"/>
                <a:gd name="connsiteY9" fmla="*/ 0 h 2155402"/>
                <a:gd name="connsiteX10" fmla="*/ 1075159 w 5804482"/>
                <a:gd name="connsiteY10" fmla="*/ 756684 h 2155402"/>
                <a:gd name="connsiteX11" fmla="*/ 1075159 w 5804482"/>
                <a:gd name="connsiteY11" fmla="*/ 1398719 h 2155402"/>
                <a:gd name="connsiteX12" fmla="*/ 758801 w 5804482"/>
                <a:gd name="connsiteY12" fmla="*/ 1715150 h 2155402"/>
                <a:gd name="connsiteX13" fmla="*/ 442443 w 5804482"/>
                <a:gd name="connsiteY13" fmla="*/ 1398719 h 2155402"/>
                <a:gd name="connsiteX14" fmla="*/ 0 w 5804482"/>
                <a:gd name="connsiteY14" fmla="*/ 1398719 h 2155402"/>
                <a:gd name="connsiteX15" fmla="*/ 756508 w 5804482"/>
                <a:gd name="connsiteY15" fmla="*/ 2155402 h 2155402"/>
                <a:gd name="connsiteX16" fmla="*/ 1513017 w 5804482"/>
                <a:gd name="connsiteY16" fmla="*/ 1398719 h 2155402"/>
                <a:gd name="connsiteX17" fmla="*/ 1513017 w 5804482"/>
                <a:gd name="connsiteY17" fmla="*/ 756684 h 2155402"/>
                <a:gd name="connsiteX18" fmla="*/ 1829375 w 5804482"/>
                <a:gd name="connsiteY18" fmla="*/ 440252 h 2155402"/>
                <a:gd name="connsiteX19" fmla="*/ 2145733 w 5804482"/>
                <a:gd name="connsiteY19" fmla="*/ 756684 h 2155402"/>
                <a:gd name="connsiteX20" fmla="*/ 2145733 w 5804482"/>
                <a:gd name="connsiteY20" fmla="*/ 1398719 h 2155402"/>
                <a:gd name="connsiteX21" fmla="*/ 2902241 w 5804482"/>
                <a:gd name="connsiteY21" fmla="*/ 2155402 h 2155402"/>
                <a:gd name="connsiteX22" fmla="*/ 3658750 w 5804482"/>
                <a:gd name="connsiteY22" fmla="*/ 1398719 h 2155402"/>
                <a:gd name="connsiteX23" fmla="*/ 3658750 w 5804482"/>
                <a:gd name="connsiteY23" fmla="*/ 756684 h 2155402"/>
                <a:gd name="connsiteX24" fmla="*/ 3975107 w 5804482"/>
                <a:gd name="connsiteY24" fmla="*/ 440252 h 2155402"/>
                <a:gd name="connsiteX25" fmla="*/ 4291466 w 5804482"/>
                <a:gd name="connsiteY25" fmla="*/ 756684 h 2155402"/>
                <a:gd name="connsiteX26" fmla="*/ 4291466 w 5804482"/>
                <a:gd name="connsiteY26" fmla="*/ 1398719 h 2155402"/>
                <a:gd name="connsiteX27" fmla="*/ 5047974 w 5804482"/>
                <a:gd name="connsiteY27" fmla="*/ 2155402 h 2155402"/>
                <a:gd name="connsiteX28" fmla="*/ 5804483 w 5804482"/>
                <a:gd name="connsiteY28" fmla="*/ 1398719 h 2155402"/>
                <a:gd name="connsiteX29" fmla="*/ 5366625 w 5804482"/>
                <a:gd name="connsiteY29" fmla="*/ 1398719 h 2155402"/>
                <a:gd name="connsiteX30" fmla="*/ 5050266 w 5804482"/>
                <a:gd name="connsiteY30" fmla="*/ 1715150 h 215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804482" h="2155402">
                  <a:moveTo>
                    <a:pt x="5050266" y="1715150"/>
                  </a:moveTo>
                  <a:cubicBezTo>
                    <a:pt x="4876041" y="1715150"/>
                    <a:pt x="4733909" y="1572984"/>
                    <a:pt x="4733909" y="1398719"/>
                  </a:cubicBezTo>
                  <a:lnTo>
                    <a:pt x="4733909" y="756684"/>
                  </a:lnTo>
                  <a:cubicBezTo>
                    <a:pt x="4733909" y="339361"/>
                    <a:pt x="4394626" y="0"/>
                    <a:pt x="3977400" y="0"/>
                  </a:cubicBezTo>
                  <a:cubicBezTo>
                    <a:pt x="3560174" y="0"/>
                    <a:pt x="3220892" y="339361"/>
                    <a:pt x="3220892" y="756684"/>
                  </a:cubicBezTo>
                  <a:lnTo>
                    <a:pt x="3220892" y="1398719"/>
                  </a:lnTo>
                  <a:cubicBezTo>
                    <a:pt x="3220892" y="1572984"/>
                    <a:pt x="3078760" y="1715150"/>
                    <a:pt x="2904534" y="1715150"/>
                  </a:cubicBezTo>
                  <a:cubicBezTo>
                    <a:pt x="2730308" y="1715150"/>
                    <a:pt x="2588175" y="1572984"/>
                    <a:pt x="2588175" y="1398719"/>
                  </a:cubicBezTo>
                  <a:lnTo>
                    <a:pt x="2588175" y="756684"/>
                  </a:lnTo>
                  <a:cubicBezTo>
                    <a:pt x="2588175" y="339361"/>
                    <a:pt x="2248893" y="0"/>
                    <a:pt x="1831667" y="0"/>
                  </a:cubicBezTo>
                  <a:cubicBezTo>
                    <a:pt x="1414441" y="0"/>
                    <a:pt x="1075159" y="339361"/>
                    <a:pt x="1075159" y="756684"/>
                  </a:cubicBezTo>
                  <a:lnTo>
                    <a:pt x="1075159" y="1398719"/>
                  </a:lnTo>
                  <a:cubicBezTo>
                    <a:pt x="1075159" y="1572984"/>
                    <a:pt x="933027" y="1715150"/>
                    <a:pt x="758801" y="1715150"/>
                  </a:cubicBezTo>
                  <a:cubicBezTo>
                    <a:pt x="584575" y="1715150"/>
                    <a:pt x="442443" y="1572984"/>
                    <a:pt x="442443" y="1398719"/>
                  </a:cubicBezTo>
                  <a:lnTo>
                    <a:pt x="0" y="1398719"/>
                  </a:lnTo>
                  <a:cubicBezTo>
                    <a:pt x="0" y="1816041"/>
                    <a:pt x="339283" y="2155402"/>
                    <a:pt x="756508" y="2155402"/>
                  </a:cubicBezTo>
                  <a:cubicBezTo>
                    <a:pt x="1173734" y="2155402"/>
                    <a:pt x="1513017" y="1816041"/>
                    <a:pt x="1513017" y="1398719"/>
                  </a:cubicBezTo>
                  <a:lnTo>
                    <a:pt x="1513017" y="756684"/>
                  </a:lnTo>
                  <a:cubicBezTo>
                    <a:pt x="1513017" y="582417"/>
                    <a:pt x="1655149" y="440252"/>
                    <a:pt x="1829375" y="440252"/>
                  </a:cubicBezTo>
                  <a:cubicBezTo>
                    <a:pt x="2003601" y="440252"/>
                    <a:pt x="2145733" y="582417"/>
                    <a:pt x="2145733" y="756684"/>
                  </a:cubicBezTo>
                  <a:lnTo>
                    <a:pt x="2145733" y="1398719"/>
                  </a:lnTo>
                  <a:cubicBezTo>
                    <a:pt x="2145733" y="1816041"/>
                    <a:pt x="2485015" y="2155402"/>
                    <a:pt x="2902241" y="2155402"/>
                  </a:cubicBezTo>
                  <a:cubicBezTo>
                    <a:pt x="3319467" y="2155402"/>
                    <a:pt x="3658750" y="1816041"/>
                    <a:pt x="3658750" y="1398719"/>
                  </a:cubicBezTo>
                  <a:lnTo>
                    <a:pt x="3658750" y="756684"/>
                  </a:lnTo>
                  <a:cubicBezTo>
                    <a:pt x="3658750" y="582417"/>
                    <a:pt x="3800881" y="440252"/>
                    <a:pt x="3975107" y="440252"/>
                  </a:cubicBezTo>
                  <a:cubicBezTo>
                    <a:pt x="4149334" y="440252"/>
                    <a:pt x="4291466" y="582417"/>
                    <a:pt x="4291466" y="756684"/>
                  </a:cubicBezTo>
                  <a:lnTo>
                    <a:pt x="4291466" y="1398719"/>
                  </a:lnTo>
                  <a:cubicBezTo>
                    <a:pt x="4291466" y="1816041"/>
                    <a:pt x="4630748" y="2155402"/>
                    <a:pt x="5047974" y="2155402"/>
                  </a:cubicBezTo>
                  <a:cubicBezTo>
                    <a:pt x="5465200" y="2155402"/>
                    <a:pt x="5804483" y="1816041"/>
                    <a:pt x="5804483" y="1398719"/>
                  </a:cubicBezTo>
                  <a:lnTo>
                    <a:pt x="5366625" y="1398719"/>
                  </a:lnTo>
                  <a:cubicBezTo>
                    <a:pt x="5366625" y="1572984"/>
                    <a:pt x="5224493" y="1715150"/>
                    <a:pt x="5050266" y="1715150"/>
                  </a:cubicBezTo>
                  <a:close/>
                </a:path>
              </a:pathLst>
            </a:custGeom>
            <a:grpFill/>
            <a:ln w="229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" name="Frihandsfigur 10">
              <a:extLst>
                <a:ext uri="{FF2B5EF4-FFF2-40B4-BE49-F238E27FC236}">
                  <a16:creationId xmlns:a16="http://schemas.microsoft.com/office/drawing/2014/main" id="{6374626C-5659-6A9C-A2BC-611C2F91DE73}"/>
                </a:ext>
              </a:extLst>
            </p:cNvPr>
            <p:cNvSpPr/>
            <p:nvPr/>
          </p:nvSpPr>
          <p:spPr>
            <a:xfrm>
              <a:off x="963839" y="5465796"/>
              <a:ext cx="4729323" cy="2155402"/>
            </a:xfrm>
            <a:custGeom>
              <a:avLst/>
              <a:gdLst>
                <a:gd name="connsiteX0" fmla="*/ 3975107 w 4729323"/>
                <a:gd name="connsiteY0" fmla="*/ 1715150 h 2155402"/>
                <a:gd name="connsiteX1" fmla="*/ 3658749 w 4729323"/>
                <a:gd name="connsiteY1" fmla="*/ 1398719 h 2155402"/>
                <a:gd name="connsiteX2" fmla="*/ 3658749 w 4729323"/>
                <a:gd name="connsiteY2" fmla="*/ 756684 h 2155402"/>
                <a:gd name="connsiteX3" fmla="*/ 2902241 w 4729323"/>
                <a:gd name="connsiteY3" fmla="*/ 0 h 2155402"/>
                <a:gd name="connsiteX4" fmla="*/ 2145732 w 4729323"/>
                <a:gd name="connsiteY4" fmla="*/ 756684 h 2155402"/>
                <a:gd name="connsiteX5" fmla="*/ 2145732 w 4729323"/>
                <a:gd name="connsiteY5" fmla="*/ 1398719 h 2155402"/>
                <a:gd name="connsiteX6" fmla="*/ 1829375 w 4729323"/>
                <a:gd name="connsiteY6" fmla="*/ 1715150 h 2155402"/>
                <a:gd name="connsiteX7" fmla="*/ 1513017 w 4729323"/>
                <a:gd name="connsiteY7" fmla="*/ 1398719 h 2155402"/>
                <a:gd name="connsiteX8" fmla="*/ 1513017 w 4729323"/>
                <a:gd name="connsiteY8" fmla="*/ 756684 h 2155402"/>
                <a:gd name="connsiteX9" fmla="*/ 756508 w 4729323"/>
                <a:gd name="connsiteY9" fmla="*/ 0 h 2155402"/>
                <a:gd name="connsiteX10" fmla="*/ 0 w 4729323"/>
                <a:gd name="connsiteY10" fmla="*/ 756684 h 2155402"/>
                <a:gd name="connsiteX11" fmla="*/ 437857 w 4729323"/>
                <a:gd name="connsiteY11" fmla="*/ 756684 h 2155402"/>
                <a:gd name="connsiteX12" fmla="*/ 754216 w 4729323"/>
                <a:gd name="connsiteY12" fmla="*/ 440252 h 2155402"/>
                <a:gd name="connsiteX13" fmla="*/ 1070574 w 4729323"/>
                <a:gd name="connsiteY13" fmla="*/ 756684 h 2155402"/>
                <a:gd name="connsiteX14" fmla="*/ 1070574 w 4729323"/>
                <a:gd name="connsiteY14" fmla="*/ 1398719 h 2155402"/>
                <a:gd name="connsiteX15" fmla="*/ 1827082 w 4729323"/>
                <a:gd name="connsiteY15" fmla="*/ 2155402 h 2155402"/>
                <a:gd name="connsiteX16" fmla="*/ 2583590 w 4729323"/>
                <a:gd name="connsiteY16" fmla="*/ 1398719 h 2155402"/>
                <a:gd name="connsiteX17" fmla="*/ 2583590 w 4729323"/>
                <a:gd name="connsiteY17" fmla="*/ 756684 h 2155402"/>
                <a:gd name="connsiteX18" fmla="*/ 2899949 w 4729323"/>
                <a:gd name="connsiteY18" fmla="*/ 440252 h 2155402"/>
                <a:gd name="connsiteX19" fmla="*/ 3216307 w 4729323"/>
                <a:gd name="connsiteY19" fmla="*/ 756684 h 2155402"/>
                <a:gd name="connsiteX20" fmla="*/ 3216307 w 4729323"/>
                <a:gd name="connsiteY20" fmla="*/ 1398719 h 2155402"/>
                <a:gd name="connsiteX21" fmla="*/ 3972815 w 4729323"/>
                <a:gd name="connsiteY21" fmla="*/ 2155402 h 2155402"/>
                <a:gd name="connsiteX22" fmla="*/ 4729323 w 4729323"/>
                <a:gd name="connsiteY22" fmla="*/ 1398719 h 2155402"/>
                <a:gd name="connsiteX23" fmla="*/ 4291466 w 4729323"/>
                <a:gd name="connsiteY23" fmla="*/ 1398719 h 2155402"/>
                <a:gd name="connsiteX24" fmla="*/ 3975107 w 4729323"/>
                <a:gd name="connsiteY24" fmla="*/ 1715150 h 215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729323" h="2155402">
                  <a:moveTo>
                    <a:pt x="3975107" y="1715150"/>
                  </a:moveTo>
                  <a:cubicBezTo>
                    <a:pt x="3800881" y="1715150"/>
                    <a:pt x="3658749" y="1572984"/>
                    <a:pt x="3658749" y="1398719"/>
                  </a:cubicBezTo>
                  <a:lnTo>
                    <a:pt x="3658749" y="756684"/>
                  </a:lnTo>
                  <a:cubicBezTo>
                    <a:pt x="3658749" y="339361"/>
                    <a:pt x="3319467" y="0"/>
                    <a:pt x="2902241" y="0"/>
                  </a:cubicBezTo>
                  <a:cubicBezTo>
                    <a:pt x="2485015" y="0"/>
                    <a:pt x="2145732" y="339361"/>
                    <a:pt x="2145732" y="756684"/>
                  </a:cubicBezTo>
                  <a:lnTo>
                    <a:pt x="2145732" y="1398719"/>
                  </a:lnTo>
                  <a:cubicBezTo>
                    <a:pt x="2145732" y="1572984"/>
                    <a:pt x="2003601" y="1715150"/>
                    <a:pt x="1829375" y="1715150"/>
                  </a:cubicBezTo>
                  <a:cubicBezTo>
                    <a:pt x="1655148" y="1715150"/>
                    <a:pt x="1513017" y="1572984"/>
                    <a:pt x="1513017" y="1398719"/>
                  </a:cubicBezTo>
                  <a:lnTo>
                    <a:pt x="1513017" y="756684"/>
                  </a:lnTo>
                  <a:cubicBezTo>
                    <a:pt x="1513017" y="339361"/>
                    <a:pt x="1173734" y="0"/>
                    <a:pt x="756508" y="0"/>
                  </a:cubicBezTo>
                  <a:cubicBezTo>
                    <a:pt x="339282" y="0"/>
                    <a:pt x="0" y="339361"/>
                    <a:pt x="0" y="756684"/>
                  </a:cubicBezTo>
                  <a:lnTo>
                    <a:pt x="437857" y="756684"/>
                  </a:lnTo>
                  <a:cubicBezTo>
                    <a:pt x="437857" y="582417"/>
                    <a:pt x="579989" y="440252"/>
                    <a:pt x="754216" y="440252"/>
                  </a:cubicBezTo>
                  <a:cubicBezTo>
                    <a:pt x="928442" y="440252"/>
                    <a:pt x="1070574" y="582417"/>
                    <a:pt x="1070574" y="756684"/>
                  </a:cubicBezTo>
                  <a:lnTo>
                    <a:pt x="1070574" y="1398719"/>
                  </a:lnTo>
                  <a:cubicBezTo>
                    <a:pt x="1070574" y="1816041"/>
                    <a:pt x="1409857" y="2155402"/>
                    <a:pt x="1827082" y="2155402"/>
                  </a:cubicBezTo>
                  <a:cubicBezTo>
                    <a:pt x="2244308" y="2155402"/>
                    <a:pt x="2583590" y="1816041"/>
                    <a:pt x="2583590" y="1398719"/>
                  </a:cubicBezTo>
                  <a:lnTo>
                    <a:pt x="2583590" y="756684"/>
                  </a:lnTo>
                  <a:cubicBezTo>
                    <a:pt x="2583590" y="582417"/>
                    <a:pt x="2725722" y="440252"/>
                    <a:pt x="2899949" y="440252"/>
                  </a:cubicBezTo>
                  <a:cubicBezTo>
                    <a:pt x="3074174" y="440252"/>
                    <a:pt x="3216307" y="582417"/>
                    <a:pt x="3216307" y="756684"/>
                  </a:cubicBezTo>
                  <a:lnTo>
                    <a:pt x="3216307" y="1398719"/>
                  </a:lnTo>
                  <a:cubicBezTo>
                    <a:pt x="3216307" y="1816041"/>
                    <a:pt x="3555589" y="2155402"/>
                    <a:pt x="3972815" y="2155402"/>
                  </a:cubicBezTo>
                  <a:cubicBezTo>
                    <a:pt x="4390041" y="2155402"/>
                    <a:pt x="4729323" y="1816041"/>
                    <a:pt x="4729323" y="1398719"/>
                  </a:cubicBezTo>
                  <a:lnTo>
                    <a:pt x="4291466" y="1398719"/>
                  </a:lnTo>
                  <a:cubicBezTo>
                    <a:pt x="4291466" y="1572984"/>
                    <a:pt x="4149334" y="1715150"/>
                    <a:pt x="3975107" y="1715150"/>
                  </a:cubicBezTo>
                  <a:close/>
                </a:path>
              </a:pathLst>
            </a:custGeom>
            <a:grpFill/>
            <a:ln w="229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" name="Frihandsfigur 11">
              <a:extLst>
                <a:ext uri="{FF2B5EF4-FFF2-40B4-BE49-F238E27FC236}">
                  <a16:creationId xmlns:a16="http://schemas.microsoft.com/office/drawing/2014/main" id="{7AC1A3FE-CD73-7EB8-0A81-BC43EB3803F8}"/>
                </a:ext>
              </a:extLst>
            </p:cNvPr>
            <p:cNvSpPr/>
            <p:nvPr/>
          </p:nvSpPr>
          <p:spPr>
            <a:xfrm>
              <a:off x="5257596" y="5465796"/>
              <a:ext cx="4729323" cy="2155402"/>
            </a:xfrm>
            <a:custGeom>
              <a:avLst/>
              <a:gdLst>
                <a:gd name="connsiteX0" fmla="*/ 3975108 w 4729323"/>
                <a:gd name="connsiteY0" fmla="*/ 1715150 h 2155402"/>
                <a:gd name="connsiteX1" fmla="*/ 3658749 w 4729323"/>
                <a:gd name="connsiteY1" fmla="*/ 1398719 h 2155402"/>
                <a:gd name="connsiteX2" fmla="*/ 3658749 w 4729323"/>
                <a:gd name="connsiteY2" fmla="*/ 756684 h 2155402"/>
                <a:gd name="connsiteX3" fmla="*/ 2902241 w 4729323"/>
                <a:gd name="connsiteY3" fmla="*/ 0 h 2155402"/>
                <a:gd name="connsiteX4" fmla="*/ 2145732 w 4729323"/>
                <a:gd name="connsiteY4" fmla="*/ 756684 h 2155402"/>
                <a:gd name="connsiteX5" fmla="*/ 2145732 w 4729323"/>
                <a:gd name="connsiteY5" fmla="*/ 1398719 h 2155402"/>
                <a:gd name="connsiteX6" fmla="*/ 1829375 w 4729323"/>
                <a:gd name="connsiteY6" fmla="*/ 1715150 h 2155402"/>
                <a:gd name="connsiteX7" fmla="*/ 1513017 w 4729323"/>
                <a:gd name="connsiteY7" fmla="*/ 1398719 h 2155402"/>
                <a:gd name="connsiteX8" fmla="*/ 1513017 w 4729323"/>
                <a:gd name="connsiteY8" fmla="*/ 756684 h 2155402"/>
                <a:gd name="connsiteX9" fmla="*/ 756508 w 4729323"/>
                <a:gd name="connsiteY9" fmla="*/ 0 h 2155402"/>
                <a:gd name="connsiteX10" fmla="*/ 0 w 4729323"/>
                <a:gd name="connsiteY10" fmla="*/ 756684 h 2155402"/>
                <a:gd name="connsiteX11" fmla="*/ 437857 w 4729323"/>
                <a:gd name="connsiteY11" fmla="*/ 756684 h 2155402"/>
                <a:gd name="connsiteX12" fmla="*/ 754216 w 4729323"/>
                <a:gd name="connsiteY12" fmla="*/ 440252 h 2155402"/>
                <a:gd name="connsiteX13" fmla="*/ 1070574 w 4729323"/>
                <a:gd name="connsiteY13" fmla="*/ 756684 h 2155402"/>
                <a:gd name="connsiteX14" fmla="*/ 1070574 w 4729323"/>
                <a:gd name="connsiteY14" fmla="*/ 1398719 h 2155402"/>
                <a:gd name="connsiteX15" fmla="*/ 1827083 w 4729323"/>
                <a:gd name="connsiteY15" fmla="*/ 2155402 h 2155402"/>
                <a:gd name="connsiteX16" fmla="*/ 2583591 w 4729323"/>
                <a:gd name="connsiteY16" fmla="*/ 1398719 h 2155402"/>
                <a:gd name="connsiteX17" fmla="*/ 2583591 w 4729323"/>
                <a:gd name="connsiteY17" fmla="*/ 756684 h 2155402"/>
                <a:gd name="connsiteX18" fmla="*/ 2899949 w 4729323"/>
                <a:gd name="connsiteY18" fmla="*/ 440252 h 2155402"/>
                <a:gd name="connsiteX19" fmla="*/ 3216307 w 4729323"/>
                <a:gd name="connsiteY19" fmla="*/ 756684 h 2155402"/>
                <a:gd name="connsiteX20" fmla="*/ 3216307 w 4729323"/>
                <a:gd name="connsiteY20" fmla="*/ 1398719 h 2155402"/>
                <a:gd name="connsiteX21" fmla="*/ 3972815 w 4729323"/>
                <a:gd name="connsiteY21" fmla="*/ 2155402 h 2155402"/>
                <a:gd name="connsiteX22" fmla="*/ 4729323 w 4729323"/>
                <a:gd name="connsiteY22" fmla="*/ 1398719 h 2155402"/>
                <a:gd name="connsiteX23" fmla="*/ 4291466 w 4729323"/>
                <a:gd name="connsiteY23" fmla="*/ 1398719 h 2155402"/>
                <a:gd name="connsiteX24" fmla="*/ 3975108 w 4729323"/>
                <a:gd name="connsiteY24" fmla="*/ 1715150 h 215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729323" h="2155402">
                  <a:moveTo>
                    <a:pt x="3975108" y="1715150"/>
                  </a:moveTo>
                  <a:cubicBezTo>
                    <a:pt x="3800881" y="1715150"/>
                    <a:pt x="3658749" y="1572984"/>
                    <a:pt x="3658749" y="1398719"/>
                  </a:cubicBezTo>
                  <a:lnTo>
                    <a:pt x="3658749" y="756684"/>
                  </a:lnTo>
                  <a:cubicBezTo>
                    <a:pt x="3658749" y="339361"/>
                    <a:pt x="3319467" y="0"/>
                    <a:pt x="2902241" y="0"/>
                  </a:cubicBezTo>
                  <a:cubicBezTo>
                    <a:pt x="2485016" y="0"/>
                    <a:pt x="2145732" y="339361"/>
                    <a:pt x="2145732" y="756684"/>
                  </a:cubicBezTo>
                  <a:lnTo>
                    <a:pt x="2145732" y="1398719"/>
                  </a:lnTo>
                  <a:cubicBezTo>
                    <a:pt x="2145732" y="1572984"/>
                    <a:pt x="2003602" y="1715150"/>
                    <a:pt x="1829375" y="1715150"/>
                  </a:cubicBezTo>
                  <a:cubicBezTo>
                    <a:pt x="1655149" y="1715150"/>
                    <a:pt x="1513017" y="1572984"/>
                    <a:pt x="1513017" y="1398719"/>
                  </a:cubicBezTo>
                  <a:lnTo>
                    <a:pt x="1513017" y="756684"/>
                  </a:lnTo>
                  <a:cubicBezTo>
                    <a:pt x="1513017" y="339361"/>
                    <a:pt x="1173734" y="0"/>
                    <a:pt x="756508" y="0"/>
                  </a:cubicBezTo>
                  <a:cubicBezTo>
                    <a:pt x="339282" y="0"/>
                    <a:pt x="0" y="339361"/>
                    <a:pt x="0" y="756684"/>
                  </a:cubicBezTo>
                  <a:lnTo>
                    <a:pt x="437857" y="756684"/>
                  </a:lnTo>
                  <a:cubicBezTo>
                    <a:pt x="437857" y="582417"/>
                    <a:pt x="579989" y="440252"/>
                    <a:pt x="754216" y="440252"/>
                  </a:cubicBezTo>
                  <a:cubicBezTo>
                    <a:pt x="928442" y="440252"/>
                    <a:pt x="1070574" y="582417"/>
                    <a:pt x="1070574" y="756684"/>
                  </a:cubicBezTo>
                  <a:lnTo>
                    <a:pt x="1070574" y="1398719"/>
                  </a:lnTo>
                  <a:cubicBezTo>
                    <a:pt x="1070574" y="1816041"/>
                    <a:pt x="1409857" y="2155402"/>
                    <a:pt x="1827083" y="2155402"/>
                  </a:cubicBezTo>
                  <a:cubicBezTo>
                    <a:pt x="2244309" y="2155402"/>
                    <a:pt x="2583591" y="1816041"/>
                    <a:pt x="2583591" y="1398719"/>
                  </a:cubicBezTo>
                  <a:lnTo>
                    <a:pt x="2583591" y="756684"/>
                  </a:lnTo>
                  <a:cubicBezTo>
                    <a:pt x="2583591" y="582417"/>
                    <a:pt x="2725723" y="440252"/>
                    <a:pt x="2899949" y="440252"/>
                  </a:cubicBezTo>
                  <a:cubicBezTo>
                    <a:pt x="3074174" y="440252"/>
                    <a:pt x="3216307" y="582417"/>
                    <a:pt x="3216307" y="756684"/>
                  </a:cubicBezTo>
                  <a:lnTo>
                    <a:pt x="3216307" y="1398719"/>
                  </a:lnTo>
                  <a:cubicBezTo>
                    <a:pt x="3216307" y="1816041"/>
                    <a:pt x="3555589" y="2155402"/>
                    <a:pt x="3972815" y="2155402"/>
                  </a:cubicBezTo>
                  <a:cubicBezTo>
                    <a:pt x="4390041" y="2155402"/>
                    <a:pt x="4729323" y="1816041"/>
                    <a:pt x="4729323" y="1398719"/>
                  </a:cubicBezTo>
                  <a:lnTo>
                    <a:pt x="4291466" y="1398719"/>
                  </a:lnTo>
                  <a:cubicBezTo>
                    <a:pt x="4291466" y="1572984"/>
                    <a:pt x="4149334" y="1715150"/>
                    <a:pt x="3975108" y="1715150"/>
                  </a:cubicBezTo>
                  <a:close/>
                </a:path>
              </a:pathLst>
            </a:custGeom>
            <a:grpFill/>
            <a:ln w="229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" name="Frihandsfigur 12">
              <a:extLst>
                <a:ext uri="{FF2B5EF4-FFF2-40B4-BE49-F238E27FC236}">
                  <a16:creationId xmlns:a16="http://schemas.microsoft.com/office/drawing/2014/main" id="{D3A15975-EFDF-A09D-4EF7-F87872D3E9CB}"/>
                </a:ext>
              </a:extLst>
            </p:cNvPr>
            <p:cNvSpPr/>
            <p:nvPr/>
          </p:nvSpPr>
          <p:spPr>
            <a:xfrm rot="-5116132">
              <a:off x="9537055" y="6310579"/>
              <a:ext cx="463078" cy="463185"/>
            </a:xfrm>
            <a:custGeom>
              <a:avLst/>
              <a:gdLst>
                <a:gd name="connsiteX0" fmla="*/ 463079 w 463078"/>
                <a:gd name="connsiteY0" fmla="*/ 231593 h 463185"/>
                <a:gd name="connsiteX1" fmla="*/ 231540 w 463078"/>
                <a:gd name="connsiteY1" fmla="*/ 463186 h 463185"/>
                <a:gd name="connsiteX2" fmla="*/ 2 w 463078"/>
                <a:gd name="connsiteY2" fmla="*/ 231593 h 463185"/>
                <a:gd name="connsiteX3" fmla="*/ 231540 w 463078"/>
                <a:gd name="connsiteY3" fmla="*/ 0 h 463185"/>
                <a:gd name="connsiteX4" fmla="*/ 463079 w 463078"/>
                <a:gd name="connsiteY4" fmla="*/ 231593 h 463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078" h="463185">
                  <a:moveTo>
                    <a:pt x="463079" y="231593"/>
                  </a:moveTo>
                  <a:cubicBezTo>
                    <a:pt x="463079" y="359498"/>
                    <a:pt x="359415" y="463186"/>
                    <a:pt x="231540" y="463186"/>
                  </a:cubicBezTo>
                  <a:cubicBezTo>
                    <a:pt x="103665" y="463186"/>
                    <a:pt x="2" y="359498"/>
                    <a:pt x="2" y="231593"/>
                  </a:cubicBezTo>
                  <a:cubicBezTo>
                    <a:pt x="2" y="103688"/>
                    <a:pt x="103665" y="0"/>
                    <a:pt x="231540" y="0"/>
                  </a:cubicBezTo>
                  <a:cubicBezTo>
                    <a:pt x="359415" y="0"/>
                    <a:pt x="463079" y="103687"/>
                    <a:pt x="463079" y="231593"/>
                  </a:cubicBezTo>
                  <a:close/>
                </a:path>
              </a:pathLst>
            </a:custGeom>
            <a:grpFill/>
            <a:ln w="229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" name="Frihandsfigur 13">
              <a:extLst>
                <a:ext uri="{FF2B5EF4-FFF2-40B4-BE49-F238E27FC236}">
                  <a16:creationId xmlns:a16="http://schemas.microsoft.com/office/drawing/2014/main" id="{F4ED0767-D33E-400C-7580-E4C676C5D91F}"/>
                </a:ext>
              </a:extLst>
            </p:cNvPr>
            <p:cNvSpPr/>
            <p:nvPr/>
          </p:nvSpPr>
          <p:spPr>
            <a:xfrm>
              <a:off x="5243842" y="6311906"/>
              <a:ext cx="463073" cy="463181"/>
            </a:xfrm>
            <a:custGeom>
              <a:avLst/>
              <a:gdLst>
                <a:gd name="connsiteX0" fmla="*/ 231537 w 463073"/>
                <a:gd name="connsiteY0" fmla="*/ 0 h 463181"/>
                <a:gd name="connsiteX1" fmla="*/ 0 w 463073"/>
                <a:gd name="connsiteY1" fmla="*/ 231591 h 463181"/>
                <a:gd name="connsiteX2" fmla="*/ 231537 w 463073"/>
                <a:gd name="connsiteY2" fmla="*/ 463182 h 463181"/>
                <a:gd name="connsiteX3" fmla="*/ 463074 w 463073"/>
                <a:gd name="connsiteY3" fmla="*/ 231591 h 463181"/>
                <a:gd name="connsiteX4" fmla="*/ 231537 w 463073"/>
                <a:gd name="connsiteY4" fmla="*/ 0 h 463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073" h="463181">
                  <a:moveTo>
                    <a:pt x="231537" y="0"/>
                  </a:moveTo>
                  <a:cubicBezTo>
                    <a:pt x="103160" y="0"/>
                    <a:pt x="0" y="103184"/>
                    <a:pt x="0" y="231591"/>
                  </a:cubicBezTo>
                  <a:cubicBezTo>
                    <a:pt x="0" y="359998"/>
                    <a:pt x="103160" y="463182"/>
                    <a:pt x="231537" y="463182"/>
                  </a:cubicBezTo>
                  <a:cubicBezTo>
                    <a:pt x="359913" y="463182"/>
                    <a:pt x="463074" y="359998"/>
                    <a:pt x="463074" y="231591"/>
                  </a:cubicBezTo>
                  <a:cubicBezTo>
                    <a:pt x="463074" y="103184"/>
                    <a:pt x="359913" y="0"/>
                    <a:pt x="231537" y="0"/>
                  </a:cubicBezTo>
                  <a:close/>
                </a:path>
              </a:pathLst>
            </a:custGeom>
            <a:grpFill/>
            <a:ln w="229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 14">
              <a:extLst>
                <a:ext uri="{FF2B5EF4-FFF2-40B4-BE49-F238E27FC236}">
                  <a16:creationId xmlns:a16="http://schemas.microsoft.com/office/drawing/2014/main" id="{C877CB24-14D4-F6DE-6487-71FAF4252AB0}"/>
                </a:ext>
              </a:extLst>
            </p:cNvPr>
            <p:cNvSpPr/>
            <p:nvPr/>
          </p:nvSpPr>
          <p:spPr>
            <a:xfrm rot="-171312">
              <a:off x="950364" y="6309872"/>
              <a:ext cx="463093" cy="463201"/>
            </a:xfrm>
            <a:custGeom>
              <a:avLst/>
              <a:gdLst>
                <a:gd name="connsiteX0" fmla="*/ 463094 w 463093"/>
                <a:gd name="connsiteY0" fmla="*/ 231601 h 463201"/>
                <a:gd name="connsiteX1" fmla="*/ 231547 w 463093"/>
                <a:gd name="connsiteY1" fmla="*/ 463202 h 463201"/>
                <a:gd name="connsiteX2" fmla="*/ -1 w 463093"/>
                <a:gd name="connsiteY2" fmla="*/ 231601 h 463201"/>
                <a:gd name="connsiteX3" fmla="*/ 231547 w 463093"/>
                <a:gd name="connsiteY3" fmla="*/ 0 h 463201"/>
                <a:gd name="connsiteX4" fmla="*/ 463094 w 463093"/>
                <a:gd name="connsiteY4" fmla="*/ 231601 h 46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093" h="463201">
                  <a:moveTo>
                    <a:pt x="463094" y="231601"/>
                  </a:moveTo>
                  <a:cubicBezTo>
                    <a:pt x="463094" y="359510"/>
                    <a:pt x="359427" y="463202"/>
                    <a:pt x="231547" y="463202"/>
                  </a:cubicBezTo>
                  <a:cubicBezTo>
                    <a:pt x="103667" y="463202"/>
                    <a:pt x="-1" y="359511"/>
                    <a:pt x="-1" y="231601"/>
                  </a:cubicBezTo>
                  <a:cubicBezTo>
                    <a:pt x="-1" y="103692"/>
                    <a:pt x="103666" y="0"/>
                    <a:pt x="231547" y="0"/>
                  </a:cubicBezTo>
                  <a:cubicBezTo>
                    <a:pt x="359426" y="0"/>
                    <a:pt x="463094" y="103691"/>
                    <a:pt x="463094" y="231601"/>
                  </a:cubicBezTo>
                  <a:close/>
                </a:path>
              </a:pathLst>
            </a:custGeom>
            <a:grpFill/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" name="Frihandsfigur 15">
              <a:extLst>
                <a:ext uri="{FF2B5EF4-FFF2-40B4-BE49-F238E27FC236}">
                  <a16:creationId xmlns:a16="http://schemas.microsoft.com/office/drawing/2014/main" id="{03E76C4D-BCED-E12B-2EBD-9BC6D871DD50}"/>
                </a:ext>
              </a:extLst>
            </p:cNvPr>
            <p:cNvSpPr/>
            <p:nvPr/>
          </p:nvSpPr>
          <p:spPr>
            <a:xfrm rot="-213744">
              <a:off x="-4416515" y="6309796"/>
              <a:ext cx="463089" cy="463197"/>
            </a:xfrm>
            <a:custGeom>
              <a:avLst/>
              <a:gdLst>
                <a:gd name="connsiteX0" fmla="*/ 463090 w 463089"/>
                <a:gd name="connsiteY0" fmla="*/ 231599 h 463197"/>
                <a:gd name="connsiteX1" fmla="*/ 231545 w 463089"/>
                <a:gd name="connsiteY1" fmla="*/ 463197 h 463197"/>
                <a:gd name="connsiteX2" fmla="*/ 0 w 463089"/>
                <a:gd name="connsiteY2" fmla="*/ 231599 h 463197"/>
                <a:gd name="connsiteX3" fmla="*/ 231545 w 463089"/>
                <a:gd name="connsiteY3" fmla="*/ 0 h 463197"/>
                <a:gd name="connsiteX4" fmla="*/ 463090 w 463089"/>
                <a:gd name="connsiteY4" fmla="*/ 231599 h 46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089" h="463197">
                  <a:moveTo>
                    <a:pt x="463090" y="231599"/>
                  </a:moveTo>
                  <a:cubicBezTo>
                    <a:pt x="463090" y="359507"/>
                    <a:pt x="359423" y="463197"/>
                    <a:pt x="231545" y="463197"/>
                  </a:cubicBezTo>
                  <a:cubicBezTo>
                    <a:pt x="103666" y="463197"/>
                    <a:pt x="0" y="359507"/>
                    <a:pt x="0" y="231599"/>
                  </a:cubicBezTo>
                  <a:cubicBezTo>
                    <a:pt x="0" y="103691"/>
                    <a:pt x="103666" y="0"/>
                    <a:pt x="231545" y="0"/>
                  </a:cubicBezTo>
                  <a:cubicBezTo>
                    <a:pt x="359424" y="0"/>
                    <a:pt x="463090" y="103690"/>
                    <a:pt x="463090" y="231599"/>
                  </a:cubicBezTo>
                  <a:close/>
                </a:path>
              </a:pathLst>
            </a:custGeom>
            <a:grpFill/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47378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 lil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EEE6BF-40A1-BE9D-0F0B-D6DB1CD727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90687"/>
            <a:ext cx="10515600" cy="3360738"/>
          </a:xfrm>
        </p:spPr>
        <p:txBody>
          <a:bodyPr anchor="ctr"/>
          <a:lstStyle>
            <a:lvl1pPr algn="ctr">
              <a:defRPr sz="48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Stor text eller citat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165BDBE-9B48-4AA0-02F0-C53D9DD19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DF9A252D-42FD-964F-9D4B-A923078A1E7F}" type="datetimeFigureOut">
              <a:rPr lang="sv-SE" smtClean="0"/>
              <a:pPr/>
              <a:t>2024-10-03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684D6DF-A1D6-E4C6-3900-23C8F0853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7E37F41-D7D2-B735-2387-28FC9D685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D6D5F7C-CA1D-3C4C-A25E-2F7F10C6651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3E4A31A8-0E36-1A73-DDC0-E7A862C182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31534" y="14968"/>
            <a:ext cx="1875404" cy="1325563"/>
          </a:xfrm>
          <a:prstGeom prst="rect">
            <a:avLst/>
          </a:prstGeom>
        </p:spPr>
      </p:pic>
      <p:grpSp>
        <p:nvGrpSpPr>
          <p:cNvPr id="8" name="Bild 7">
            <a:extLst>
              <a:ext uri="{FF2B5EF4-FFF2-40B4-BE49-F238E27FC236}">
                <a16:creationId xmlns:a16="http://schemas.microsoft.com/office/drawing/2014/main" id="{B85160D3-2B1E-4808-C62E-1B03A557AE58}"/>
              </a:ext>
            </a:extLst>
          </p:cNvPr>
          <p:cNvGrpSpPr/>
          <p:nvPr userDrawn="1"/>
        </p:nvGrpSpPr>
        <p:grpSpPr>
          <a:xfrm rot="18900000">
            <a:off x="2182218" y="5332941"/>
            <a:ext cx="14448897" cy="2155402"/>
            <a:chOff x="-4430455" y="5465796"/>
            <a:chExt cx="14448897" cy="2155402"/>
          </a:xfrm>
          <a:solidFill>
            <a:schemeClr val="accent3"/>
          </a:solidFill>
        </p:grpSpPr>
        <p:sp>
          <p:nvSpPr>
            <p:cNvPr id="9" name="Frihandsfigur 8">
              <a:extLst>
                <a:ext uri="{FF2B5EF4-FFF2-40B4-BE49-F238E27FC236}">
                  <a16:creationId xmlns:a16="http://schemas.microsoft.com/office/drawing/2014/main" id="{A6F12217-5CC3-D6DC-4AF1-81F2BC1E6D89}"/>
                </a:ext>
              </a:extLst>
            </p:cNvPr>
            <p:cNvSpPr/>
            <p:nvPr/>
          </p:nvSpPr>
          <p:spPr>
            <a:xfrm>
              <a:off x="-4405078" y="5465796"/>
              <a:ext cx="5804482" cy="2155402"/>
            </a:xfrm>
            <a:custGeom>
              <a:avLst/>
              <a:gdLst>
                <a:gd name="connsiteX0" fmla="*/ 5050266 w 5804482"/>
                <a:gd name="connsiteY0" fmla="*/ 1715150 h 2155402"/>
                <a:gd name="connsiteX1" fmla="*/ 4733909 w 5804482"/>
                <a:gd name="connsiteY1" fmla="*/ 1398719 h 2155402"/>
                <a:gd name="connsiteX2" fmla="*/ 4733909 w 5804482"/>
                <a:gd name="connsiteY2" fmla="*/ 756684 h 2155402"/>
                <a:gd name="connsiteX3" fmla="*/ 3977400 w 5804482"/>
                <a:gd name="connsiteY3" fmla="*/ 0 h 2155402"/>
                <a:gd name="connsiteX4" fmla="*/ 3220892 w 5804482"/>
                <a:gd name="connsiteY4" fmla="*/ 756684 h 2155402"/>
                <a:gd name="connsiteX5" fmla="*/ 3220892 w 5804482"/>
                <a:gd name="connsiteY5" fmla="*/ 1398719 h 2155402"/>
                <a:gd name="connsiteX6" fmla="*/ 2904534 w 5804482"/>
                <a:gd name="connsiteY6" fmla="*/ 1715150 h 2155402"/>
                <a:gd name="connsiteX7" fmla="*/ 2588175 w 5804482"/>
                <a:gd name="connsiteY7" fmla="*/ 1398719 h 2155402"/>
                <a:gd name="connsiteX8" fmla="*/ 2588175 w 5804482"/>
                <a:gd name="connsiteY8" fmla="*/ 756684 h 2155402"/>
                <a:gd name="connsiteX9" fmla="*/ 1831667 w 5804482"/>
                <a:gd name="connsiteY9" fmla="*/ 0 h 2155402"/>
                <a:gd name="connsiteX10" fmla="*/ 1075159 w 5804482"/>
                <a:gd name="connsiteY10" fmla="*/ 756684 h 2155402"/>
                <a:gd name="connsiteX11" fmla="*/ 1075159 w 5804482"/>
                <a:gd name="connsiteY11" fmla="*/ 1398719 h 2155402"/>
                <a:gd name="connsiteX12" fmla="*/ 758801 w 5804482"/>
                <a:gd name="connsiteY12" fmla="*/ 1715150 h 2155402"/>
                <a:gd name="connsiteX13" fmla="*/ 442443 w 5804482"/>
                <a:gd name="connsiteY13" fmla="*/ 1398719 h 2155402"/>
                <a:gd name="connsiteX14" fmla="*/ 0 w 5804482"/>
                <a:gd name="connsiteY14" fmla="*/ 1398719 h 2155402"/>
                <a:gd name="connsiteX15" fmla="*/ 756508 w 5804482"/>
                <a:gd name="connsiteY15" fmla="*/ 2155402 h 2155402"/>
                <a:gd name="connsiteX16" fmla="*/ 1513017 w 5804482"/>
                <a:gd name="connsiteY16" fmla="*/ 1398719 h 2155402"/>
                <a:gd name="connsiteX17" fmla="*/ 1513017 w 5804482"/>
                <a:gd name="connsiteY17" fmla="*/ 756684 h 2155402"/>
                <a:gd name="connsiteX18" fmla="*/ 1829375 w 5804482"/>
                <a:gd name="connsiteY18" fmla="*/ 440252 h 2155402"/>
                <a:gd name="connsiteX19" fmla="*/ 2145733 w 5804482"/>
                <a:gd name="connsiteY19" fmla="*/ 756684 h 2155402"/>
                <a:gd name="connsiteX20" fmla="*/ 2145733 w 5804482"/>
                <a:gd name="connsiteY20" fmla="*/ 1398719 h 2155402"/>
                <a:gd name="connsiteX21" fmla="*/ 2902241 w 5804482"/>
                <a:gd name="connsiteY21" fmla="*/ 2155402 h 2155402"/>
                <a:gd name="connsiteX22" fmla="*/ 3658750 w 5804482"/>
                <a:gd name="connsiteY22" fmla="*/ 1398719 h 2155402"/>
                <a:gd name="connsiteX23" fmla="*/ 3658750 w 5804482"/>
                <a:gd name="connsiteY23" fmla="*/ 756684 h 2155402"/>
                <a:gd name="connsiteX24" fmla="*/ 3975107 w 5804482"/>
                <a:gd name="connsiteY24" fmla="*/ 440252 h 2155402"/>
                <a:gd name="connsiteX25" fmla="*/ 4291466 w 5804482"/>
                <a:gd name="connsiteY25" fmla="*/ 756684 h 2155402"/>
                <a:gd name="connsiteX26" fmla="*/ 4291466 w 5804482"/>
                <a:gd name="connsiteY26" fmla="*/ 1398719 h 2155402"/>
                <a:gd name="connsiteX27" fmla="*/ 5047974 w 5804482"/>
                <a:gd name="connsiteY27" fmla="*/ 2155402 h 2155402"/>
                <a:gd name="connsiteX28" fmla="*/ 5804483 w 5804482"/>
                <a:gd name="connsiteY28" fmla="*/ 1398719 h 2155402"/>
                <a:gd name="connsiteX29" fmla="*/ 5366625 w 5804482"/>
                <a:gd name="connsiteY29" fmla="*/ 1398719 h 2155402"/>
                <a:gd name="connsiteX30" fmla="*/ 5050266 w 5804482"/>
                <a:gd name="connsiteY30" fmla="*/ 1715150 h 215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804482" h="2155402">
                  <a:moveTo>
                    <a:pt x="5050266" y="1715150"/>
                  </a:moveTo>
                  <a:cubicBezTo>
                    <a:pt x="4876041" y="1715150"/>
                    <a:pt x="4733909" y="1572984"/>
                    <a:pt x="4733909" y="1398719"/>
                  </a:cubicBezTo>
                  <a:lnTo>
                    <a:pt x="4733909" y="756684"/>
                  </a:lnTo>
                  <a:cubicBezTo>
                    <a:pt x="4733909" y="339361"/>
                    <a:pt x="4394626" y="0"/>
                    <a:pt x="3977400" y="0"/>
                  </a:cubicBezTo>
                  <a:cubicBezTo>
                    <a:pt x="3560174" y="0"/>
                    <a:pt x="3220892" y="339361"/>
                    <a:pt x="3220892" y="756684"/>
                  </a:cubicBezTo>
                  <a:lnTo>
                    <a:pt x="3220892" y="1398719"/>
                  </a:lnTo>
                  <a:cubicBezTo>
                    <a:pt x="3220892" y="1572984"/>
                    <a:pt x="3078760" y="1715150"/>
                    <a:pt x="2904534" y="1715150"/>
                  </a:cubicBezTo>
                  <a:cubicBezTo>
                    <a:pt x="2730308" y="1715150"/>
                    <a:pt x="2588175" y="1572984"/>
                    <a:pt x="2588175" y="1398719"/>
                  </a:cubicBezTo>
                  <a:lnTo>
                    <a:pt x="2588175" y="756684"/>
                  </a:lnTo>
                  <a:cubicBezTo>
                    <a:pt x="2588175" y="339361"/>
                    <a:pt x="2248893" y="0"/>
                    <a:pt x="1831667" y="0"/>
                  </a:cubicBezTo>
                  <a:cubicBezTo>
                    <a:pt x="1414441" y="0"/>
                    <a:pt x="1075159" y="339361"/>
                    <a:pt x="1075159" y="756684"/>
                  </a:cubicBezTo>
                  <a:lnTo>
                    <a:pt x="1075159" y="1398719"/>
                  </a:lnTo>
                  <a:cubicBezTo>
                    <a:pt x="1075159" y="1572984"/>
                    <a:pt x="933027" y="1715150"/>
                    <a:pt x="758801" y="1715150"/>
                  </a:cubicBezTo>
                  <a:cubicBezTo>
                    <a:pt x="584575" y="1715150"/>
                    <a:pt x="442443" y="1572984"/>
                    <a:pt x="442443" y="1398719"/>
                  </a:cubicBezTo>
                  <a:lnTo>
                    <a:pt x="0" y="1398719"/>
                  </a:lnTo>
                  <a:cubicBezTo>
                    <a:pt x="0" y="1816041"/>
                    <a:pt x="339283" y="2155402"/>
                    <a:pt x="756508" y="2155402"/>
                  </a:cubicBezTo>
                  <a:cubicBezTo>
                    <a:pt x="1173734" y="2155402"/>
                    <a:pt x="1513017" y="1816041"/>
                    <a:pt x="1513017" y="1398719"/>
                  </a:cubicBezTo>
                  <a:lnTo>
                    <a:pt x="1513017" y="756684"/>
                  </a:lnTo>
                  <a:cubicBezTo>
                    <a:pt x="1513017" y="582417"/>
                    <a:pt x="1655149" y="440252"/>
                    <a:pt x="1829375" y="440252"/>
                  </a:cubicBezTo>
                  <a:cubicBezTo>
                    <a:pt x="2003601" y="440252"/>
                    <a:pt x="2145733" y="582417"/>
                    <a:pt x="2145733" y="756684"/>
                  </a:cubicBezTo>
                  <a:lnTo>
                    <a:pt x="2145733" y="1398719"/>
                  </a:lnTo>
                  <a:cubicBezTo>
                    <a:pt x="2145733" y="1816041"/>
                    <a:pt x="2485015" y="2155402"/>
                    <a:pt x="2902241" y="2155402"/>
                  </a:cubicBezTo>
                  <a:cubicBezTo>
                    <a:pt x="3319467" y="2155402"/>
                    <a:pt x="3658750" y="1816041"/>
                    <a:pt x="3658750" y="1398719"/>
                  </a:cubicBezTo>
                  <a:lnTo>
                    <a:pt x="3658750" y="756684"/>
                  </a:lnTo>
                  <a:cubicBezTo>
                    <a:pt x="3658750" y="582417"/>
                    <a:pt x="3800881" y="440252"/>
                    <a:pt x="3975107" y="440252"/>
                  </a:cubicBezTo>
                  <a:cubicBezTo>
                    <a:pt x="4149334" y="440252"/>
                    <a:pt x="4291466" y="582417"/>
                    <a:pt x="4291466" y="756684"/>
                  </a:cubicBezTo>
                  <a:lnTo>
                    <a:pt x="4291466" y="1398719"/>
                  </a:lnTo>
                  <a:cubicBezTo>
                    <a:pt x="4291466" y="1816041"/>
                    <a:pt x="4630748" y="2155402"/>
                    <a:pt x="5047974" y="2155402"/>
                  </a:cubicBezTo>
                  <a:cubicBezTo>
                    <a:pt x="5465200" y="2155402"/>
                    <a:pt x="5804483" y="1816041"/>
                    <a:pt x="5804483" y="1398719"/>
                  </a:cubicBezTo>
                  <a:lnTo>
                    <a:pt x="5366625" y="1398719"/>
                  </a:lnTo>
                  <a:cubicBezTo>
                    <a:pt x="5366625" y="1572984"/>
                    <a:pt x="5224493" y="1715150"/>
                    <a:pt x="5050266" y="1715150"/>
                  </a:cubicBezTo>
                  <a:close/>
                </a:path>
              </a:pathLst>
            </a:custGeom>
            <a:grpFill/>
            <a:ln w="229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" name="Frihandsfigur 9">
              <a:extLst>
                <a:ext uri="{FF2B5EF4-FFF2-40B4-BE49-F238E27FC236}">
                  <a16:creationId xmlns:a16="http://schemas.microsoft.com/office/drawing/2014/main" id="{467DDB0E-C10D-7F9B-0762-F70A4768CA94}"/>
                </a:ext>
              </a:extLst>
            </p:cNvPr>
            <p:cNvSpPr/>
            <p:nvPr/>
          </p:nvSpPr>
          <p:spPr>
            <a:xfrm>
              <a:off x="963839" y="5465796"/>
              <a:ext cx="4729323" cy="2155402"/>
            </a:xfrm>
            <a:custGeom>
              <a:avLst/>
              <a:gdLst>
                <a:gd name="connsiteX0" fmla="*/ 3975107 w 4729323"/>
                <a:gd name="connsiteY0" fmla="*/ 1715150 h 2155402"/>
                <a:gd name="connsiteX1" fmla="*/ 3658749 w 4729323"/>
                <a:gd name="connsiteY1" fmla="*/ 1398719 h 2155402"/>
                <a:gd name="connsiteX2" fmla="*/ 3658749 w 4729323"/>
                <a:gd name="connsiteY2" fmla="*/ 756684 h 2155402"/>
                <a:gd name="connsiteX3" fmla="*/ 2902241 w 4729323"/>
                <a:gd name="connsiteY3" fmla="*/ 0 h 2155402"/>
                <a:gd name="connsiteX4" fmla="*/ 2145732 w 4729323"/>
                <a:gd name="connsiteY4" fmla="*/ 756684 h 2155402"/>
                <a:gd name="connsiteX5" fmla="*/ 2145732 w 4729323"/>
                <a:gd name="connsiteY5" fmla="*/ 1398719 h 2155402"/>
                <a:gd name="connsiteX6" fmla="*/ 1829375 w 4729323"/>
                <a:gd name="connsiteY6" fmla="*/ 1715150 h 2155402"/>
                <a:gd name="connsiteX7" fmla="*/ 1513017 w 4729323"/>
                <a:gd name="connsiteY7" fmla="*/ 1398719 h 2155402"/>
                <a:gd name="connsiteX8" fmla="*/ 1513017 w 4729323"/>
                <a:gd name="connsiteY8" fmla="*/ 756684 h 2155402"/>
                <a:gd name="connsiteX9" fmla="*/ 756508 w 4729323"/>
                <a:gd name="connsiteY9" fmla="*/ 0 h 2155402"/>
                <a:gd name="connsiteX10" fmla="*/ 0 w 4729323"/>
                <a:gd name="connsiteY10" fmla="*/ 756684 h 2155402"/>
                <a:gd name="connsiteX11" fmla="*/ 437857 w 4729323"/>
                <a:gd name="connsiteY11" fmla="*/ 756684 h 2155402"/>
                <a:gd name="connsiteX12" fmla="*/ 754216 w 4729323"/>
                <a:gd name="connsiteY12" fmla="*/ 440252 h 2155402"/>
                <a:gd name="connsiteX13" fmla="*/ 1070574 w 4729323"/>
                <a:gd name="connsiteY13" fmla="*/ 756684 h 2155402"/>
                <a:gd name="connsiteX14" fmla="*/ 1070574 w 4729323"/>
                <a:gd name="connsiteY14" fmla="*/ 1398719 h 2155402"/>
                <a:gd name="connsiteX15" fmla="*/ 1827082 w 4729323"/>
                <a:gd name="connsiteY15" fmla="*/ 2155402 h 2155402"/>
                <a:gd name="connsiteX16" fmla="*/ 2583590 w 4729323"/>
                <a:gd name="connsiteY16" fmla="*/ 1398719 h 2155402"/>
                <a:gd name="connsiteX17" fmla="*/ 2583590 w 4729323"/>
                <a:gd name="connsiteY17" fmla="*/ 756684 h 2155402"/>
                <a:gd name="connsiteX18" fmla="*/ 2899949 w 4729323"/>
                <a:gd name="connsiteY18" fmla="*/ 440252 h 2155402"/>
                <a:gd name="connsiteX19" fmla="*/ 3216307 w 4729323"/>
                <a:gd name="connsiteY19" fmla="*/ 756684 h 2155402"/>
                <a:gd name="connsiteX20" fmla="*/ 3216307 w 4729323"/>
                <a:gd name="connsiteY20" fmla="*/ 1398719 h 2155402"/>
                <a:gd name="connsiteX21" fmla="*/ 3972815 w 4729323"/>
                <a:gd name="connsiteY21" fmla="*/ 2155402 h 2155402"/>
                <a:gd name="connsiteX22" fmla="*/ 4729323 w 4729323"/>
                <a:gd name="connsiteY22" fmla="*/ 1398719 h 2155402"/>
                <a:gd name="connsiteX23" fmla="*/ 4291466 w 4729323"/>
                <a:gd name="connsiteY23" fmla="*/ 1398719 h 2155402"/>
                <a:gd name="connsiteX24" fmla="*/ 3975107 w 4729323"/>
                <a:gd name="connsiteY24" fmla="*/ 1715150 h 215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729323" h="2155402">
                  <a:moveTo>
                    <a:pt x="3975107" y="1715150"/>
                  </a:moveTo>
                  <a:cubicBezTo>
                    <a:pt x="3800881" y="1715150"/>
                    <a:pt x="3658749" y="1572984"/>
                    <a:pt x="3658749" y="1398719"/>
                  </a:cubicBezTo>
                  <a:lnTo>
                    <a:pt x="3658749" y="756684"/>
                  </a:lnTo>
                  <a:cubicBezTo>
                    <a:pt x="3658749" y="339361"/>
                    <a:pt x="3319467" y="0"/>
                    <a:pt x="2902241" y="0"/>
                  </a:cubicBezTo>
                  <a:cubicBezTo>
                    <a:pt x="2485015" y="0"/>
                    <a:pt x="2145732" y="339361"/>
                    <a:pt x="2145732" y="756684"/>
                  </a:cubicBezTo>
                  <a:lnTo>
                    <a:pt x="2145732" y="1398719"/>
                  </a:lnTo>
                  <a:cubicBezTo>
                    <a:pt x="2145732" y="1572984"/>
                    <a:pt x="2003601" y="1715150"/>
                    <a:pt x="1829375" y="1715150"/>
                  </a:cubicBezTo>
                  <a:cubicBezTo>
                    <a:pt x="1655148" y="1715150"/>
                    <a:pt x="1513017" y="1572984"/>
                    <a:pt x="1513017" y="1398719"/>
                  </a:cubicBezTo>
                  <a:lnTo>
                    <a:pt x="1513017" y="756684"/>
                  </a:lnTo>
                  <a:cubicBezTo>
                    <a:pt x="1513017" y="339361"/>
                    <a:pt x="1173734" y="0"/>
                    <a:pt x="756508" y="0"/>
                  </a:cubicBezTo>
                  <a:cubicBezTo>
                    <a:pt x="339282" y="0"/>
                    <a:pt x="0" y="339361"/>
                    <a:pt x="0" y="756684"/>
                  </a:cubicBezTo>
                  <a:lnTo>
                    <a:pt x="437857" y="756684"/>
                  </a:lnTo>
                  <a:cubicBezTo>
                    <a:pt x="437857" y="582417"/>
                    <a:pt x="579989" y="440252"/>
                    <a:pt x="754216" y="440252"/>
                  </a:cubicBezTo>
                  <a:cubicBezTo>
                    <a:pt x="928442" y="440252"/>
                    <a:pt x="1070574" y="582417"/>
                    <a:pt x="1070574" y="756684"/>
                  </a:cubicBezTo>
                  <a:lnTo>
                    <a:pt x="1070574" y="1398719"/>
                  </a:lnTo>
                  <a:cubicBezTo>
                    <a:pt x="1070574" y="1816041"/>
                    <a:pt x="1409857" y="2155402"/>
                    <a:pt x="1827082" y="2155402"/>
                  </a:cubicBezTo>
                  <a:cubicBezTo>
                    <a:pt x="2244308" y="2155402"/>
                    <a:pt x="2583590" y="1816041"/>
                    <a:pt x="2583590" y="1398719"/>
                  </a:cubicBezTo>
                  <a:lnTo>
                    <a:pt x="2583590" y="756684"/>
                  </a:lnTo>
                  <a:cubicBezTo>
                    <a:pt x="2583590" y="582417"/>
                    <a:pt x="2725722" y="440252"/>
                    <a:pt x="2899949" y="440252"/>
                  </a:cubicBezTo>
                  <a:cubicBezTo>
                    <a:pt x="3074174" y="440252"/>
                    <a:pt x="3216307" y="582417"/>
                    <a:pt x="3216307" y="756684"/>
                  </a:cubicBezTo>
                  <a:lnTo>
                    <a:pt x="3216307" y="1398719"/>
                  </a:lnTo>
                  <a:cubicBezTo>
                    <a:pt x="3216307" y="1816041"/>
                    <a:pt x="3555589" y="2155402"/>
                    <a:pt x="3972815" y="2155402"/>
                  </a:cubicBezTo>
                  <a:cubicBezTo>
                    <a:pt x="4390041" y="2155402"/>
                    <a:pt x="4729323" y="1816041"/>
                    <a:pt x="4729323" y="1398719"/>
                  </a:cubicBezTo>
                  <a:lnTo>
                    <a:pt x="4291466" y="1398719"/>
                  </a:lnTo>
                  <a:cubicBezTo>
                    <a:pt x="4291466" y="1572984"/>
                    <a:pt x="4149334" y="1715150"/>
                    <a:pt x="3975107" y="1715150"/>
                  </a:cubicBezTo>
                  <a:close/>
                </a:path>
              </a:pathLst>
            </a:custGeom>
            <a:grpFill/>
            <a:ln w="229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" name="Frihandsfigur 10">
              <a:extLst>
                <a:ext uri="{FF2B5EF4-FFF2-40B4-BE49-F238E27FC236}">
                  <a16:creationId xmlns:a16="http://schemas.microsoft.com/office/drawing/2014/main" id="{11904F7C-341E-033D-BC34-6B6EFF287482}"/>
                </a:ext>
              </a:extLst>
            </p:cNvPr>
            <p:cNvSpPr/>
            <p:nvPr/>
          </p:nvSpPr>
          <p:spPr>
            <a:xfrm>
              <a:off x="5257596" y="5465796"/>
              <a:ext cx="4729323" cy="2155402"/>
            </a:xfrm>
            <a:custGeom>
              <a:avLst/>
              <a:gdLst>
                <a:gd name="connsiteX0" fmla="*/ 3975108 w 4729323"/>
                <a:gd name="connsiteY0" fmla="*/ 1715150 h 2155402"/>
                <a:gd name="connsiteX1" fmla="*/ 3658749 w 4729323"/>
                <a:gd name="connsiteY1" fmla="*/ 1398719 h 2155402"/>
                <a:gd name="connsiteX2" fmla="*/ 3658749 w 4729323"/>
                <a:gd name="connsiteY2" fmla="*/ 756684 h 2155402"/>
                <a:gd name="connsiteX3" fmla="*/ 2902241 w 4729323"/>
                <a:gd name="connsiteY3" fmla="*/ 0 h 2155402"/>
                <a:gd name="connsiteX4" fmla="*/ 2145732 w 4729323"/>
                <a:gd name="connsiteY4" fmla="*/ 756684 h 2155402"/>
                <a:gd name="connsiteX5" fmla="*/ 2145732 w 4729323"/>
                <a:gd name="connsiteY5" fmla="*/ 1398719 h 2155402"/>
                <a:gd name="connsiteX6" fmla="*/ 1829375 w 4729323"/>
                <a:gd name="connsiteY6" fmla="*/ 1715150 h 2155402"/>
                <a:gd name="connsiteX7" fmla="*/ 1513017 w 4729323"/>
                <a:gd name="connsiteY7" fmla="*/ 1398719 h 2155402"/>
                <a:gd name="connsiteX8" fmla="*/ 1513017 w 4729323"/>
                <a:gd name="connsiteY8" fmla="*/ 756684 h 2155402"/>
                <a:gd name="connsiteX9" fmla="*/ 756508 w 4729323"/>
                <a:gd name="connsiteY9" fmla="*/ 0 h 2155402"/>
                <a:gd name="connsiteX10" fmla="*/ 0 w 4729323"/>
                <a:gd name="connsiteY10" fmla="*/ 756684 h 2155402"/>
                <a:gd name="connsiteX11" fmla="*/ 437857 w 4729323"/>
                <a:gd name="connsiteY11" fmla="*/ 756684 h 2155402"/>
                <a:gd name="connsiteX12" fmla="*/ 754216 w 4729323"/>
                <a:gd name="connsiteY12" fmla="*/ 440252 h 2155402"/>
                <a:gd name="connsiteX13" fmla="*/ 1070574 w 4729323"/>
                <a:gd name="connsiteY13" fmla="*/ 756684 h 2155402"/>
                <a:gd name="connsiteX14" fmla="*/ 1070574 w 4729323"/>
                <a:gd name="connsiteY14" fmla="*/ 1398719 h 2155402"/>
                <a:gd name="connsiteX15" fmla="*/ 1827083 w 4729323"/>
                <a:gd name="connsiteY15" fmla="*/ 2155402 h 2155402"/>
                <a:gd name="connsiteX16" fmla="*/ 2583591 w 4729323"/>
                <a:gd name="connsiteY16" fmla="*/ 1398719 h 2155402"/>
                <a:gd name="connsiteX17" fmla="*/ 2583591 w 4729323"/>
                <a:gd name="connsiteY17" fmla="*/ 756684 h 2155402"/>
                <a:gd name="connsiteX18" fmla="*/ 2899949 w 4729323"/>
                <a:gd name="connsiteY18" fmla="*/ 440252 h 2155402"/>
                <a:gd name="connsiteX19" fmla="*/ 3216307 w 4729323"/>
                <a:gd name="connsiteY19" fmla="*/ 756684 h 2155402"/>
                <a:gd name="connsiteX20" fmla="*/ 3216307 w 4729323"/>
                <a:gd name="connsiteY20" fmla="*/ 1398719 h 2155402"/>
                <a:gd name="connsiteX21" fmla="*/ 3972815 w 4729323"/>
                <a:gd name="connsiteY21" fmla="*/ 2155402 h 2155402"/>
                <a:gd name="connsiteX22" fmla="*/ 4729323 w 4729323"/>
                <a:gd name="connsiteY22" fmla="*/ 1398719 h 2155402"/>
                <a:gd name="connsiteX23" fmla="*/ 4291466 w 4729323"/>
                <a:gd name="connsiteY23" fmla="*/ 1398719 h 2155402"/>
                <a:gd name="connsiteX24" fmla="*/ 3975108 w 4729323"/>
                <a:gd name="connsiteY24" fmla="*/ 1715150 h 215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729323" h="2155402">
                  <a:moveTo>
                    <a:pt x="3975108" y="1715150"/>
                  </a:moveTo>
                  <a:cubicBezTo>
                    <a:pt x="3800881" y="1715150"/>
                    <a:pt x="3658749" y="1572984"/>
                    <a:pt x="3658749" y="1398719"/>
                  </a:cubicBezTo>
                  <a:lnTo>
                    <a:pt x="3658749" y="756684"/>
                  </a:lnTo>
                  <a:cubicBezTo>
                    <a:pt x="3658749" y="339361"/>
                    <a:pt x="3319467" y="0"/>
                    <a:pt x="2902241" y="0"/>
                  </a:cubicBezTo>
                  <a:cubicBezTo>
                    <a:pt x="2485016" y="0"/>
                    <a:pt x="2145732" y="339361"/>
                    <a:pt x="2145732" y="756684"/>
                  </a:cubicBezTo>
                  <a:lnTo>
                    <a:pt x="2145732" y="1398719"/>
                  </a:lnTo>
                  <a:cubicBezTo>
                    <a:pt x="2145732" y="1572984"/>
                    <a:pt x="2003602" y="1715150"/>
                    <a:pt x="1829375" y="1715150"/>
                  </a:cubicBezTo>
                  <a:cubicBezTo>
                    <a:pt x="1655149" y="1715150"/>
                    <a:pt x="1513017" y="1572984"/>
                    <a:pt x="1513017" y="1398719"/>
                  </a:cubicBezTo>
                  <a:lnTo>
                    <a:pt x="1513017" y="756684"/>
                  </a:lnTo>
                  <a:cubicBezTo>
                    <a:pt x="1513017" y="339361"/>
                    <a:pt x="1173734" y="0"/>
                    <a:pt x="756508" y="0"/>
                  </a:cubicBezTo>
                  <a:cubicBezTo>
                    <a:pt x="339282" y="0"/>
                    <a:pt x="0" y="339361"/>
                    <a:pt x="0" y="756684"/>
                  </a:cubicBezTo>
                  <a:lnTo>
                    <a:pt x="437857" y="756684"/>
                  </a:lnTo>
                  <a:cubicBezTo>
                    <a:pt x="437857" y="582417"/>
                    <a:pt x="579989" y="440252"/>
                    <a:pt x="754216" y="440252"/>
                  </a:cubicBezTo>
                  <a:cubicBezTo>
                    <a:pt x="928442" y="440252"/>
                    <a:pt x="1070574" y="582417"/>
                    <a:pt x="1070574" y="756684"/>
                  </a:cubicBezTo>
                  <a:lnTo>
                    <a:pt x="1070574" y="1398719"/>
                  </a:lnTo>
                  <a:cubicBezTo>
                    <a:pt x="1070574" y="1816041"/>
                    <a:pt x="1409857" y="2155402"/>
                    <a:pt x="1827083" y="2155402"/>
                  </a:cubicBezTo>
                  <a:cubicBezTo>
                    <a:pt x="2244309" y="2155402"/>
                    <a:pt x="2583591" y="1816041"/>
                    <a:pt x="2583591" y="1398719"/>
                  </a:cubicBezTo>
                  <a:lnTo>
                    <a:pt x="2583591" y="756684"/>
                  </a:lnTo>
                  <a:cubicBezTo>
                    <a:pt x="2583591" y="582417"/>
                    <a:pt x="2725723" y="440252"/>
                    <a:pt x="2899949" y="440252"/>
                  </a:cubicBezTo>
                  <a:cubicBezTo>
                    <a:pt x="3074174" y="440252"/>
                    <a:pt x="3216307" y="582417"/>
                    <a:pt x="3216307" y="756684"/>
                  </a:cubicBezTo>
                  <a:lnTo>
                    <a:pt x="3216307" y="1398719"/>
                  </a:lnTo>
                  <a:cubicBezTo>
                    <a:pt x="3216307" y="1816041"/>
                    <a:pt x="3555589" y="2155402"/>
                    <a:pt x="3972815" y="2155402"/>
                  </a:cubicBezTo>
                  <a:cubicBezTo>
                    <a:pt x="4390041" y="2155402"/>
                    <a:pt x="4729323" y="1816041"/>
                    <a:pt x="4729323" y="1398719"/>
                  </a:cubicBezTo>
                  <a:lnTo>
                    <a:pt x="4291466" y="1398719"/>
                  </a:lnTo>
                  <a:cubicBezTo>
                    <a:pt x="4291466" y="1572984"/>
                    <a:pt x="4149334" y="1715150"/>
                    <a:pt x="3975108" y="1715150"/>
                  </a:cubicBezTo>
                  <a:close/>
                </a:path>
              </a:pathLst>
            </a:custGeom>
            <a:grpFill/>
            <a:ln w="229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" name="Frihandsfigur 11">
              <a:extLst>
                <a:ext uri="{FF2B5EF4-FFF2-40B4-BE49-F238E27FC236}">
                  <a16:creationId xmlns:a16="http://schemas.microsoft.com/office/drawing/2014/main" id="{10D355D1-C76A-8140-3FC3-3B650800C054}"/>
                </a:ext>
              </a:extLst>
            </p:cNvPr>
            <p:cNvSpPr/>
            <p:nvPr/>
          </p:nvSpPr>
          <p:spPr>
            <a:xfrm rot="-5116132">
              <a:off x="9537055" y="6310579"/>
              <a:ext cx="463078" cy="463185"/>
            </a:xfrm>
            <a:custGeom>
              <a:avLst/>
              <a:gdLst>
                <a:gd name="connsiteX0" fmla="*/ 463079 w 463078"/>
                <a:gd name="connsiteY0" fmla="*/ 231593 h 463185"/>
                <a:gd name="connsiteX1" fmla="*/ 231540 w 463078"/>
                <a:gd name="connsiteY1" fmla="*/ 463186 h 463185"/>
                <a:gd name="connsiteX2" fmla="*/ 2 w 463078"/>
                <a:gd name="connsiteY2" fmla="*/ 231593 h 463185"/>
                <a:gd name="connsiteX3" fmla="*/ 231540 w 463078"/>
                <a:gd name="connsiteY3" fmla="*/ 0 h 463185"/>
                <a:gd name="connsiteX4" fmla="*/ 463079 w 463078"/>
                <a:gd name="connsiteY4" fmla="*/ 231593 h 463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078" h="463185">
                  <a:moveTo>
                    <a:pt x="463079" y="231593"/>
                  </a:moveTo>
                  <a:cubicBezTo>
                    <a:pt x="463079" y="359498"/>
                    <a:pt x="359415" y="463186"/>
                    <a:pt x="231540" y="463186"/>
                  </a:cubicBezTo>
                  <a:cubicBezTo>
                    <a:pt x="103665" y="463186"/>
                    <a:pt x="2" y="359498"/>
                    <a:pt x="2" y="231593"/>
                  </a:cubicBezTo>
                  <a:cubicBezTo>
                    <a:pt x="2" y="103688"/>
                    <a:pt x="103665" y="0"/>
                    <a:pt x="231540" y="0"/>
                  </a:cubicBezTo>
                  <a:cubicBezTo>
                    <a:pt x="359415" y="0"/>
                    <a:pt x="463079" y="103687"/>
                    <a:pt x="463079" y="231593"/>
                  </a:cubicBezTo>
                  <a:close/>
                </a:path>
              </a:pathLst>
            </a:custGeom>
            <a:grpFill/>
            <a:ln w="229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" name="Frihandsfigur 12">
              <a:extLst>
                <a:ext uri="{FF2B5EF4-FFF2-40B4-BE49-F238E27FC236}">
                  <a16:creationId xmlns:a16="http://schemas.microsoft.com/office/drawing/2014/main" id="{D49DD3DD-AF2E-D31F-C5CA-5DD67C8D4100}"/>
                </a:ext>
              </a:extLst>
            </p:cNvPr>
            <p:cNvSpPr/>
            <p:nvPr/>
          </p:nvSpPr>
          <p:spPr>
            <a:xfrm>
              <a:off x="5243842" y="6311906"/>
              <a:ext cx="463073" cy="463181"/>
            </a:xfrm>
            <a:custGeom>
              <a:avLst/>
              <a:gdLst>
                <a:gd name="connsiteX0" fmla="*/ 231537 w 463073"/>
                <a:gd name="connsiteY0" fmla="*/ 0 h 463181"/>
                <a:gd name="connsiteX1" fmla="*/ 0 w 463073"/>
                <a:gd name="connsiteY1" fmla="*/ 231591 h 463181"/>
                <a:gd name="connsiteX2" fmla="*/ 231537 w 463073"/>
                <a:gd name="connsiteY2" fmla="*/ 463182 h 463181"/>
                <a:gd name="connsiteX3" fmla="*/ 463074 w 463073"/>
                <a:gd name="connsiteY3" fmla="*/ 231591 h 463181"/>
                <a:gd name="connsiteX4" fmla="*/ 231537 w 463073"/>
                <a:gd name="connsiteY4" fmla="*/ 0 h 463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073" h="463181">
                  <a:moveTo>
                    <a:pt x="231537" y="0"/>
                  </a:moveTo>
                  <a:cubicBezTo>
                    <a:pt x="103160" y="0"/>
                    <a:pt x="0" y="103184"/>
                    <a:pt x="0" y="231591"/>
                  </a:cubicBezTo>
                  <a:cubicBezTo>
                    <a:pt x="0" y="359998"/>
                    <a:pt x="103160" y="463182"/>
                    <a:pt x="231537" y="463182"/>
                  </a:cubicBezTo>
                  <a:cubicBezTo>
                    <a:pt x="359913" y="463182"/>
                    <a:pt x="463074" y="359998"/>
                    <a:pt x="463074" y="231591"/>
                  </a:cubicBezTo>
                  <a:cubicBezTo>
                    <a:pt x="463074" y="103184"/>
                    <a:pt x="359913" y="0"/>
                    <a:pt x="231537" y="0"/>
                  </a:cubicBezTo>
                  <a:close/>
                </a:path>
              </a:pathLst>
            </a:custGeom>
            <a:grpFill/>
            <a:ln w="229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" name="Frihandsfigur 13">
              <a:extLst>
                <a:ext uri="{FF2B5EF4-FFF2-40B4-BE49-F238E27FC236}">
                  <a16:creationId xmlns:a16="http://schemas.microsoft.com/office/drawing/2014/main" id="{A37058F2-DB29-A664-FEE6-E27D49E2FC1B}"/>
                </a:ext>
              </a:extLst>
            </p:cNvPr>
            <p:cNvSpPr/>
            <p:nvPr/>
          </p:nvSpPr>
          <p:spPr>
            <a:xfrm rot="-171312">
              <a:off x="950364" y="6309872"/>
              <a:ext cx="463093" cy="463201"/>
            </a:xfrm>
            <a:custGeom>
              <a:avLst/>
              <a:gdLst>
                <a:gd name="connsiteX0" fmla="*/ 463094 w 463093"/>
                <a:gd name="connsiteY0" fmla="*/ 231601 h 463201"/>
                <a:gd name="connsiteX1" fmla="*/ 231547 w 463093"/>
                <a:gd name="connsiteY1" fmla="*/ 463202 h 463201"/>
                <a:gd name="connsiteX2" fmla="*/ -1 w 463093"/>
                <a:gd name="connsiteY2" fmla="*/ 231601 h 463201"/>
                <a:gd name="connsiteX3" fmla="*/ 231547 w 463093"/>
                <a:gd name="connsiteY3" fmla="*/ 0 h 463201"/>
                <a:gd name="connsiteX4" fmla="*/ 463094 w 463093"/>
                <a:gd name="connsiteY4" fmla="*/ 231601 h 46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093" h="463201">
                  <a:moveTo>
                    <a:pt x="463094" y="231601"/>
                  </a:moveTo>
                  <a:cubicBezTo>
                    <a:pt x="463094" y="359510"/>
                    <a:pt x="359427" y="463202"/>
                    <a:pt x="231547" y="463202"/>
                  </a:cubicBezTo>
                  <a:cubicBezTo>
                    <a:pt x="103667" y="463202"/>
                    <a:pt x="-1" y="359511"/>
                    <a:pt x="-1" y="231601"/>
                  </a:cubicBezTo>
                  <a:cubicBezTo>
                    <a:pt x="-1" y="103692"/>
                    <a:pt x="103666" y="0"/>
                    <a:pt x="231547" y="0"/>
                  </a:cubicBezTo>
                  <a:cubicBezTo>
                    <a:pt x="359426" y="0"/>
                    <a:pt x="463094" y="103691"/>
                    <a:pt x="463094" y="231601"/>
                  </a:cubicBezTo>
                  <a:close/>
                </a:path>
              </a:pathLst>
            </a:custGeom>
            <a:grpFill/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 14">
              <a:extLst>
                <a:ext uri="{FF2B5EF4-FFF2-40B4-BE49-F238E27FC236}">
                  <a16:creationId xmlns:a16="http://schemas.microsoft.com/office/drawing/2014/main" id="{6316DCBC-A9AB-2FDA-49FE-FF5F0EF7A959}"/>
                </a:ext>
              </a:extLst>
            </p:cNvPr>
            <p:cNvSpPr/>
            <p:nvPr/>
          </p:nvSpPr>
          <p:spPr>
            <a:xfrm rot="-213744">
              <a:off x="-4416515" y="6309796"/>
              <a:ext cx="463089" cy="463197"/>
            </a:xfrm>
            <a:custGeom>
              <a:avLst/>
              <a:gdLst>
                <a:gd name="connsiteX0" fmla="*/ 463090 w 463089"/>
                <a:gd name="connsiteY0" fmla="*/ 231599 h 463197"/>
                <a:gd name="connsiteX1" fmla="*/ 231545 w 463089"/>
                <a:gd name="connsiteY1" fmla="*/ 463197 h 463197"/>
                <a:gd name="connsiteX2" fmla="*/ 0 w 463089"/>
                <a:gd name="connsiteY2" fmla="*/ 231599 h 463197"/>
                <a:gd name="connsiteX3" fmla="*/ 231545 w 463089"/>
                <a:gd name="connsiteY3" fmla="*/ 0 h 463197"/>
                <a:gd name="connsiteX4" fmla="*/ 463090 w 463089"/>
                <a:gd name="connsiteY4" fmla="*/ 231599 h 46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089" h="463197">
                  <a:moveTo>
                    <a:pt x="463090" y="231599"/>
                  </a:moveTo>
                  <a:cubicBezTo>
                    <a:pt x="463090" y="359507"/>
                    <a:pt x="359423" y="463197"/>
                    <a:pt x="231545" y="463197"/>
                  </a:cubicBezTo>
                  <a:cubicBezTo>
                    <a:pt x="103666" y="463197"/>
                    <a:pt x="0" y="359507"/>
                    <a:pt x="0" y="231599"/>
                  </a:cubicBezTo>
                  <a:cubicBezTo>
                    <a:pt x="0" y="103691"/>
                    <a:pt x="103666" y="0"/>
                    <a:pt x="231545" y="0"/>
                  </a:cubicBezTo>
                  <a:cubicBezTo>
                    <a:pt x="359424" y="0"/>
                    <a:pt x="463090" y="103690"/>
                    <a:pt x="463090" y="231599"/>
                  </a:cubicBezTo>
                  <a:close/>
                </a:path>
              </a:pathLst>
            </a:custGeom>
            <a:grpFill/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585048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 rödbrun">
    <p:bg>
      <p:bgPr>
        <a:solidFill>
          <a:srgbClr val="7515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EEE6BF-40A1-BE9D-0F0B-D6DB1CD727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90687"/>
            <a:ext cx="10515600" cy="3360738"/>
          </a:xfrm>
        </p:spPr>
        <p:txBody>
          <a:bodyPr anchor="ctr"/>
          <a:lstStyle>
            <a:lvl1pPr algn="ctr">
              <a:defRPr sz="4800">
                <a:solidFill>
                  <a:srgbClr val="FFF3DE"/>
                </a:solidFill>
              </a:defRPr>
            </a:lvl1pPr>
          </a:lstStyle>
          <a:p>
            <a:r>
              <a:rPr lang="sv-SE" dirty="0"/>
              <a:t>Stor text eller citat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165BDBE-9B48-4AA0-02F0-C53D9DD19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3DE"/>
                </a:solidFill>
              </a:defRPr>
            </a:lvl1pPr>
          </a:lstStyle>
          <a:p>
            <a:fld id="{DF9A252D-42FD-964F-9D4B-A923078A1E7F}" type="datetimeFigureOut">
              <a:rPr lang="sv-SE" smtClean="0"/>
              <a:pPr/>
              <a:t>2024-10-03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684D6DF-A1D6-E4C6-3900-23C8F0853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3DE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7E37F41-D7D2-B735-2387-28FC9D685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3DE"/>
                </a:solidFill>
              </a:defRPr>
            </a:lvl1pPr>
          </a:lstStyle>
          <a:p>
            <a:fld id="{8D6D5F7C-CA1D-3C4C-A25E-2F7F10C6651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3E4A31A8-0E36-1A73-DDC0-E7A862C182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31534" y="14968"/>
            <a:ext cx="1875404" cy="1325563"/>
          </a:xfrm>
          <a:prstGeom prst="rect">
            <a:avLst/>
          </a:prstGeom>
        </p:spPr>
      </p:pic>
      <p:grpSp>
        <p:nvGrpSpPr>
          <p:cNvPr id="15" name="Bild 7">
            <a:extLst>
              <a:ext uri="{FF2B5EF4-FFF2-40B4-BE49-F238E27FC236}">
                <a16:creationId xmlns:a16="http://schemas.microsoft.com/office/drawing/2014/main" id="{691FEDDD-F394-A628-0BD0-53F057D50F63}"/>
              </a:ext>
            </a:extLst>
          </p:cNvPr>
          <p:cNvGrpSpPr/>
          <p:nvPr userDrawn="1"/>
        </p:nvGrpSpPr>
        <p:grpSpPr>
          <a:xfrm rot="18900000">
            <a:off x="-4430458" y="-112509"/>
            <a:ext cx="14448897" cy="2155402"/>
            <a:chOff x="-4430455" y="5465796"/>
            <a:chExt cx="14448897" cy="2155402"/>
          </a:xfrm>
          <a:solidFill>
            <a:schemeClr val="accent5"/>
          </a:solidFill>
        </p:grpSpPr>
        <p:sp>
          <p:nvSpPr>
            <p:cNvPr id="16" name="Frihandsfigur 15">
              <a:extLst>
                <a:ext uri="{FF2B5EF4-FFF2-40B4-BE49-F238E27FC236}">
                  <a16:creationId xmlns:a16="http://schemas.microsoft.com/office/drawing/2014/main" id="{46FBC3D5-42F6-A0C9-CDCD-E6A3754E8685}"/>
                </a:ext>
              </a:extLst>
            </p:cNvPr>
            <p:cNvSpPr/>
            <p:nvPr/>
          </p:nvSpPr>
          <p:spPr>
            <a:xfrm>
              <a:off x="-4405078" y="5465796"/>
              <a:ext cx="5804482" cy="2155402"/>
            </a:xfrm>
            <a:custGeom>
              <a:avLst/>
              <a:gdLst>
                <a:gd name="connsiteX0" fmla="*/ 5050266 w 5804482"/>
                <a:gd name="connsiteY0" fmla="*/ 1715150 h 2155402"/>
                <a:gd name="connsiteX1" fmla="*/ 4733909 w 5804482"/>
                <a:gd name="connsiteY1" fmla="*/ 1398719 h 2155402"/>
                <a:gd name="connsiteX2" fmla="*/ 4733909 w 5804482"/>
                <a:gd name="connsiteY2" fmla="*/ 756684 h 2155402"/>
                <a:gd name="connsiteX3" fmla="*/ 3977400 w 5804482"/>
                <a:gd name="connsiteY3" fmla="*/ 0 h 2155402"/>
                <a:gd name="connsiteX4" fmla="*/ 3220892 w 5804482"/>
                <a:gd name="connsiteY4" fmla="*/ 756684 h 2155402"/>
                <a:gd name="connsiteX5" fmla="*/ 3220892 w 5804482"/>
                <a:gd name="connsiteY5" fmla="*/ 1398719 h 2155402"/>
                <a:gd name="connsiteX6" fmla="*/ 2904534 w 5804482"/>
                <a:gd name="connsiteY6" fmla="*/ 1715150 h 2155402"/>
                <a:gd name="connsiteX7" fmla="*/ 2588175 w 5804482"/>
                <a:gd name="connsiteY7" fmla="*/ 1398719 h 2155402"/>
                <a:gd name="connsiteX8" fmla="*/ 2588175 w 5804482"/>
                <a:gd name="connsiteY8" fmla="*/ 756684 h 2155402"/>
                <a:gd name="connsiteX9" fmla="*/ 1831667 w 5804482"/>
                <a:gd name="connsiteY9" fmla="*/ 0 h 2155402"/>
                <a:gd name="connsiteX10" fmla="*/ 1075159 w 5804482"/>
                <a:gd name="connsiteY10" fmla="*/ 756684 h 2155402"/>
                <a:gd name="connsiteX11" fmla="*/ 1075159 w 5804482"/>
                <a:gd name="connsiteY11" fmla="*/ 1398719 h 2155402"/>
                <a:gd name="connsiteX12" fmla="*/ 758801 w 5804482"/>
                <a:gd name="connsiteY12" fmla="*/ 1715150 h 2155402"/>
                <a:gd name="connsiteX13" fmla="*/ 442443 w 5804482"/>
                <a:gd name="connsiteY13" fmla="*/ 1398719 h 2155402"/>
                <a:gd name="connsiteX14" fmla="*/ 0 w 5804482"/>
                <a:gd name="connsiteY14" fmla="*/ 1398719 h 2155402"/>
                <a:gd name="connsiteX15" fmla="*/ 756508 w 5804482"/>
                <a:gd name="connsiteY15" fmla="*/ 2155402 h 2155402"/>
                <a:gd name="connsiteX16" fmla="*/ 1513017 w 5804482"/>
                <a:gd name="connsiteY16" fmla="*/ 1398719 h 2155402"/>
                <a:gd name="connsiteX17" fmla="*/ 1513017 w 5804482"/>
                <a:gd name="connsiteY17" fmla="*/ 756684 h 2155402"/>
                <a:gd name="connsiteX18" fmla="*/ 1829375 w 5804482"/>
                <a:gd name="connsiteY18" fmla="*/ 440252 h 2155402"/>
                <a:gd name="connsiteX19" fmla="*/ 2145733 w 5804482"/>
                <a:gd name="connsiteY19" fmla="*/ 756684 h 2155402"/>
                <a:gd name="connsiteX20" fmla="*/ 2145733 w 5804482"/>
                <a:gd name="connsiteY20" fmla="*/ 1398719 h 2155402"/>
                <a:gd name="connsiteX21" fmla="*/ 2902241 w 5804482"/>
                <a:gd name="connsiteY21" fmla="*/ 2155402 h 2155402"/>
                <a:gd name="connsiteX22" fmla="*/ 3658750 w 5804482"/>
                <a:gd name="connsiteY22" fmla="*/ 1398719 h 2155402"/>
                <a:gd name="connsiteX23" fmla="*/ 3658750 w 5804482"/>
                <a:gd name="connsiteY23" fmla="*/ 756684 h 2155402"/>
                <a:gd name="connsiteX24" fmla="*/ 3975107 w 5804482"/>
                <a:gd name="connsiteY24" fmla="*/ 440252 h 2155402"/>
                <a:gd name="connsiteX25" fmla="*/ 4291466 w 5804482"/>
                <a:gd name="connsiteY25" fmla="*/ 756684 h 2155402"/>
                <a:gd name="connsiteX26" fmla="*/ 4291466 w 5804482"/>
                <a:gd name="connsiteY26" fmla="*/ 1398719 h 2155402"/>
                <a:gd name="connsiteX27" fmla="*/ 5047974 w 5804482"/>
                <a:gd name="connsiteY27" fmla="*/ 2155402 h 2155402"/>
                <a:gd name="connsiteX28" fmla="*/ 5804483 w 5804482"/>
                <a:gd name="connsiteY28" fmla="*/ 1398719 h 2155402"/>
                <a:gd name="connsiteX29" fmla="*/ 5366625 w 5804482"/>
                <a:gd name="connsiteY29" fmla="*/ 1398719 h 2155402"/>
                <a:gd name="connsiteX30" fmla="*/ 5050266 w 5804482"/>
                <a:gd name="connsiteY30" fmla="*/ 1715150 h 215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804482" h="2155402">
                  <a:moveTo>
                    <a:pt x="5050266" y="1715150"/>
                  </a:moveTo>
                  <a:cubicBezTo>
                    <a:pt x="4876041" y="1715150"/>
                    <a:pt x="4733909" y="1572984"/>
                    <a:pt x="4733909" y="1398719"/>
                  </a:cubicBezTo>
                  <a:lnTo>
                    <a:pt x="4733909" y="756684"/>
                  </a:lnTo>
                  <a:cubicBezTo>
                    <a:pt x="4733909" y="339361"/>
                    <a:pt x="4394626" y="0"/>
                    <a:pt x="3977400" y="0"/>
                  </a:cubicBezTo>
                  <a:cubicBezTo>
                    <a:pt x="3560174" y="0"/>
                    <a:pt x="3220892" y="339361"/>
                    <a:pt x="3220892" y="756684"/>
                  </a:cubicBezTo>
                  <a:lnTo>
                    <a:pt x="3220892" y="1398719"/>
                  </a:lnTo>
                  <a:cubicBezTo>
                    <a:pt x="3220892" y="1572984"/>
                    <a:pt x="3078760" y="1715150"/>
                    <a:pt x="2904534" y="1715150"/>
                  </a:cubicBezTo>
                  <a:cubicBezTo>
                    <a:pt x="2730308" y="1715150"/>
                    <a:pt x="2588175" y="1572984"/>
                    <a:pt x="2588175" y="1398719"/>
                  </a:cubicBezTo>
                  <a:lnTo>
                    <a:pt x="2588175" y="756684"/>
                  </a:lnTo>
                  <a:cubicBezTo>
                    <a:pt x="2588175" y="339361"/>
                    <a:pt x="2248893" y="0"/>
                    <a:pt x="1831667" y="0"/>
                  </a:cubicBezTo>
                  <a:cubicBezTo>
                    <a:pt x="1414441" y="0"/>
                    <a:pt x="1075159" y="339361"/>
                    <a:pt x="1075159" y="756684"/>
                  </a:cubicBezTo>
                  <a:lnTo>
                    <a:pt x="1075159" y="1398719"/>
                  </a:lnTo>
                  <a:cubicBezTo>
                    <a:pt x="1075159" y="1572984"/>
                    <a:pt x="933027" y="1715150"/>
                    <a:pt x="758801" y="1715150"/>
                  </a:cubicBezTo>
                  <a:cubicBezTo>
                    <a:pt x="584575" y="1715150"/>
                    <a:pt x="442443" y="1572984"/>
                    <a:pt x="442443" y="1398719"/>
                  </a:cubicBezTo>
                  <a:lnTo>
                    <a:pt x="0" y="1398719"/>
                  </a:lnTo>
                  <a:cubicBezTo>
                    <a:pt x="0" y="1816041"/>
                    <a:pt x="339283" y="2155402"/>
                    <a:pt x="756508" y="2155402"/>
                  </a:cubicBezTo>
                  <a:cubicBezTo>
                    <a:pt x="1173734" y="2155402"/>
                    <a:pt x="1513017" y="1816041"/>
                    <a:pt x="1513017" y="1398719"/>
                  </a:cubicBezTo>
                  <a:lnTo>
                    <a:pt x="1513017" y="756684"/>
                  </a:lnTo>
                  <a:cubicBezTo>
                    <a:pt x="1513017" y="582417"/>
                    <a:pt x="1655149" y="440252"/>
                    <a:pt x="1829375" y="440252"/>
                  </a:cubicBezTo>
                  <a:cubicBezTo>
                    <a:pt x="2003601" y="440252"/>
                    <a:pt x="2145733" y="582417"/>
                    <a:pt x="2145733" y="756684"/>
                  </a:cubicBezTo>
                  <a:lnTo>
                    <a:pt x="2145733" y="1398719"/>
                  </a:lnTo>
                  <a:cubicBezTo>
                    <a:pt x="2145733" y="1816041"/>
                    <a:pt x="2485015" y="2155402"/>
                    <a:pt x="2902241" y="2155402"/>
                  </a:cubicBezTo>
                  <a:cubicBezTo>
                    <a:pt x="3319467" y="2155402"/>
                    <a:pt x="3658750" y="1816041"/>
                    <a:pt x="3658750" y="1398719"/>
                  </a:cubicBezTo>
                  <a:lnTo>
                    <a:pt x="3658750" y="756684"/>
                  </a:lnTo>
                  <a:cubicBezTo>
                    <a:pt x="3658750" y="582417"/>
                    <a:pt x="3800881" y="440252"/>
                    <a:pt x="3975107" y="440252"/>
                  </a:cubicBezTo>
                  <a:cubicBezTo>
                    <a:pt x="4149334" y="440252"/>
                    <a:pt x="4291466" y="582417"/>
                    <a:pt x="4291466" y="756684"/>
                  </a:cubicBezTo>
                  <a:lnTo>
                    <a:pt x="4291466" y="1398719"/>
                  </a:lnTo>
                  <a:cubicBezTo>
                    <a:pt x="4291466" y="1816041"/>
                    <a:pt x="4630748" y="2155402"/>
                    <a:pt x="5047974" y="2155402"/>
                  </a:cubicBezTo>
                  <a:cubicBezTo>
                    <a:pt x="5465200" y="2155402"/>
                    <a:pt x="5804483" y="1816041"/>
                    <a:pt x="5804483" y="1398719"/>
                  </a:cubicBezTo>
                  <a:lnTo>
                    <a:pt x="5366625" y="1398719"/>
                  </a:lnTo>
                  <a:cubicBezTo>
                    <a:pt x="5366625" y="1572984"/>
                    <a:pt x="5224493" y="1715150"/>
                    <a:pt x="5050266" y="1715150"/>
                  </a:cubicBezTo>
                  <a:close/>
                </a:path>
              </a:pathLst>
            </a:custGeom>
            <a:grpFill/>
            <a:ln w="229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" name="Frihandsfigur 16">
              <a:extLst>
                <a:ext uri="{FF2B5EF4-FFF2-40B4-BE49-F238E27FC236}">
                  <a16:creationId xmlns:a16="http://schemas.microsoft.com/office/drawing/2014/main" id="{9952AF6D-C75A-8D3B-6233-59EAB2901FB3}"/>
                </a:ext>
              </a:extLst>
            </p:cNvPr>
            <p:cNvSpPr/>
            <p:nvPr/>
          </p:nvSpPr>
          <p:spPr>
            <a:xfrm>
              <a:off x="963839" y="5465796"/>
              <a:ext cx="4729323" cy="2155402"/>
            </a:xfrm>
            <a:custGeom>
              <a:avLst/>
              <a:gdLst>
                <a:gd name="connsiteX0" fmla="*/ 3975107 w 4729323"/>
                <a:gd name="connsiteY0" fmla="*/ 1715150 h 2155402"/>
                <a:gd name="connsiteX1" fmla="*/ 3658749 w 4729323"/>
                <a:gd name="connsiteY1" fmla="*/ 1398719 h 2155402"/>
                <a:gd name="connsiteX2" fmla="*/ 3658749 w 4729323"/>
                <a:gd name="connsiteY2" fmla="*/ 756684 h 2155402"/>
                <a:gd name="connsiteX3" fmla="*/ 2902241 w 4729323"/>
                <a:gd name="connsiteY3" fmla="*/ 0 h 2155402"/>
                <a:gd name="connsiteX4" fmla="*/ 2145732 w 4729323"/>
                <a:gd name="connsiteY4" fmla="*/ 756684 h 2155402"/>
                <a:gd name="connsiteX5" fmla="*/ 2145732 w 4729323"/>
                <a:gd name="connsiteY5" fmla="*/ 1398719 h 2155402"/>
                <a:gd name="connsiteX6" fmla="*/ 1829375 w 4729323"/>
                <a:gd name="connsiteY6" fmla="*/ 1715150 h 2155402"/>
                <a:gd name="connsiteX7" fmla="*/ 1513017 w 4729323"/>
                <a:gd name="connsiteY7" fmla="*/ 1398719 h 2155402"/>
                <a:gd name="connsiteX8" fmla="*/ 1513017 w 4729323"/>
                <a:gd name="connsiteY8" fmla="*/ 756684 h 2155402"/>
                <a:gd name="connsiteX9" fmla="*/ 756508 w 4729323"/>
                <a:gd name="connsiteY9" fmla="*/ 0 h 2155402"/>
                <a:gd name="connsiteX10" fmla="*/ 0 w 4729323"/>
                <a:gd name="connsiteY10" fmla="*/ 756684 h 2155402"/>
                <a:gd name="connsiteX11" fmla="*/ 437857 w 4729323"/>
                <a:gd name="connsiteY11" fmla="*/ 756684 h 2155402"/>
                <a:gd name="connsiteX12" fmla="*/ 754216 w 4729323"/>
                <a:gd name="connsiteY12" fmla="*/ 440252 h 2155402"/>
                <a:gd name="connsiteX13" fmla="*/ 1070574 w 4729323"/>
                <a:gd name="connsiteY13" fmla="*/ 756684 h 2155402"/>
                <a:gd name="connsiteX14" fmla="*/ 1070574 w 4729323"/>
                <a:gd name="connsiteY14" fmla="*/ 1398719 h 2155402"/>
                <a:gd name="connsiteX15" fmla="*/ 1827082 w 4729323"/>
                <a:gd name="connsiteY15" fmla="*/ 2155402 h 2155402"/>
                <a:gd name="connsiteX16" fmla="*/ 2583590 w 4729323"/>
                <a:gd name="connsiteY16" fmla="*/ 1398719 h 2155402"/>
                <a:gd name="connsiteX17" fmla="*/ 2583590 w 4729323"/>
                <a:gd name="connsiteY17" fmla="*/ 756684 h 2155402"/>
                <a:gd name="connsiteX18" fmla="*/ 2899949 w 4729323"/>
                <a:gd name="connsiteY18" fmla="*/ 440252 h 2155402"/>
                <a:gd name="connsiteX19" fmla="*/ 3216307 w 4729323"/>
                <a:gd name="connsiteY19" fmla="*/ 756684 h 2155402"/>
                <a:gd name="connsiteX20" fmla="*/ 3216307 w 4729323"/>
                <a:gd name="connsiteY20" fmla="*/ 1398719 h 2155402"/>
                <a:gd name="connsiteX21" fmla="*/ 3972815 w 4729323"/>
                <a:gd name="connsiteY21" fmla="*/ 2155402 h 2155402"/>
                <a:gd name="connsiteX22" fmla="*/ 4729323 w 4729323"/>
                <a:gd name="connsiteY22" fmla="*/ 1398719 h 2155402"/>
                <a:gd name="connsiteX23" fmla="*/ 4291466 w 4729323"/>
                <a:gd name="connsiteY23" fmla="*/ 1398719 h 2155402"/>
                <a:gd name="connsiteX24" fmla="*/ 3975107 w 4729323"/>
                <a:gd name="connsiteY24" fmla="*/ 1715150 h 215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729323" h="2155402">
                  <a:moveTo>
                    <a:pt x="3975107" y="1715150"/>
                  </a:moveTo>
                  <a:cubicBezTo>
                    <a:pt x="3800881" y="1715150"/>
                    <a:pt x="3658749" y="1572984"/>
                    <a:pt x="3658749" y="1398719"/>
                  </a:cubicBezTo>
                  <a:lnTo>
                    <a:pt x="3658749" y="756684"/>
                  </a:lnTo>
                  <a:cubicBezTo>
                    <a:pt x="3658749" y="339361"/>
                    <a:pt x="3319467" y="0"/>
                    <a:pt x="2902241" y="0"/>
                  </a:cubicBezTo>
                  <a:cubicBezTo>
                    <a:pt x="2485015" y="0"/>
                    <a:pt x="2145732" y="339361"/>
                    <a:pt x="2145732" y="756684"/>
                  </a:cubicBezTo>
                  <a:lnTo>
                    <a:pt x="2145732" y="1398719"/>
                  </a:lnTo>
                  <a:cubicBezTo>
                    <a:pt x="2145732" y="1572984"/>
                    <a:pt x="2003601" y="1715150"/>
                    <a:pt x="1829375" y="1715150"/>
                  </a:cubicBezTo>
                  <a:cubicBezTo>
                    <a:pt x="1655148" y="1715150"/>
                    <a:pt x="1513017" y="1572984"/>
                    <a:pt x="1513017" y="1398719"/>
                  </a:cubicBezTo>
                  <a:lnTo>
                    <a:pt x="1513017" y="756684"/>
                  </a:lnTo>
                  <a:cubicBezTo>
                    <a:pt x="1513017" y="339361"/>
                    <a:pt x="1173734" y="0"/>
                    <a:pt x="756508" y="0"/>
                  </a:cubicBezTo>
                  <a:cubicBezTo>
                    <a:pt x="339282" y="0"/>
                    <a:pt x="0" y="339361"/>
                    <a:pt x="0" y="756684"/>
                  </a:cubicBezTo>
                  <a:lnTo>
                    <a:pt x="437857" y="756684"/>
                  </a:lnTo>
                  <a:cubicBezTo>
                    <a:pt x="437857" y="582417"/>
                    <a:pt x="579989" y="440252"/>
                    <a:pt x="754216" y="440252"/>
                  </a:cubicBezTo>
                  <a:cubicBezTo>
                    <a:pt x="928442" y="440252"/>
                    <a:pt x="1070574" y="582417"/>
                    <a:pt x="1070574" y="756684"/>
                  </a:cubicBezTo>
                  <a:lnTo>
                    <a:pt x="1070574" y="1398719"/>
                  </a:lnTo>
                  <a:cubicBezTo>
                    <a:pt x="1070574" y="1816041"/>
                    <a:pt x="1409857" y="2155402"/>
                    <a:pt x="1827082" y="2155402"/>
                  </a:cubicBezTo>
                  <a:cubicBezTo>
                    <a:pt x="2244308" y="2155402"/>
                    <a:pt x="2583590" y="1816041"/>
                    <a:pt x="2583590" y="1398719"/>
                  </a:cubicBezTo>
                  <a:lnTo>
                    <a:pt x="2583590" y="756684"/>
                  </a:lnTo>
                  <a:cubicBezTo>
                    <a:pt x="2583590" y="582417"/>
                    <a:pt x="2725722" y="440252"/>
                    <a:pt x="2899949" y="440252"/>
                  </a:cubicBezTo>
                  <a:cubicBezTo>
                    <a:pt x="3074174" y="440252"/>
                    <a:pt x="3216307" y="582417"/>
                    <a:pt x="3216307" y="756684"/>
                  </a:cubicBezTo>
                  <a:lnTo>
                    <a:pt x="3216307" y="1398719"/>
                  </a:lnTo>
                  <a:cubicBezTo>
                    <a:pt x="3216307" y="1816041"/>
                    <a:pt x="3555589" y="2155402"/>
                    <a:pt x="3972815" y="2155402"/>
                  </a:cubicBezTo>
                  <a:cubicBezTo>
                    <a:pt x="4390041" y="2155402"/>
                    <a:pt x="4729323" y="1816041"/>
                    <a:pt x="4729323" y="1398719"/>
                  </a:cubicBezTo>
                  <a:lnTo>
                    <a:pt x="4291466" y="1398719"/>
                  </a:lnTo>
                  <a:cubicBezTo>
                    <a:pt x="4291466" y="1572984"/>
                    <a:pt x="4149334" y="1715150"/>
                    <a:pt x="3975107" y="1715150"/>
                  </a:cubicBezTo>
                  <a:close/>
                </a:path>
              </a:pathLst>
            </a:custGeom>
            <a:grpFill/>
            <a:ln w="229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" name="Frihandsfigur 17">
              <a:extLst>
                <a:ext uri="{FF2B5EF4-FFF2-40B4-BE49-F238E27FC236}">
                  <a16:creationId xmlns:a16="http://schemas.microsoft.com/office/drawing/2014/main" id="{1C6B0B5B-ACE4-E84A-10AF-8D9181B408A6}"/>
                </a:ext>
              </a:extLst>
            </p:cNvPr>
            <p:cNvSpPr/>
            <p:nvPr/>
          </p:nvSpPr>
          <p:spPr>
            <a:xfrm>
              <a:off x="5257596" y="5465796"/>
              <a:ext cx="4729323" cy="2155402"/>
            </a:xfrm>
            <a:custGeom>
              <a:avLst/>
              <a:gdLst>
                <a:gd name="connsiteX0" fmla="*/ 3975108 w 4729323"/>
                <a:gd name="connsiteY0" fmla="*/ 1715150 h 2155402"/>
                <a:gd name="connsiteX1" fmla="*/ 3658749 w 4729323"/>
                <a:gd name="connsiteY1" fmla="*/ 1398719 h 2155402"/>
                <a:gd name="connsiteX2" fmla="*/ 3658749 w 4729323"/>
                <a:gd name="connsiteY2" fmla="*/ 756684 h 2155402"/>
                <a:gd name="connsiteX3" fmla="*/ 2902241 w 4729323"/>
                <a:gd name="connsiteY3" fmla="*/ 0 h 2155402"/>
                <a:gd name="connsiteX4" fmla="*/ 2145732 w 4729323"/>
                <a:gd name="connsiteY4" fmla="*/ 756684 h 2155402"/>
                <a:gd name="connsiteX5" fmla="*/ 2145732 w 4729323"/>
                <a:gd name="connsiteY5" fmla="*/ 1398719 h 2155402"/>
                <a:gd name="connsiteX6" fmla="*/ 1829375 w 4729323"/>
                <a:gd name="connsiteY6" fmla="*/ 1715150 h 2155402"/>
                <a:gd name="connsiteX7" fmla="*/ 1513017 w 4729323"/>
                <a:gd name="connsiteY7" fmla="*/ 1398719 h 2155402"/>
                <a:gd name="connsiteX8" fmla="*/ 1513017 w 4729323"/>
                <a:gd name="connsiteY8" fmla="*/ 756684 h 2155402"/>
                <a:gd name="connsiteX9" fmla="*/ 756508 w 4729323"/>
                <a:gd name="connsiteY9" fmla="*/ 0 h 2155402"/>
                <a:gd name="connsiteX10" fmla="*/ 0 w 4729323"/>
                <a:gd name="connsiteY10" fmla="*/ 756684 h 2155402"/>
                <a:gd name="connsiteX11" fmla="*/ 437857 w 4729323"/>
                <a:gd name="connsiteY11" fmla="*/ 756684 h 2155402"/>
                <a:gd name="connsiteX12" fmla="*/ 754216 w 4729323"/>
                <a:gd name="connsiteY12" fmla="*/ 440252 h 2155402"/>
                <a:gd name="connsiteX13" fmla="*/ 1070574 w 4729323"/>
                <a:gd name="connsiteY13" fmla="*/ 756684 h 2155402"/>
                <a:gd name="connsiteX14" fmla="*/ 1070574 w 4729323"/>
                <a:gd name="connsiteY14" fmla="*/ 1398719 h 2155402"/>
                <a:gd name="connsiteX15" fmla="*/ 1827083 w 4729323"/>
                <a:gd name="connsiteY15" fmla="*/ 2155402 h 2155402"/>
                <a:gd name="connsiteX16" fmla="*/ 2583591 w 4729323"/>
                <a:gd name="connsiteY16" fmla="*/ 1398719 h 2155402"/>
                <a:gd name="connsiteX17" fmla="*/ 2583591 w 4729323"/>
                <a:gd name="connsiteY17" fmla="*/ 756684 h 2155402"/>
                <a:gd name="connsiteX18" fmla="*/ 2899949 w 4729323"/>
                <a:gd name="connsiteY18" fmla="*/ 440252 h 2155402"/>
                <a:gd name="connsiteX19" fmla="*/ 3216307 w 4729323"/>
                <a:gd name="connsiteY19" fmla="*/ 756684 h 2155402"/>
                <a:gd name="connsiteX20" fmla="*/ 3216307 w 4729323"/>
                <a:gd name="connsiteY20" fmla="*/ 1398719 h 2155402"/>
                <a:gd name="connsiteX21" fmla="*/ 3972815 w 4729323"/>
                <a:gd name="connsiteY21" fmla="*/ 2155402 h 2155402"/>
                <a:gd name="connsiteX22" fmla="*/ 4729323 w 4729323"/>
                <a:gd name="connsiteY22" fmla="*/ 1398719 h 2155402"/>
                <a:gd name="connsiteX23" fmla="*/ 4291466 w 4729323"/>
                <a:gd name="connsiteY23" fmla="*/ 1398719 h 2155402"/>
                <a:gd name="connsiteX24" fmla="*/ 3975108 w 4729323"/>
                <a:gd name="connsiteY24" fmla="*/ 1715150 h 215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729323" h="2155402">
                  <a:moveTo>
                    <a:pt x="3975108" y="1715150"/>
                  </a:moveTo>
                  <a:cubicBezTo>
                    <a:pt x="3800881" y="1715150"/>
                    <a:pt x="3658749" y="1572984"/>
                    <a:pt x="3658749" y="1398719"/>
                  </a:cubicBezTo>
                  <a:lnTo>
                    <a:pt x="3658749" y="756684"/>
                  </a:lnTo>
                  <a:cubicBezTo>
                    <a:pt x="3658749" y="339361"/>
                    <a:pt x="3319467" y="0"/>
                    <a:pt x="2902241" y="0"/>
                  </a:cubicBezTo>
                  <a:cubicBezTo>
                    <a:pt x="2485016" y="0"/>
                    <a:pt x="2145732" y="339361"/>
                    <a:pt x="2145732" y="756684"/>
                  </a:cubicBezTo>
                  <a:lnTo>
                    <a:pt x="2145732" y="1398719"/>
                  </a:lnTo>
                  <a:cubicBezTo>
                    <a:pt x="2145732" y="1572984"/>
                    <a:pt x="2003602" y="1715150"/>
                    <a:pt x="1829375" y="1715150"/>
                  </a:cubicBezTo>
                  <a:cubicBezTo>
                    <a:pt x="1655149" y="1715150"/>
                    <a:pt x="1513017" y="1572984"/>
                    <a:pt x="1513017" y="1398719"/>
                  </a:cubicBezTo>
                  <a:lnTo>
                    <a:pt x="1513017" y="756684"/>
                  </a:lnTo>
                  <a:cubicBezTo>
                    <a:pt x="1513017" y="339361"/>
                    <a:pt x="1173734" y="0"/>
                    <a:pt x="756508" y="0"/>
                  </a:cubicBezTo>
                  <a:cubicBezTo>
                    <a:pt x="339282" y="0"/>
                    <a:pt x="0" y="339361"/>
                    <a:pt x="0" y="756684"/>
                  </a:cubicBezTo>
                  <a:lnTo>
                    <a:pt x="437857" y="756684"/>
                  </a:lnTo>
                  <a:cubicBezTo>
                    <a:pt x="437857" y="582417"/>
                    <a:pt x="579989" y="440252"/>
                    <a:pt x="754216" y="440252"/>
                  </a:cubicBezTo>
                  <a:cubicBezTo>
                    <a:pt x="928442" y="440252"/>
                    <a:pt x="1070574" y="582417"/>
                    <a:pt x="1070574" y="756684"/>
                  </a:cubicBezTo>
                  <a:lnTo>
                    <a:pt x="1070574" y="1398719"/>
                  </a:lnTo>
                  <a:cubicBezTo>
                    <a:pt x="1070574" y="1816041"/>
                    <a:pt x="1409857" y="2155402"/>
                    <a:pt x="1827083" y="2155402"/>
                  </a:cubicBezTo>
                  <a:cubicBezTo>
                    <a:pt x="2244309" y="2155402"/>
                    <a:pt x="2583591" y="1816041"/>
                    <a:pt x="2583591" y="1398719"/>
                  </a:cubicBezTo>
                  <a:lnTo>
                    <a:pt x="2583591" y="756684"/>
                  </a:lnTo>
                  <a:cubicBezTo>
                    <a:pt x="2583591" y="582417"/>
                    <a:pt x="2725723" y="440252"/>
                    <a:pt x="2899949" y="440252"/>
                  </a:cubicBezTo>
                  <a:cubicBezTo>
                    <a:pt x="3074174" y="440252"/>
                    <a:pt x="3216307" y="582417"/>
                    <a:pt x="3216307" y="756684"/>
                  </a:cubicBezTo>
                  <a:lnTo>
                    <a:pt x="3216307" y="1398719"/>
                  </a:lnTo>
                  <a:cubicBezTo>
                    <a:pt x="3216307" y="1816041"/>
                    <a:pt x="3555589" y="2155402"/>
                    <a:pt x="3972815" y="2155402"/>
                  </a:cubicBezTo>
                  <a:cubicBezTo>
                    <a:pt x="4390041" y="2155402"/>
                    <a:pt x="4729323" y="1816041"/>
                    <a:pt x="4729323" y="1398719"/>
                  </a:cubicBezTo>
                  <a:lnTo>
                    <a:pt x="4291466" y="1398719"/>
                  </a:lnTo>
                  <a:cubicBezTo>
                    <a:pt x="4291466" y="1572984"/>
                    <a:pt x="4149334" y="1715150"/>
                    <a:pt x="3975108" y="1715150"/>
                  </a:cubicBezTo>
                  <a:close/>
                </a:path>
              </a:pathLst>
            </a:custGeom>
            <a:grpFill/>
            <a:ln w="229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" name="Frihandsfigur 18">
              <a:extLst>
                <a:ext uri="{FF2B5EF4-FFF2-40B4-BE49-F238E27FC236}">
                  <a16:creationId xmlns:a16="http://schemas.microsoft.com/office/drawing/2014/main" id="{E3616357-2C3A-DA43-59C4-6EE9959B5425}"/>
                </a:ext>
              </a:extLst>
            </p:cNvPr>
            <p:cNvSpPr/>
            <p:nvPr/>
          </p:nvSpPr>
          <p:spPr>
            <a:xfrm rot="-5116132">
              <a:off x="9537055" y="6310579"/>
              <a:ext cx="463078" cy="463185"/>
            </a:xfrm>
            <a:custGeom>
              <a:avLst/>
              <a:gdLst>
                <a:gd name="connsiteX0" fmla="*/ 463079 w 463078"/>
                <a:gd name="connsiteY0" fmla="*/ 231593 h 463185"/>
                <a:gd name="connsiteX1" fmla="*/ 231540 w 463078"/>
                <a:gd name="connsiteY1" fmla="*/ 463186 h 463185"/>
                <a:gd name="connsiteX2" fmla="*/ 2 w 463078"/>
                <a:gd name="connsiteY2" fmla="*/ 231593 h 463185"/>
                <a:gd name="connsiteX3" fmla="*/ 231540 w 463078"/>
                <a:gd name="connsiteY3" fmla="*/ 0 h 463185"/>
                <a:gd name="connsiteX4" fmla="*/ 463079 w 463078"/>
                <a:gd name="connsiteY4" fmla="*/ 231593 h 463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078" h="463185">
                  <a:moveTo>
                    <a:pt x="463079" y="231593"/>
                  </a:moveTo>
                  <a:cubicBezTo>
                    <a:pt x="463079" y="359498"/>
                    <a:pt x="359415" y="463186"/>
                    <a:pt x="231540" y="463186"/>
                  </a:cubicBezTo>
                  <a:cubicBezTo>
                    <a:pt x="103665" y="463186"/>
                    <a:pt x="2" y="359498"/>
                    <a:pt x="2" y="231593"/>
                  </a:cubicBezTo>
                  <a:cubicBezTo>
                    <a:pt x="2" y="103688"/>
                    <a:pt x="103665" y="0"/>
                    <a:pt x="231540" y="0"/>
                  </a:cubicBezTo>
                  <a:cubicBezTo>
                    <a:pt x="359415" y="0"/>
                    <a:pt x="463079" y="103687"/>
                    <a:pt x="463079" y="231593"/>
                  </a:cubicBezTo>
                  <a:close/>
                </a:path>
              </a:pathLst>
            </a:custGeom>
            <a:grpFill/>
            <a:ln w="229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" name="Frihandsfigur 19">
              <a:extLst>
                <a:ext uri="{FF2B5EF4-FFF2-40B4-BE49-F238E27FC236}">
                  <a16:creationId xmlns:a16="http://schemas.microsoft.com/office/drawing/2014/main" id="{B04698C6-BB8F-1F1D-39F5-743BE0631A94}"/>
                </a:ext>
              </a:extLst>
            </p:cNvPr>
            <p:cNvSpPr/>
            <p:nvPr/>
          </p:nvSpPr>
          <p:spPr>
            <a:xfrm>
              <a:off x="5243842" y="6311906"/>
              <a:ext cx="463073" cy="463181"/>
            </a:xfrm>
            <a:custGeom>
              <a:avLst/>
              <a:gdLst>
                <a:gd name="connsiteX0" fmla="*/ 231537 w 463073"/>
                <a:gd name="connsiteY0" fmla="*/ 0 h 463181"/>
                <a:gd name="connsiteX1" fmla="*/ 0 w 463073"/>
                <a:gd name="connsiteY1" fmla="*/ 231591 h 463181"/>
                <a:gd name="connsiteX2" fmla="*/ 231537 w 463073"/>
                <a:gd name="connsiteY2" fmla="*/ 463182 h 463181"/>
                <a:gd name="connsiteX3" fmla="*/ 463074 w 463073"/>
                <a:gd name="connsiteY3" fmla="*/ 231591 h 463181"/>
                <a:gd name="connsiteX4" fmla="*/ 231537 w 463073"/>
                <a:gd name="connsiteY4" fmla="*/ 0 h 463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073" h="463181">
                  <a:moveTo>
                    <a:pt x="231537" y="0"/>
                  </a:moveTo>
                  <a:cubicBezTo>
                    <a:pt x="103160" y="0"/>
                    <a:pt x="0" y="103184"/>
                    <a:pt x="0" y="231591"/>
                  </a:cubicBezTo>
                  <a:cubicBezTo>
                    <a:pt x="0" y="359998"/>
                    <a:pt x="103160" y="463182"/>
                    <a:pt x="231537" y="463182"/>
                  </a:cubicBezTo>
                  <a:cubicBezTo>
                    <a:pt x="359913" y="463182"/>
                    <a:pt x="463074" y="359998"/>
                    <a:pt x="463074" y="231591"/>
                  </a:cubicBezTo>
                  <a:cubicBezTo>
                    <a:pt x="463074" y="103184"/>
                    <a:pt x="359913" y="0"/>
                    <a:pt x="231537" y="0"/>
                  </a:cubicBezTo>
                  <a:close/>
                </a:path>
              </a:pathLst>
            </a:custGeom>
            <a:grpFill/>
            <a:ln w="229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 20">
              <a:extLst>
                <a:ext uri="{FF2B5EF4-FFF2-40B4-BE49-F238E27FC236}">
                  <a16:creationId xmlns:a16="http://schemas.microsoft.com/office/drawing/2014/main" id="{1060BFE4-6C00-F4B5-8B19-3598E7AA882F}"/>
                </a:ext>
              </a:extLst>
            </p:cNvPr>
            <p:cNvSpPr/>
            <p:nvPr/>
          </p:nvSpPr>
          <p:spPr>
            <a:xfrm rot="-171312">
              <a:off x="950364" y="6309872"/>
              <a:ext cx="463093" cy="463201"/>
            </a:xfrm>
            <a:custGeom>
              <a:avLst/>
              <a:gdLst>
                <a:gd name="connsiteX0" fmla="*/ 463094 w 463093"/>
                <a:gd name="connsiteY0" fmla="*/ 231601 h 463201"/>
                <a:gd name="connsiteX1" fmla="*/ 231547 w 463093"/>
                <a:gd name="connsiteY1" fmla="*/ 463202 h 463201"/>
                <a:gd name="connsiteX2" fmla="*/ -1 w 463093"/>
                <a:gd name="connsiteY2" fmla="*/ 231601 h 463201"/>
                <a:gd name="connsiteX3" fmla="*/ 231547 w 463093"/>
                <a:gd name="connsiteY3" fmla="*/ 0 h 463201"/>
                <a:gd name="connsiteX4" fmla="*/ 463094 w 463093"/>
                <a:gd name="connsiteY4" fmla="*/ 231601 h 46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093" h="463201">
                  <a:moveTo>
                    <a:pt x="463094" y="231601"/>
                  </a:moveTo>
                  <a:cubicBezTo>
                    <a:pt x="463094" y="359510"/>
                    <a:pt x="359427" y="463202"/>
                    <a:pt x="231547" y="463202"/>
                  </a:cubicBezTo>
                  <a:cubicBezTo>
                    <a:pt x="103667" y="463202"/>
                    <a:pt x="-1" y="359511"/>
                    <a:pt x="-1" y="231601"/>
                  </a:cubicBezTo>
                  <a:cubicBezTo>
                    <a:pt x="-1" y="103692"/>
                    <a:pt x="103666" y="0"/>
                    <a:pt x="231547" y="0"/>
                  </a:cubicBezTo>
                  <a:cubicBezTo>
                    <a:pt x="359426" y="0"/>
                    <a:pt x="463094" y="103691"/>
                    <a:pt x="463094" y="231601"/>
                  </a:cubicBezTo>
                  <a:close/>
                </a:path>
              </a:pathLst>
            </a:custGeom>
            <a:grpFill/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" name="Frihandsfigur 21">
              <a:extLst>
                <a:ext uri="{FF2B5EF4-FFF2-40B4-BE49-F238E27FC236}">
                  <a16:creationId xmlns:a16="http://schemas.microsoft.com/office/drawing/2014/main" id="{CA1A68EC-24F6-CDE4-4AA1-39213E225B82}"/>
                </a:ext>
              </a:extLst>
            </p:cNvPr>
            <p:cNvSpPr/>
            <p:nvPr/>
          </p:nvSpPr>
          <p:spPr>
            <a:xfrm rot="-213744">
              <a:off x="-4416515" y="6309796"/>
              <a:ext cx="463089" cy="463197"/>
            </a:xfrm>
            <a:custGeom>
              <a:avLst/>
              <a:gdLst>
                <a:gd name="connsiteX0" fmla="*/ 463090 w 463089"/>
                <a:gd name="connsiteY0" fmla="*/ 231599 h 463197"/>
                <a:gd name="connsiteX1" fmla="*/ 231545 w 463089"/>
                <a:gd name="connsiteY1" fmla="*/ 463197 h 463197"/>
                <a:gd name="connsiteX2" fmla="*/ 0 w 463089"/>
                <a:gd name="connsiteY2" fmla="*/ 231599 h 463197"/>
                <a:gd name="connsiteX3" fmla="*/ 231545 w 463089"/>
                <a:gd name="connsiteY3" fmla="*/ 0 h 463197"/>
                <a:gd name="connsiteX4" fmla="*/ 463090 w 463089"/>
                <a:gd name="connsiteY4" fmla="*/ 231599 h 46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089" h="463197">
                  <a:moveTo>
                    <a:pt x="463090" y="231599"/>
                  </a:moveTo>
                  <a:cubicBezTo>
                    <a:pt x="463090" y="359507"/>
                    <a:pt x="359423" y="463197"/>
                    <a:pt x="231545" y="463197"/>
                  </a:cubicBezTo>
                  <a:cubicBezTo>
                    <a:pt x="103666" y="463197"/>
                    <a:pt x="0" y="359507"/>
                    <a:pt x="0" y="231599"/>
                  </a:cubicBezTo>
                  <a:cubicBezTo>
                    <a:pt x="0" y="103691"/>
                    <a:pt x="103666" y="0"/>
                    <a:pt x="231545" y="0"/>
                  </a:cubicBezTo>
                  <a:cubicBezTo>
                    <a:pt x="359424" y="0"/>
                    <a:pt x="463090" y="103690"/>
                    <a:pt x="463090" y="231599"/>
                  </a:cubicBezTo>
                  <a:close/>
                </a:path>
              </a:pathLst>
            </a:custGeom>
            <a:grpFill/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9009376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el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tshållare för bild 20">
            <a:extLst>
              <a:ext uri="{FF2B5EF4-FFF2-40B4-BE49-F238E27FC236}">
                <a16:creationId xmlns:a16="http://schemas.microsoft.com/office/drawing/2014/main" id="{BF1603B9-141D-48BF-F6F7-BEE526E285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" y="2"/>
            <a:ext cx="12191998" cy="6857999"/>
          </a:xfrm>
          <a:custGeom>
            <a:avLst/>
            <a:gdLst>
              <a:gd name="connsiteX0" fmla="*/ 10727110 w 12191998"/>
              <a:gd name="connsiteY0" fmla="*/ 778001 h 6857999"/>
              <a:gd name="connsiteX1" fmla="*/ 10679223 w 12191998"/>
              <a:gd name="connsiteY1" fmla="*/ 825899 h 6857999"/>
              <a:gd name="connsiteX2" fmla="*/ 10727110 w 12191998"/>
              <a:gd name="connsiteY2" fmla="*/ 873798 h 6857999"/>
              <a:gd name="connsiteX3" fmla="*/ 10774998 w 12191998"/>
              <a:gd name="connsiteY3" fmla="*/ 825899 h 6857999"/>
              <a:gd name="connsiteX4" fmla="*/ 10727110 w 12191998"/>
              <a:gd name="connsiteY4" fmla="*/ 778001 h 6857999"/>
              <a:gd name="connsiteX5" fmla="*/ 11274809 w 12191998"/>
              <a:gd name="connsiteY5" fmla="*/ 771318 h 6857999"/>
              <a:gd name="connsiteX6" fmla="*/ 11291514 w 12191998"/>
              <a:gd name="connsiteY6" fmla="*/ 816320 h 6857999"/>
              <a:gd name="connsiteX7" fmla="*/ 11257658 w 12191998"/>
              <a:gd name="connsiteY7" fmla="*/ 816320 h 6857999"/>
              <a:gd name="connsiteX8" fmla="*/ 11266345 w 12191998"/>
              <a:gd name="connsiteY8" fmla="*/ 675521 h 6857999"/>
              <a:gd name="connsiteX9" fmla="*/ 11178143 w 12191998"/>
              <a:gd name="connsiteY9" fmla="*/ 873130 h 6857999"/>
              <a:gd name="connsiteX10" fmla="*/ 11232490 w 12191998"/>
              <a:gd name="connsiteY10" fmla="*/ 873130 h 6857999"/>
              <a:gd name="connsiteX11" fmla="*/ 11239617 w 12191998"/>
              <a:gd name="connsiteY11" fmla="*/ 856867 h 6857999"/>
              <a:gd name="connsiteX12" fmla="*/ 11309332 w 12191998"/>
              <a:gd name="connsiteY12" fmla="*/ 856867 h 6857999"/>
              <a:gd name="connsiteX13" fmla="*/ 11316460 w 12191998"/>
              <a:gd name="connsiteY13" fmla="*/ 873130 h 6857999"/>
              <a:gd name="connsiteX14" fmla="*/ 11370806 w 12191998"/>
              <a:gd name="connsiteY14" fmla="*/ 873130 h 6857999"/>
              <a:gd name="connsiteX15" fmla="*/ 11282604 w 12191998"/>
              <a:gd name="connsiteY15" fmla="*/ 675521 h 6857999"/>
              <a:gd name="connsiteX16" fmla="*/ 11106200 w 12191998"/>
              <a:gd name="connsiteY16" fmla="*/ 675298 h 6857999"/>
              <a:gd name="connsiteX17" fmla="*/ 11038267 w 12191998"/>
              <a:gd name="connsiteY17" fmla="*/ 732553 h 6857999"/>
              <a:gd name="connsiteX18" fmla="*/ 11087268 w 12191998"/>
              <a:gd name="connsiteY18" fmla="*/ 791146 h 6857999"/>
              <a:gd name="connsiteX19" fmla="*/ 11107314 w 12191998"/>
              <a:gd name="connsiteY19" fmla="*/ 800057 h 6857999"/>
              <a:gd name="connsiteX20" fmla="*/ 11126914 w 12191998"/>
              <a:gd name="connsiteY20" fmla="*/ 818102 h 6857999"/>
              <a:gd name="connsiteX21" fmla="*/ 11106868 w 12191998"/>
              <a:gd name="connsiteY21" fmla="*/ 832138 h 6857999"/>
              <a:gd name="connsiteX22" fmla="*/ 11063658 w 12191998"/>
              <a:gd name="connsiteY22" fmla="*/ 807186 h 6857999"/>
              <a:gd name="connsiteX23" fmla="*/ 11029580 w 12191998"/>
              <a:gd name="connsiteY23" fmla="*/ 833029 h 6857999"/>
              <a:gd name="connsiteX24" fmla="*/ 11106868 w 12191998"/>
              <a:gd name="connsiteY24" fmla="*/ 876472 h 6857999"/>
              <a:gd name="connsiteX25" fmla="*/ 11177920 w 12191998"/>
              <a:gd name="connsiteY25" fmla="*/ 815875 h 6857999"/>
              <a:gd name="connsiteX26" fmla="*/ 11128250 w 12191998"/>
              <a:gd name="connsiteY26" fmla="*/ 757282 h 6857999"/>
              <a:gd name="connsiteX27" fmla="*/ 11105977 w 12191998"/>
              <a:gd name="connsiteY27" fmla="*/ 747926 h 6857999"/>
              <a:gd name="connsiteX28" fmla="*/ 11089272 w 12191998"/>
              <a:gd name="connsiteY28" fmla="*/ 732108 h 6857999"/>
              <a:gd name="connsiteX29" fmla="*/ 11106645 w 12191998"/>
              <a:gd name="connsiteY29" fmla="*/ 719855 h 6857999"/>
              <a:gd name="connsiteX30" fmla="*/ 11138719 w 12191998"/>
              <a:gd name="connsiteY30" fmla="*/ 740351 h 6857999"/>
              <a:gd name="connsiteX31" fmla="*/ 11172574 w 12191998"/>
              <a:gd name="connsiteY31" fmla="*/ 714508 h 6857999"/>
              <a:gd name="connsiteX32" fmla="*/ 11106200 w 12191998"/>
              <a:gd name="connsiteY32" fmla="*/ 675298 h 6857999"/>
              <a:gd name="connsiteX33" fmla="*/ 11673722 w 12191998"/>
              <a:gd name="connsiteY33" fmla="*/ 675298 h 6857999"/>
              <a:gd name="connsiteX34" fmla="*/ 11605789 w 12191998"/>
              <a:gd name="connsiteY34" fmla="*/ 732553 h 6857999"/>
              <a:gd name="connsiteX35" fmla="*/ 11654790 w 12191998"/>
              <a:gd name="connsiteY35" fmla="*/ 791146 h 6857999"/>
              <a:gd name="connsiteX36" fmla="*/ 11674836 w 12191998"/>
              <a:gd name="connsiteY36" fmla="*/ 800057 h 6857999"/>
              <a:gd name="connsiteX37" fmla="*/ 11694436 w 12191998"/>
              <a:gd name="connsiteY37" fmla="*/ 818102 h 6857999"/>
              <a:gd name="connsiteX38" fmla="*/ 11674390 w 12191998"/>
              <a:gd name="connsiteY38" fmla="*/ 832138 h 6857999"/>
              <a:gd name="connsiteX39" fmla="*/ 11631180 w 12191998"/>
              <a:gd name="connsiteY39" fmla="*/ 807186 h 6857999"/>
              <a:gd name="connsiteX40" fmla="*/ 11597102 w 12191998"/>
              <a:gd name="connsiteY40" fmla="*/ 833029 h 6857999"/>
              <a:gd name="connsiteX41" fmla="*/ 11674390 w 12191998"/>
              <a:gd name="connsiteY41" fmla="*/ 876472 h 6857999"/>
              <a:gd name="connsiteX42" fmla="*/ 11745442 w 12191998"/>
              <a:gd name="connsiteY42" fmla="*/ 815875 h 6857999"/>
              <a:gd name="connsiteX43" fmla="*/ 11695772 w 12191998"/>
              <a:gd name="connsiteY43" fmla="*/ 757282 h 6857999"/>
              <a:gd name="connsiteX44" fmla="*/ 11673499 w 12191998"/>
              <a:gd name="connsiteY44" fmla="*/ 747926 h 6857999"/>
              <a:gd name="connsiteX45" fmla="*/ 11656794 w 12191998"/>
              <a:gd name="connsiteY45" fmla="*/ 732108 h 6857999"/>
              <a:gd name="connsiteX46" fmla="*/ 11674167 w 12191998"/>
              <a:gd name="connsiteY46" fmla="*/ 719855 h 6857999"/>
              <a:gd name="connsiteX47" fmla="*/ 11706241 w 12191998"/>
              <a:gd name="connsiteY47" fmla="*/ 740351 h 6857999"/>
              <a:gd name="connsiteX48" fmla="*/ 11740096 w 12191998"/>
              <a:gd name="connsiteY48" fmla="*/ 714508 h 6857999"/>
              <a:gd name="connsiteX49" fmla="*/ 11673722 w 12191998"/>
              <a:gd name="connsiteY49" fmla="*/ 675298 h 6857999"/>
              <a:gd name="connsiteX50" fmla="*/ 11384170 w 12191998"/>
              <a:gd name="connsiteY50" fmla="*/ 675076 h 6857999"/>
              <a:gd name="connsiteX51" fmla="*/ 11384170 w 12191998"/>
              <a:gd name="connsiteY51" fmla="*/ 872685 h 6857999"/>
              <a:gd name="connsiteX52" fmla="*/ 11434730 w 12191998"/>
              <a:gd name="connsiteY52" fmla="*/ 872685 h 6857999"/>
              <a:gd name="connsiteX53" fmla="*/ 11434730 w 12191998"/>
              <a:gd name="connsiteY53" fmla="*/ 791592 h 6857999"/>
              <a:gd name="connsiteX54" fmla="*/ 11474822 w 12191998"/>
              <a:gd name="connsiteY54" fmla="*/ 838376 h 6857999"/>
              <a:gd name="connsiteX55" fmla="*/ 11491081 w 12191998"/>
              <a:gd name="connsiteY55" fmla="*/ 838376 h 6857999"/>
              <a:gd name="connsiteX56" fmla="*/ 11531396 w 12191998"/>
              <a:gd name="connsiteY56" fmla="*/ 791369 h 6857999"/>
              <a:gd name="connsiteX57" fmla="*/ 11531396 w 12191998"/>
              <a:gd name="connsiteY57" fmla="*/ 872908 h 6857999"/>
              <a:gd name="connsiteX58" fmla="*/ 11581956 w 12191998"/>
              <a:gd name="connsiteY58" fmla="*/ 872908 h 6857999"/>
              <a:gd name="connsiteX59" fmla="*/ 11581956 w 12191998"/>
              <a:gd name="connsiteY59" fmla="*/ 675299 h 6857999"/>
              <a:gd name="connsiteX60" fmla="*/ 11581956 w 12191998"/>
              <a:gd name="connsiteY60" fmla="*/ 675076 h 6857999"/>
              <a:gd name="connsiteX61" fmla="*/ 11565697 w 12191998"/>
              <a:gd name="connsiteY61" fmla="*/ 675076 h 6857999"/>
              <a:gd name="connsiteX62" fmla="*/ 11483063 w 12191998"/>
              <a:gd name="connsiteY62" fmla="*/ 775997 h 6857999"/>
              <a:gd name="connsiteX63" fmla="*/ 11400429 w 12191998"/>
              <a:gd name="connsiteY63" fmla="*/ 675076 h 6857999"/>
              <a:gd name="connsiteX64" fmla="*/ 11668376 w 12191998"/>
              <a:gd name="connsiteY64" fmla="*/ 595319 h 6857999"/>
              <a:gd name="connsiteX65" fmla="*/ 11703568 w 12191998"/>
              <a:gd name="connsiteY65" fmla="*/ 595319 h 6857999"/>
              <a:gd name="connsiteX66" fmla="*/ 11703568 w 12191998"/>
              <a:gd name="connsiteY66" fmla="*/ 597769 h 6857999"/>
              <a:gd name="connsiteX67" fmla="*/ 11668153 w 12191998"/>
              <a:gd name="connsiteY67" fmla="*/ 630073 h 6857999"/>
              <a:gd name="connsiteX68" fmla="*/ 11644098 w 12191998"/>
              <a:gd name="connsiteY68" fmla="*/ 612027 h 6857999"/>
              <a:gd name="connsiteX69" fmla="*/ 11668376 w 12191998"/>
              <a:gd name="connsiteY69" fmla="*/ 595319 h 6857999"/>
              <a:gd name="connsiteX70" fmla="*/ 11251199 w 12191998"/>
              <a:gd name="connsiteY70" fmla="*/ 512666 h 6857999"/>
              <a:gd name="connsiteX71" fmla="*/ 11251199 w 12191998"/>
              <a:gd name="connsiteY71" fmla="*/ 649678 h 6857999"/>
              <a:gd name="connsiteX72" fmla="*/ 11280599 w 12191998"/>
              <a:gd name="connsiteY72" fmla="*/ 649678 h 6857999"/>
              <a:gd name="connsiteX73" fmla="*/ 11280599 w 12191998"/>
              <a:gd name="connsiteY73" fmla="*/ 512666 h 6857999"/>
              <a:gd name="connsiteX74" fmla="*/ 11251422 w 12191998"/>
              <a:gd name="connsiteY74" fmla="*/ 512666 h 6857999"/>
              <a:gd name="connsiteX75" fmla="*/ 11595765 w 12191998"/>
              <a:gd name="connsiteY75" fmla="*/ 511106 h 6857999"/>
              <a:gd name="connsiteX76" fmla="*/ 11555896 w 12191998"/>
              <a:gd name="connsiteY76" fmla="*/ 530265 h 6857999"/>
              <a:gd name="connsiteX77" fmla="*/ 11555896 w 12191998"/>
              <a:gd name="connsiteY77" fmla="*/ 512443 h 6857999"/>
              <a:gd name="connsiteX78" fmla="*/ 11528500 w 12191998"/>
              <a:gd name="connsiteY78" fmla="*/ 512443 h 6857999"/>
              <a:gd name="connsiteX79" fmla="*/ 11528500 w 12191998"/>
              <a:gd name="connsiteY79" fmla="*/ 649455 h 6857999"/>
              <a:gd name="connsiteX80" fmla="*/ 11557901 w 12191998"/>
              <a:gd name="connsiteY80" fmla="*/ 649455 h 6857999"/>
              <a:gd name="connsiteX81" fmla="*/ 11557901 w 12191998"/>
              <a:gd name="connsiteY81" fmla="*/ 576383 h 6857999"/>
              <a:gd name="connsiteX82" fmla="*/ 11597992 w 12191998"/>
              <a:gd name="connsiteY82" fmla="*/ 538509 h 6857999"/>
              <a:gd name="connsiteX83" fmla="*/ 11606902 w 12191998"/>
              <a:gd name="connsiteY83" fmla="*/ 538509 h 6857999"/>
              <a:gd name="connsiteX84" fmla="*/ 11606902 w 12191998"/>
              <a:gd name="connsiteY84" fmla="*/ 512666 h 6857999"/>
              <a:gd name="connsiteX85" fmla="*/ 11595765 w 12191998"/>
              <a:gd name="connsiteY85" fmla="*/ 511106 h 6857999"/>
              <a:gd name="connsiteX86" fmla="*/ 11354547 w 12191998"/>
              <a:gd name="connsiteY86" fmla="*/ 509770 h 6857999"/>
              <a:gd name="connsiteX87" fmla="*/ 11306214 w 12191998"/>
              <a:gd name="connsiteY87" fmla="*/ 549425 h 6857999"/>
              <a:gd name="connsiteX88" fmla="*/ 11341851 w 12191998"/>
              <a:gd name="connsiteY88" fmla="*/ 589304 h 6857999"/>
              <a:gd name="connsiteX89" fmla="*/ 11355883 w 12191998"/>
              <a:gd name="connsiteY89" fmla="*/ 595096 h 6857999"/>
              <a:gd name="connsiteX90" fmla="*/ 11375038 w 12191998"/>
              <a:gd name="connsiteY90" fmla="*/ 612028 h 6857999"/>
              <a:gd name="connsiteX91" fmla="*/ 11352988 w 12191998"/>
              <a:gd name="connsiteY91" fmla="*/ 627400 h 6857999"/>
              <a:gd name="connsiteX92" fmla="*/ 11314455 w 12191998"/>
              <a:gd name="connsiteY92" fmla="*/ 607795 h 6857999"/>
              <a:gd name="connsiteX93" fmla="*/ 11297750 w 12191998"/>
              <a:gd name="connsiteY93" fmla="*/ 626286 h 6857999"/>
              <a:gd name="connsiteX94" fmla="*/ 11353210 w 12191998"/>
              <a:gd name="connsiteY94" fmla="*/ 652797 h 6857999"/>
              <a:gd name="connsiteX95" fmla="*/ 11403993 w 12191998"/>
              <a:gd name="connsiteY95" fmla="*/ 610914 h 6857999"/>
              <a:gd name="connsiteX96" fmla="*/ 11366574 w 12191998"/>
              <a:gd name="connsiteY96" fmla="*/ 569699 h 6857999"/>
              <a:gd name="connsiteX97" fmla="*/ 11353433 w 12191998"/>
              <a:gd name="connsiteY97" fmla="*/ 564352 h 6857999"/>
              <a:gd name="connsiteX98" fmla="*/ 11335392 w 12191998"/>
              <a:gd name="connsiteY98" fmla="*/ 548089 h 6857999"/>
              <a:gd name="connsiteX99" fmla="*/ 11354101 w 12191998"/>
              <a:gd name="connsiteY99" fmla="*/ 534945 h 6857999"/>
              <a:gd name="connsiteX100" fmla="*/ 11386175 w 12191998"/>
              <a:gd name="connsiteY100" fmla="*/ 548980 h 6857999"/>
              <a:gd name="connsiteX101" fmla="*/ 11401989 w 12191998"/>
              <a:gd name="connsiteY101" fmla="*/ 530934 h 6857999"/>
              <a:gd name="connsiteX102" fmla="*/ 11354547 w 12191998"/>
              <a:gd name="connsiteY102" fmla="*/ 509770 h 6857999"/>
              <a:gd name="connsiteX103" fmla="*/ 11677062 w 12191998"/>
              <a:gd name="connsiteY103" fmla="*/ 509324 h 6857999"/>
              <a:gd name="connsiteX104" fmla="*/ 11619375 w 12191998"/>
              <a:gd name="connsiteY104" fmla="*/ 538731 h 6857999"/>
              <a:gd name="connsiteX105" fmla="*/ 11636303 w 12191998"/>
              <a:gd name="connsiteY105" fmla="*/ 556109 h 6857999"/>
              <a:gd name="connsiteX106" fmla="*/ 11674167 w 12191998"/>
              <a:gd name="connsiteY106" fmla="*/ 535835 h 6857999"/>
              <a:gd name="connsiteX107" fmla="*/ 11703568 w 12191998"/>
              <a:gd name="connsiteY107" fmla="*/ 565243 h 6857999"/>
              <a:gd name="connsiteX108" fmla="*/ 11703568 w 12191998"/>
              <a:gd name="connsiteY108" fmla="*/ 574154 h 6857999"/>
              <a:gd name="connsiteX109" fmla="*/ 11664812 w 12191998"/>
              <a:gd name="connsiteY109" fmla="*/ 574154 h 6857999"/>
              <a:gd name="connsiteX110" fmla="*/ 11614252 w 12191998"/>
              <a:gd name="connsiteY110" fmla="*/ 613141 h 6857999"/>
              <a:gd name="connsiteX111" fmla="*/ 11661917 w 12191998"/>
              <a:gd name="connsiteY111" fmla="*/ 652797 h 6857999"/>
              <a:gd name="connsiteX112" fmla="*/ 11705795 w 12191998"/>
              <a:gd name="connsiteY112" fmla="*/ 634306 h 6857999"/>
              <a:gd name="connsiteX113" fmla="*/ 11705795 w 12191998"/>
              <a:gd name="connsiteY113" fmla="*/ 649678 h 6857999"/>
              <a:gd name="connsiteX114" fmla="*/ 11733191 w 12191998"/>
              <a:gd name="connsiteY114" fmla="*/ 649678 h 6857999"/>
              <a:gd name="connsiteX115" fmla="*/ 11733191 w 12191998"/>
              <a:gd name="connsiteY115" fmla="*/ 566802 h 6857999"/>
              <a:gd name="connsiteX116" fmla="*/ 11677062 w 12191998"/>
              <a:gd name="connsiteY116" fmla="*/ 509324 h 6857999"/>
              <a:gd name="connsiteX117" fmla="*/ 11437403 w 12191998"/>
              <a:gd name="connsiteY117" fmla="*/ 476353 h 6857999"/>
              <a:gd name="connsiteX118" fmla="*/ 11437403 w 12191998"/>
              <a:gd name="connsiteY118" fmla="*/ 512444 h 6857999"/>
              <a:gd name="connsiteX119" fmla="*/ 11415130 w 12191998"/>
              <a:gd name="connsiteY119" fmla="*/ 512444 h 6857999"/>
              <a:gd name="connsiteX120" fmla="*/ 11415130 w 12191998"/>
              <a:gd name="connsiteY120" fmla="*/ 537841 h 6857999"/>
              <a:gd name="connsiteX121" fmla="*/ 11437403 w 12191998"/>
              <a:gd name="connsiteY121" fmla="*/ 537841 h 6857999"/>
              <a:gd name="connsiteX122" fmla="*/ 11437403 w 12191998"/>
              <a:gd name="connsiteY122" fmla="*/ 604899 h 6857999"/>
              <a:gd name="connsiteX123" fmla="*/ 11487963 w 12191998"/>
              <a:gd name="connsiteY123" fmla="*/ 652575 h 6857999"/>
              <a:gd name="connsiteX124" fmla="*/ 11512241 w 12191998"/>
              <a:gd name="connsiteY124" fmla="*/ 649456 h 6857999"/>
              <a:gd name="connsiteX125" fmla="*/ 11512241 w 12191998"/>
              <a:gd name="connsiteY125" fmla="*/ 624727 h 6857999"/>
              <a:gd name="connsiteX126" fmla="*/ 11494200 w 12191998"/>
              <a:gd name="connsiteY126" fmla="*/ 625841 h 6857999"/>
              <a:gd name="connsiteX127" fmla="*/ 11467027 w 12191998"/>
              <a:gd name="connsiteY127" fmla="*/ 602226 h 6857999"/>
              <a:gd name="connsiteX128" fmla="*/ 11467027 w 12191998"/>
              <a:gd name="connsiteY128" fmla="*/ 537841 h 6857999"/>
              <a:gd name="connsiteX129" fmla="*/ 11507786 w 12191998"/>
              <a:gd name="connsiteY129" fmla="*/ 537841 h 6857999"/>
              <a:gd name="connsiteX130" fmla="*/ 11507786 w 12191998"/>
              <a:gd name="connsiteY130" fmla="*/ 512444 h 6857999"/>
              <a:gd name="connsiteX131" fmla="*/ 11467027 w 12191998"/>
              <a:gd name="connsiteY131" fmla="*/ 512444 h 6857999"/>
              <a:gd name="connsiteX132" fmla="*/ 11467027 w 12191998"/>
              <a:gd name="connsiteY132" fmla="*/ 476353 h 6857999"/>
              <a:gd name="connsiteX133" fmla="*/ 11047176 w 12191998"/>
              <a:gd name="connsiteY133" fmla="*/ 462317 h 6857999"/>
              <a:gd name="connsiteX134" fmla="*/ 11047176 w 12191998"/>
              <a:gd name="connsiteY134" fmla="*/ 649678 h 6857999"/>
              <a:gd name="connsiteX135" fmla="*/ 11076799 w 12191998"/>
              <a:gd name="connsiteY135" fmla="*/ 649678 h 6857999"/>
              <a:gd name="connsiteX136" fmla="*/ 11076799 w 12191998"/>
              <a:gd name="connsiteY136" fmla="*/ 533831 h 6857999"/>
              <a:gd name="connsiteX137" fmla="*/ 11129810 w 12191998"/>
              <a:gd name="connsiteY137" fmla="*/ 603339 h 6857999"/>
              <a:gd name="connsiteX138" fmla="*/ 11139832 w 12191998"/>
              <a:gd name="connsiteY138" fmla="*/ 603339 h 6857999"/>
              <a:gd name="connsiteX139" fmla="*/ 11192620 w 12191998"/>
              <a:gd name="connsiteY139" fmla="*/ 534053 h 6857999"/>
              <a:gd name="connsiteX140" fmla="*/ 11192620 w 12191998"/>
              <a:gd name="connsiteY140" fmla="*/ 649678 h 6857999"/>
              <a:gd name="connsiteX141" fmla="*/ 11222243 w 12191998"/>
              <a:gd name="connsiteY141" fmla="*/ 649678 h 6857999"/>
              <a:gd name="connsiteX142" fmla="*/ 11222243 w 12191998"/>
              <a:gd name="connsiteY142" fmla="*/ 462317 h 6857999"/>
              <a:gd name="connsiteX143" fmla="*/ 11211998 w 12191998"/>
              <a:gd name="connsiteY143" fmla="*/ 462317 h 6857999"/>
              <a:gd name="connsiteX144" fmla="*/ 11134710 w 12191998"/>
              <a:gd name="connsiteY144" fmla="*/ 565243 h 6857999"/>
              <a:gd name="connsiteX145" fmla="*/ 11057422 w 12191998"/>
              <a:gd name="connsiteY145" fmla="*/ 462317 h 6857999"/>
              <a:gd name="connsiteX146" fmla="*/ 10726887 w 12191998"/>
              <a:gd name="connsiteY146" fmla="*/ 462316 h 6857999"/>
              <a:gd name="connsiteX147" fmla="*/ 10590798 w 12191998"/>
              <a:gd name="connsiteY147" fmla="*/ 598437 h 6857999"/>
              <a:gd name="connsiteX148" fmla="*/ 10732678 w 12191998"/>
              <a:gd name="connsiteY148" fmla="*/ 735894 h 6857999"/>
              <a:gd name="connsiteX149" fmla="*/ 10821548 w 12191998"/>
              <a:gd name="connsiteY149" fmla="*/ 708492 h 6857999"/>
              <a:gd name="connsiteX150" fmla="*/ 10864090 w 12191998"/>
              <a:gd name="connsiteY150" fmla="*/ 693343 h 6857999"/>
              <a:gd name="connsiteX151" fmla="*/ 10912200 w 12191998"/>
              <a:gd name="connsiteY151" fmla="*/ 736786 h 6857999"/>
              <a:gd name="connsiteX152" fmla="*/ 10870104 w 12191998"/>
              <a:gd name="connsiteY152" fmla="*/ 778892 h 6857999"/>
              <a:gd name="connsiteX153" fmla="*/ 10798607 w 12191998"/>
              <a:gd name="connsiteY153" fmla="*/ 778892 h 6857999"/>
              <a:gd name="connsiteX154" fmla="*/ 10798607 w 12191998"/>
              <a:gd name="connsiteY154" fmla="*/ 872906 h 6857999"/>
              <a:gd name="connsiteX155" fmla="*/ 10870104 w 12191998"/>
              <a:gd name="connsiteY155" fmla="*/ 872906 h 6857999"/>
              <a:gd name="connsiteX156" fmla="*/ 11006193 w 12191998"/>
              <a:gd name="connsiteY156" fmla="*/ 736786 h 6857999"/>
              <a:gd name="connsiteX157" fmla="*/ 10864313 w 12191998"/>
              <a:gd name="connsiteY157" fmla="*/ 599328 h 6857999"/>
              <a:gd name="connsiteX158" fmla="*/ 10775443 w 12191998"/>
              <a:gd name="connsiteY158" fmla="*/ 626730 h 6857999"/>
              <a:gd name="connsiteX159" fmla="*/ 10732901 w 12191998"/>
              <a:gd name="connsiteY159" fmla="*/ 641880 h 6857999"/>
              <a:gd name="connsiteX160" fmla="*/ 10684791 w 12191998"/>
              <a:gd name="connsiteY160" fmla="*/ 598437 h 6857999"/>
              <a:gd name="connsiteX161" fmla="*/ 10726887 w 12191998"/>
              <a:gd name="connsiteY161" fmla="*/ 556331 h 6857999"/>
              <a:gd name="connsiteX162" fmla="*/ 10798384 w 12191998"/>
              <a:gd name="connsiteY162" fmla="*/ 556331 h 6857999"/>
              <a:gd name="connsiteX163" fmla="*/ 10798384 w 12191998"/>
              <a:gd name="connsiteY163" fmla="*/ 462316 h 6857999"/>
              <a:gd name="connsiteX164" fmla="*/ 10869881 w 12191998"/>
              <a:gd name="connsiteY164" fmla="*/ 461425 h 6857999"/>
              <a:gd name="connsiteX165" fmla="*/ 10821994 w 12191998"/>
              <a:gd name="connsiteY165" fmla="*/ 509323 h 6857999"/>
              <a:gd name="connsiteX166" fmla="*/ 10869881 w 12191998"/>
              <a:gd name="connsiteY166" fmla="*/ 557222 h 6857999"/>
              <a:gd name="connsiteX167" fmla="*/ 10917769 w 12191998"/>
              <a:gd name="connsiteY167" fmla="*/ 509323 h 6857999"/>
              <a:gd name="connsiteX168" fmla="*/ 10869881 w 12191998"/>
              <a:gd name="connsiteY168" fmla="*/ 461425 h 6857999"/>
              <a:gd name="connsiteX169" fmla="*/ 11266122 w 12191998"/>
              <a:gd name="connsiteY169" fmla="*/ 450287 h 6857999"/>
              <a:gd name="connsiteX170" fmla="*/ 11246076 w 12191998"/>
              <a:gd name="connsiteY170" fmla="*/ 469892 h 6857999"/>
              <a:gd name="connsiteX171" fmla="*/ 11266122 w 12191998"/>
              <a:gd name="connsiteY171" fmla="*/ 489051 h 6857999"/>
              <a:gd name="connsiteX172" fmla="*/ 11285945 w 12191998"/>
              <a:gd name="connsiteY172" fmla="*/ 469892 h 6857999"/>
              <a:gd name="connsiteX173" fmla="*/ 11266122 w 12191998"/>
              <a:gd name="connsiteY173" fmla="*/ 450287 h 6857999"/>
              <a:gd name="connsiteX174" fmla="*/ 0 w 12191998"/>
              <a:gd name="connsiteY174" fmla="*/ 0 h 6857999"/>
              <a:gd name="connsiteX175" fmla="*/ 12191998 w 12191998"/>
              <a:gd name="connsiteY175" fmla="*/ 0 h 6857999"/>
              <a:gd name="connsiteX176" fmla="*/ 12191998 w 12191998"/>
              <a:gd name="connsiteY176" fmla="*/ 6857999 h 6857999"/>
              <a:gd name="connsiteX177" fmla="*/ 0 w 12191998"/>
              <a:gd name="connsiteY17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</a:cxnLst>
            <a:rect l="l" t="t" r="r" b="b"/>
            <a:pathLst>
              <a:path w="12191998" h="6857999">
                <a:moveTo>
                  <a:pt x="10727110" y="778001"/>
                </a:moveTo>
                <a:cubicBezTo>
                  <a:pt x="10700663" y="778001"/>
                  <a:pt x="10679223" y="799446"/>
                  <a:pt x="10679223" y="825899"/>
                </a:cubicBezTo>
                <a:cubicBezTo>
                  <a:pt x="10679223" y="852353"/>
                  <a:pt x="10700663" y="873798"/>
                  <a:pt x="10727110" y="873798"/>
                </a:cubicBezTo>
                <a:cubicBezTo>
                  <a:pt x="10753558" y="873798"/>
                  <a:pt x="10774998" y="852353"/>
                  <a:pt x="10774998" y="825899"/>
                </a:cubicBezTo>
                <a:cubicBezTo>
                  <a:pt x="10774998" y="799446"/>
                  <a:pt x="10753558" y="778001"/>
                  <a:pt x="10727110" y="778001"/>
                </a:cubicBezTo>
                <a:close/>
                <a:moveTo>
                  <a:pt x="11274809" y="771318"/>
                </a:moveTo>
                <a:lnTo>
                  <a:pt x="11291514" y="816320"/>
                </a:lnTo>
                <a:lnTo>
                  <a:pt x="11257658" y="816320"/>
                </a:lnTo>
                <a:close/>
                <a:moveTo>
                  <a:pt x="11266345" y="675521"/>
                </a:moveTo>
                <a:lnTo>
                  <a:pt x="11178143" y="873130"/>
                </a:lnTo>
                <a:lnTo>
                  <a:pt x="11232490" y="873130"/>
                </a:lnTo>
                <a:lnTo>
                  <a:pt x="11239617" y="856867"/>
                </a:lnTo>
                <a:lnTo>
                  <a:pt x="11309332" y="856867"/>
                </a:lnTo>
                <a:lnTo>
                  <a:pt x="11316460" y="873130"/>
                </a:lnTo>
                <a:lnTo>
                  <a:pt x="11370806" y="873130"/>
                </a:lnTo>
                <a:lnTo>
                  <a:pt x="11282604" y="675521"/>
                </a:lnTo>
                <a:close/>
                <a:moveTo>
                  <a:pt x="11106200" y="675298"/>
                </a:moveTo>
                <a:cubicBezTo>
                  <a:pt x="11066776" y="675298"/>
                  <a:pt x="11038267" y="697799"/>
                  <a:pt x="11038267" y="732553"/>
                </a:cubicBezTo>
                <a:cubicBezTo>
                  <a:pt x="11038267" y="759956"/>
                  <a:pt x="11056308" y="777556"/>
                  <a:pt x="11087268" y="791146"/>
                </a:cubicBezTo>
                <a:lnTo>
                  <a:pt x="11107314" y="800057"/>
                </a:lnTo>
                <a:cubicBezTo>
                  <a:pt x="11120677" y="806072"/>
                  <a:pt x="11126914" y="808968"/>
                  <a:pt x="11126914" y="818102"/>
                </a:cubicBezTo>
                <a:cubicBezTo>
                  <a:pt x="11126914" y="827459"/>
                  <a:pt x="11120455" y="832138"/>
                  <a:pt x="11106868" y="832138"/>
                </a:cubicBezTo>
                <a:cubicBezTo>
                  <a:pt x="11085040" y="832138"/>
                  <a:pt x="11073013" y="819885"/>
                  <a:pt x="11063658" y="807186"/>
                </a:cubicBezTo>
                <a:lnTo>
                  <a:pt x="11029580" y="833029"/>
                </a:lnTo>
                <a:cubicBezTo>
                  <a:pt x="11043389" y="859095"/>
                  <a:pt x="11071454" y="876472"/>
                  <a:pt x="11106868" y="876472"/>
                </a:cubicBezTo>
                <a:cubicBezTo>
                  <a:pt x="11146737" y="876472"/>
                  <a:pt x="11177920" y="854193"/>
                  <a:pt x="11177920" y="815875"/>
                </a:cubicBezTo>
                <a:cubicBezTo>
                  <a:pt x="11177920" y="787358"/>
                  <a:pt x="11160546" y="770872"/>
                  <a:pt x="11128250" y="757282"/>
                </a:cubicBezTo>
                <a:lnTo>
                  <a:pt x="11105977" y="747926"/>
                </a:lnTo>
                <a:cubicBezTo>
                  <a:pt x="11093950" y="743024"/>
                  <a:pt x="11089272" y="739237"/>
                  <a:pt x="11089272" y="732108"/>
                </a:cubicBezTo>
                <a:cubicBezTo>
                  <a:pt x="11089272" y="723419"/>
                  <a:pt x="11096622" y="719855"/>
                  <a:pt x="11106645" y="719855"/>
                </a:cubicBezTo>
                <a:cubicBezTo>
                  <a:pt x="11121346" y="719855"/>
                  <a:pt x="11129809" y="727429"/>
                  <a:pt x="11138719" y="740351"/>
                </a:cubicBezTo>
                <a:lnTo>
                  <a:pt x="11172574" y="714508"/>
                </a:lnTo>
                <a:cubicBezTo>
                  <a:pt x="11161437" y="692007"/>
                  <a:pt x="11140055" y="675298"/>
                  <a:pt x="11106200" y="675298"/>
                </a:cubicBezTo>
                <a:close/>
                <a:moveTo>
                  <a:pt x="11673722" y="675298"/>
                </a:moveTo>
                <a:cubicBezTo>
                  <a:pt x="11634298" y="675298"/>
                  <a:pt x="11605789" y="697799"/>
                  <a:pt x="11605789" y="732553"/>
                </a:cubicBezTo>
                <a:cubicBezTo>
                  <a:pt x="11605789" y="759956"/>
                  <a:pt x="11623830" y="777556"/>
                  <a:pt x="11654790" y="791146"/>
                </a:cubicBezTo>
                <a:lnTo>
                  <a:pt x="11674836" y="800057"/>
                </a:lnTo>
                <a:cubicBezTo>
                  <a:pt x="11688199" y="806072"/>
                  <a:pt x="11694436" y="808968"/>
                  <a:pt x="11694436" y="818102"/>
                </a:cubicBezTo>
                <a:cubicBezTo>
                  <a:pt x="11694436" y="827459"/>
                  <a:pt x="11687977" y="832138"/>
                  <a:pt x="11674390" y="832138"/>
                </a:cubicBezTo>
                <a:cubicBezTo>
                  <a:pt x="11652562" y="832138"/>
                  <a:pt x="11640535" y="819885"/>
                  <a:pt x="11631180" y="807186"/>
                </a:cubicBezTo>
                <a:lnTo>
                  <a:pt x="11597102" y="833029"/>
                </a:lnTo>
                <a:cubicBezTo>
                  <a:pt x="11610911" y="859095"/>
                  <a:pt x="11638753" y="876472"/>
                  <a:pt x="11674390" y="876472"/>
                </a:cubicBezTo>
                <a:cubicBezTo>
                  <a:pt x="11714259" y="876472"/>
                  <a:pt x="11745442" y="854193"/>
                  <a:pt x="11745442" y="815875"/>
                </a:cubicBezTo>
                <a:cubicBezTo>
                  <a:pt x="11745442" y="787358"/>
                  <a:pt x="11728069" y="770872"/>
                  <a:pt x="11695772" y="757282"/>
                </a:cubicBezTo>
                <a:lnTo>
                  <a:pt x="11673499" y="747926"/>
                </a:lnTo>
                <a:cubicBezTo>
                  <a:pt x="11661472" y="743024"/>
                  <a:pt x="11656794" y="739237"/>
                  <a:pt x="11656794" y="732108"/>
                </a:cubicBezTo>
                <a:cubicBezTo>
                  <a:pt x="11656794" y="723419"/>
                  <a:pt x="11664144" y="719855"/>
                  <a:pt x="11674167" y="719855"/>
                </a:cubicBezTo>
                <a:cubicBezTo>
                  <a:pt x="11688868" y="719855"/>
                  <a:pt x="11697331" y="727429"/>
                  <a:pt x="11706241" y="740351"/>
                </a:cubicBezTo>
                <a:lnTo>
                  <a:pt x="11740096" y="714508"/>
                </a:lnTo>
                <a:cubicBezTo>
                  <a:pt x="11728959" y="692007"/>
                  <a:pt x="11707577" y="675298"/>
                  <a:pt x="11673722" y="675298"/>
                </a:cubicBezTo>
                <a:close/>
                <a:moveTo>
                  <a:pt x="11384170" y="675076"/>
                </a:moveTo>
                <a:lnTo>
                  <a:pt x="11384170" y="872685"/>
                </a:lnTo>
                <a:lnTo>
                  <a:pt x="11434730" y="872685"/>
                </a:lnTo>
                <a:lnTo>
                  <a:pt x="11434730" y="791592"/>
                </a:lnTo>
                <a:lnTo>
                  <a:pt x="11474822" y="838376"/>
                </a:lnTo>
                <a:lnTo>
                  <a:pt x="11491081" y="838376"/>
                </a:lnTo>
                <a:lnTo>
                  <a:pt x="11531396" y="791369"/>
                </a:lnTo>
                <a:lnTo>
                  <a:pt x="11531396" y="872908"/>
                </a:lnTo>
                <a:lnTo>
                  <a:pt x="11581956" y="872908"/>
                </a:lnTo>
                <a:lnTo>
                  <a:pt x="11581956" y="675299"/>
                </a:lnTo>
                <a:lnTo>
                  <a:pt x="11581956" y="675076"/>
                </a:lnTo>
                <a:lnTo>
                  <a:pt x="11565697" y="675076"/>
                </a:lnTo>
                <a:lnTo>
                  <a:pt x="11483063" y="775997"/>
                </a:lnTo>
                <a:lnTo>
                  <a:pt x="11400429" y="675076"/>
                </a:lnTo>
                <a:close/>
                <a:moveTo>
                  <a:pt x="11668376" y="595319"/>
                </a:moveTo>
                <a:lnTo>
                  <a:pt x="11703568" y="595319"/>
                </a:lnTo>
                <a:lnTo>
                  <a:pt x="11703568" y="597769"/>
                </a:lnTo>
                <a:cubicBezTo>
                  <a:pt x="11703568" y="616483"/>
                  <a:pt x="11687308" y="630073"/>
                  <a:pt x="11668153" y="630073"/>
                </a:cubicBezTo>
                <a:cubicBezTo>
                  <a:pt x="11654789" y="630073"/>
                  <a:pt x="11644098" y="624058"/>
                  <a:pt x="11644098" y="612027"/>
                </a:cubicBezTo>
                <a:cubicBezTo>
                  <a:pt x="11644098" y="600888"/>
                  <a:pt x="11652785" y="595319"/>
                  <a:pt x="11668376" y="595319"/>
                </a:cubicBezTo>
                <a:close/>
                <a:moveTo>
                  <a:pt x="11251199" y="512666"/>
                </a:moveTo>
                <a:lnTo>
                  <a:pt x="11251199" y="649678"/>
                </a:lnTo>
                <a:lnTo>
                  <a:pt x="11280599" y="649678"/>
                </a:lnTo>
                <a:lnTo>
                  <a:pt x="11280599" y="512666"/>
                </a:lnTo>
                <a:lnTo>
                  <a:pt x="11251422" y="512666"/>
                </a:lnTo>
                <a:close/>
                <a:moveTo>
                  <a:pt x="11595765" y="511106"/>
                </a:moveTo>
                <a:cubicBezTo>
                  <a:pt x="11580174" y="511106"/>
                  <a:pt x="11565696" y="517790"/>
                  <a:pt x="11555896" y="530265"/>
                </a:cubicBezTo>
                <a:lnTo>
                  <a:pt x="11555896" y="512443"/>
                </a:lnTo>
                <a:lnTo>
                  <a:pt x="11528500" y="512443"/>
                </a:lnTo>
                <a:lnTo>
                  <a:pt x="11528500" y="649455"/>
                </a:lnTo>
                <a:lnTo>
                  <a:pt x="11557901" y="649455"/>
                </a:lnTo>
                <a:lnTo>
                  <a:pt x="11557901" y="576383"/>
                </a:lnTo>
                <a:cubicBezTo>
                  <a:pt x="11557901" y="550985"/>
                  <a:pt x="11576165" y="538509"/>
                  <a:pt x="11597992" y="538509"/>
                </a:cubicBezTo>
                <a:lnTo>
                  <a:pt x="11606902" y="538509"/>
                </a:lnTo>
                <a:lnTo>
                  <a:pt x="11606902" y="512666"/>
                </a:lnTo>
                <a:cubicBezTo>
                  <a:pt x="11603783" y="511775"/>
                  <a:pt x="11600442" y="511329"/>
                  <a:pt x="11595765" y="511106"/>
                </a:cubicBezTo>
                <a:close/>
                <a:moveTo>
                  <a:pt x="11354547" y="509770"/>
                </a:moveTo>
                <a:cubicBezTo>
                  <a:pt x="11327373" y="509770"/>
                  <a:pt x="11306214" y="524028"/>
                  <a:pt x="11306214" y="549425"/>
                </a:cubicBezTo>
                <a:cubicBezTo>
                  <a:pt x="11306214" y="570144"/>
                  <a:pt x="11319800" y="580170"/>
                  <a:pt x="11341851" y="589304"/>
                </a:cubicBezTo>
                <a:lnTo>
                  <a:pt x="11355883" y="595096"/>
                </a:lnTo>
                <a:cubicBezTo>
                  <a:pt x="11367020" y="599552"/>
                  <a:pt x="11375038" y="603116"/>
                  <a:pt x="11375038" y="612028"/>
                </a:cubicBezTo>
                <a:cubicBezTo>
                  <a:pt x="11375038" y="622276"/>
                  <a:pt x="11365015" y="627400"/>
                  <a:pt x="11352988" y="627400"/>
                </a:cubicBezTo>
                <a:cubicBezTo>
                  <a:pt x="11337396" y="627400"/>
                  <a:pt x="11325369" y="619157"/>
                  <a:pt x="11314455" y="607795"/>
                </a:cubicBezTo>
                <a:lnTo>
                  <a:pt x="11297750" y="626286"/>
                </a:lnTo>
                <a:cubicBezTo>
                  <a:pt x="11309555" y="641658"/>
                  <a:pt x="11328710" y="652797"/>
                  <a:pt x="11353210" y="652797"/>
                </a:cubicBezTo>
                <a:cubicBezTo>
                  <a:pt x="11380606" y="652797"/>
                  <a:pt x="11403993" y="638539"/>
                  <a:pt x="11403993" y="610914"/>
                </a:cubicBezTo>
                <a:cubicBezTo>
                  <a:pt x="11403993" y="590863"/>
                  <a:pt x="11391297" y="579947"/>
                  <a:pt x="11366574" y="569699"/>
                </a:cubicBezTo>
                <a:lnTo>
                  <a:pt x="11353433" y="564352"/>
                </a:lnTo>
                <a:cubicBezTo>
                  <a:pt x="11340960" y="559005"/>
                  <a:pt x="11335392" y="555441"/>
                  <a:pt x="11335392" y="548089"/>
                </a:cubicBezTo>
                <a:cubicBezTo>
                  <a:pt x="11335392" y="539177"/>
                  <a:pt x="11343187" y="534945"/>
                  <a:pt x="11354101" y="534945"/>
                </a:cubicBezTo>
                <a:cubicBezTo>
                  <a:pt x="11366129" y="534945"/>
                  <a:pt x="11377488" y="540069"/>
                  <a:pt x="11386175" y="548980"/>
                </a:cubicBezTo>
                <a:lnTo>
                  <a:pt x="11401989" y="530934"/>
                </a:lnTo>
                <a:cubicBezTo>
                  <a:pt x="11390629" y="517345"/>
                  <a:pt x="11374370" y="509770"/>
                  <a:pt x="11354547" y="509770"/>
                </a:cubicBezTo>
                <a:close/>
                <a:moveTo>
                  <a:pt x="11677062" y="509324"/>
                </a:moveTo>
                <a:cubicBezTo>
                  <a:pt x="11653898" y="509324"/>
                  <a:pt x="11633630" y="518681"/>
                  <a:pt x="11619375" y="538731"/>
                </a:cubicBezTo>
                <a:lnTo>
                  <a:pt x="11636303" y="556109"/>
                </a:lnTo>
                <a:cubicBezTo>
                  <a:pt x="11646994" y="543410"/>
                  <a:pt x="11658353" y="535835"/>
                  <a:pt x="11674167" y="535835"/>
                </a:cubicBezTo>
                <a:cubicBezTo>
                  <a:pt x="11692876" y="535835"/>
                  <a:pt x="11703568" y="546306"/>
                  <a:pt x="11703568" y="565243"/>
                </a:cubicBezTo>
                <a:lnTo>
                  <a:pt x="11703568" y="574154"/>
                </a:lnTo>
                <a:lnTo>
                  <a:pt x="11664812" y="574154"/>
                </a:lnTo>
                <a:cubicBezTo>
                  <a:pt x="11634075" y="574154"/>
                  <a:pt x="11614252" y="589081"/>
                  <a:pt x="11614252" y="613141"/>
                </a:cubicBezTo>
                <a:cubicBezTo>
                  <a:pt x="11614252" y="636979"/>
                  <a:pt x="11633184" y="652797"/>
                  <a:pt x="11661917" y="652797"/>
                </a:cubicBezTo>
                <a:cubicBezTo>
                  <a:pt x="11681072" y="652797"/>
                  <a:pt x="11695995" y="646113"/>
                  <a:pt x="11705795" y="634306"/>
                </a:cubicBezTo>
                <a:lnTo>
                  <a:pt x="11705795" y="649678"/>
                </a:lnTo>
                <a:lnTo>
                  <a:pt x="11733191" y="649678"/>
                </a:lnTo>
                <a:lnTo>
                  <a:pt x="11733191" y="566802"/>
                </a:lnTo>
                <a:cubicBezTo>
                  <a:pt x="11733191" y="528929"/>
                  <a:pt x="11710027" y="509547"/>
                  <a:pt x="11677062" y="509324"/>
                </a:cubicBezTo>
                <a:close/>
                <a:moveTo>
                  <a:pt x="11437403" y="476353"/>
                </a:moveTo>
                <a:lnTo>
                  <a:pt x="11437403" y="512444"/>
                </a:lnTo>
                <a:lnTo>
                  <a:pt x="11415130" y="512444"/>
                </a:lnTo>
                <a:lnTo>
                  <a:pt x="11415130" y="537841"/>
                </a:lnTo>
                <a:lnTo>
                  <a:pt x="11437403" y="537841"/>
                </a:lnTo>
                <a:lnTo>
                  <a:pt x="11437403" y="604899"/>
                </a:lnTo>
                <a:cubicBezTo>
                  <a:pt x="11437403" y="638094"/>
                  <a:pt x="11457449" y="652575"/>
                  <a:pt x="11487963" y="652575"/>
                </a:cubicBezTo>
                <a:cubicBezTo>
                  <a:pt x="11497095" y="652575"/>
                  <a:pt x="11504668" y="651238"/>
                  <a:pt x="11512241" y="649456"/>
                </a:cubicBezTo>
                <a:lnTo>
                  <a:pt x="11512241" y="624727"/>
                </a:lnTo>
                <a:cubicBezTo>
                  <a:pt x="11504891" y="625618"/>
                  <a:pt x="11499100" y="626286"/>
                  <a:pt x="11494200" y="625841"/>
                </a:cubicBezTo>
                <a:cubicBezTo>
                  <a:pt x="11477049" y="625841"/>
                  <a:pt x="11467027" y="620271"/>
                  <a:pt x="11467027" y="602226"/>
                </a:cubicBezTo>
                <a:lnTo>
                  <a:pt x="11467027" y="537841"/>
                </a:lnTo>
                <a:lnTo>
                  <a:pt x="11507786" y="537841"/>
                </a:lnTo>
                <a:lnTo>
                  <a:pt x="11507786" y="512444"/>
                </a:lnTo>
                <a:lnTo>
                  <a:pt x="11467027" y="512444"/>
                </a:lnTo>
                <a:lnTo>
                  <a:pt x="11467027" y="476353"/>
                </a:lnTo>
                <a:close/>
                <a:moveTo>
                  <a:pt x="11047176" y="462317"/>
                </a:moveTo>
                <a:lnTo>
                  <a:pt x="11047176" y="649678"/>
                </a:lnTo>
                <a:lnTo>
                  <a:pt x="11076799" y="649678"/>
                </a:lnTo>
                <a:lnTo>
                  <a:pt x="11076799" y="533831"/>
                </a:lnTo>
                <a:lnTo>
                  <a:pt x="11129810" y="603339"/>
                </a:lnTo>
                <a:lnTo>
                  <a:pt x="11139832" y="603339"/>
                </a:lnTo>
                <a:lnTo>
                  <a:pt x="11192620" y="534053"/>
                </a:lnTo>
                <a:lnTo>
                  <a:pt x="11192620" y="649678"/>
                </a:lnTo>
                <a:lnTo>
                  <a:pt x="11222243" y="649678"/>
                </a:lnTo>
                <a:lnTo>
                  <a:pt x="11222243" y="462317"/>
                </a:lnTo>
                <a:lnTo>
                  <a:pt x="11211998" y="462317"/>
                </a:lnTo>
                <a:lnTo>
                  <a:pt x="11134710" y="565243"/>
                </a:lnTo>
                <a:lnTo>
                  <a:pt x="11057422" y="462317"/>
                </a:lnTo>
                <a:close/>
                <a:moveTo>
                  <a:pt x="10726887" y="462316"/>
                </a:moveTo>
                <a:cubicBezTo>
                  <a:pt x="10651827" y="462316"/>
                  <a:pt x="10590798" y="523359"/>
                  <a:pt x="10590798" y="598437"/>
                </a:cubicBezTo>
                <a:cubicBezTo>
                  <a:pt x="10590798" y="676857"/>
                  <a:pt x="10651827" y="735894"/>
                  <a:pt x="10732678" y="735894"/>
                </a:cubicBezTo>
                <a:cubicBezTo>
                  <a:pt x="10773216" y="735894"/>
                  <a:pt x="10799943" y="720745"/>
                  <a:pt x="10821548" y="708492"/>
                </a:cubicBezTo>
                <a:cubicBezTo>
                  <a:pt x="10839144" y="698467"/>
                  <a:pt x="10848944" y="693343"/>
                  <a:pt x="10864090" y="693343"/>
                </a:cubicBezTo>
                <a:cubicBezTo>
                  <a:pt x="10897277" y="693343"/>
                  <a:pt x="10912200" y="715175"/>
                  <a:pt x="10912200" y="736786"/>
                </a:cubicBezTo>
                <a:cubicBezTo>
                  <a:pt x="10912200" y="759955"/>
                  <a:pt x="10893268" y="778892"/>
                  <a:pt x="10870104" y="778892"/>
                </a:cubicBezTo>
                <a:lnTo>
                  <a:pt x="10798607" y="778892"/>
                </a:lnTo>
                <a:lnTo>
                  <a:pt x="10798607" y="872906"/>
                </a:lnTo>
                <a:lnTo>
                  <a:pt x="10870104" y="872906"/>
                </a:lnTo>
                <a:cubicBezTo>
                  <a:pt x="10945165" y="872906"/>
                  <a:pt x="11006193" y="811864"/>
                  <a:pt x="11006193" y="736786"/>
                </a:cubicBezTo>
                <a:cubicBezTo>
                  <a:pt x="11006193" y="658366"/>
                  <a:pt x="10945165" y="599328"/>
                  <a:pt x="10864313" y="599328"/>
                </a:cubicBezTo>
                <a:cubicBezTo>
                  <a:pt x="10823776" y="599328"/>
                  <a:pt x="10797048" y="614477"/>
                  <a:pt x="10775443" y="626730"/>
                </a:cubicBezTo>
                <a:cubicBezTo>
                  <a:pt x="10757847" y="636756"/>
                  <a:pt x="10748047" y="641880"/>
                  <a:pt x="10732901" y="641880"/>
                </a:cubicBezTo>
                <a:cubicBezTo>
                  <a:pt x="10699714" y="641880"/>
                  <a:pt x="10684791" y="620047"/>
                  <a:pt x="10684791" y="598437"/>
                </a:cubicBezTo>
                <a:cubicBezTo>
                  <a:pt x="10684791" y="575267"/>
                  <a:pt x="10703723" y="556331"/>
                  <a:pt x="10726887" y="556331"/>
                </a:cubicBezTo>
                <a:lnTo>
                  <a:pt x="10798384" y="556331"/>
                </a:lnTo>
                <a:lnTo>
                  <a:pt x="10798384" y="462316"/>
                </a:lnTo>
                <a:close/>
                <a:moveTo>
                  <a:pt x="10869881" y="461425"/>
                </a:moveTo>
                <a:cubicBezTo>
                  <a:pt x="10843434" y="461425"/>
                  <a:pt x="10821994" y="482870"/>
                  <a:pt x="10821994" y="509323"/>
                </a:cubicBezTo>
                <a:cubicBezTo>
                  <a:pt x="10821994" y="535777"/>
                  <a:pt x="10843434" y="557222"/>
                  <a:pt x="10869881" y="557222"/>
                </a:cubicBezTo>
                <a:cubicBezTo>
                  <a:pt x="10896329" y="557222"/>
                  <a:pt x="10917769" y="535777"/>
                  <a:pt x="10917769" y="509323"/>
                </a:cubicBezTo>
                <a:cubicBezTo>
                  <a:pt x="10917769" y="482870"/>
                  <a:pt x="10896329" y="461425"/>
                  <a:pt x="10869881" y="461425"/>
                </a:cubicBezTo>
                <a:close/>
                <a:moveTo>
                  <a:pt x="11266122" y="450287"/>
                </a:moveTo>
                <a:cubicBezTo>
                  <a:pt x="11254985" y="450287"/>
                  <a:pt x="11246076" y="458976"/>
                  <a:pt x="11246076" y="469892"/>
                </a:cubicBezTo>
                <a:cubicBezTo>
                  <a:pt x="11246076" y="480808"/>
                  <a:pt x="11254985" y="489051"/>
                  <a:pt x="11266122" y="489051"/>
                </a:cubicBezTo>
                <a:cubicBezTo>
                  <a:pt x="11277036" y="489051"/>
                  <a:pt x="11285945" y="480808"/>
                  <a:pt x="11285945" y="469892"/>
                </a:cubicBezTo>
                <a:cubicBezTo>
                  <a:pt x="11285945" y="458976"/>
                  <a:pt x="11277036" y="450287"/>
                  <a:pt x="11266122" y="450287"/>
                </a:cubicBezTo>
                <a:close/>
                <a:moveTo>
                  <a:pt x="0" y="0"/>
                </a:moveTo>
                <a:lnTo>
                  <a:pt x="12191998" y="0"/>
                </a:lnTo>
                <a:lnTo>
                  <a:pt x="12191998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r>
              <a:rPr lang="sv-SE" dirty="0"/>
              <a:t>Klicka på ikonen eller dra och släpp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18FE007-DF3F-06C0-DF8D-B6A892AC7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52D-42FD-964F-9D4B-A923078A1E7F}" type="datetimeFigureOut">
              <a:rPr lang="sv-SE" smtClean="0"/>
              <a:pPr/>
              <a:t>2024-10-03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AD775D1-63F9-764F-5816-DB5E1F20C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32E48B5-577C-30F2-2469-88DE297B4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5F7C-CA1D-3C4C-A25E-2F7F10C665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6083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 mörkgrö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E31C6C-ECE1-5195-D8E5-AD1072647C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455516"/>
            <a:ext cx="9144000" cy="2360834"/>
          </a:xfrm>
        </p:spPr>
        <p:txBody>
          <a:bodyPr anchor="b"/>
          <a:lstStyle>
            <a:lvl1pPr algn="ctr">
              <a:defRPr sz="6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Titel/rubrik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E687666-4DC6-BE0D-001E-E728E7E1BCF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59251"/>
            <a:ext cx="9144000" cy="151425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6EDDF6F-322F-5ACC-CC28-818731FB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F9A252D-42FD-964F-9D4B-A923078A1E7F}" type="datetimeFigureOut">
              <a:rPr lang="sv-SE" smtClean="0"/>
              <a:pPr/>
              <a:t>2024-10-03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E0C90DB-B0F6-1BD2-E989-1F46F2242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E14D709-3B1A-3CCE-3AF8-2A1C10B52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D6D5F7C-CA1D-3C4C-A25E-2F7F10C6651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4BE96F72-348C-5C17-9B94-1D9D81B04A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31534" y="14968"/>
            <a:ext cx="1875404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3756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tshållare för bild 20">
            <a:extLst>
              <a:ext uri="{FF2B5EF4-FFF2-40B4-BE49-F238E27FC236}">
                <a16:creationId xmlns:a16="http://schemas.microsoft.com/office/drawing/2014/main" id="{BF1603B9-141D-48BF-F6F7-BEE526E285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" y="2"/>
            <a:ext cx="12191998" cy="6857999"/>
          </a:xfrm>
          <a:custGeom>
            <a:avLst/>
            <a:gdLst>
              <a:gd name="connsiteX0" fmla="*/ 10727110 w 12191998"/>
              <a:gd name="connsiteY0" fmla="*/ 778001 h 6857999"/>
              <a:gd name="connsiteX1" fmla="*/ 10679223 w 12191998"/>
              <a:gd name="connsiteY1" fmla="*/ 825899 h 6857999"/>
              <a:gd name="connsiteX2" fmla="*/ 10727110 w 12191998"/>
              <a:gd name="connsiteY2" fmla="*/ 873798 h 6857999"/>
              <a:gd name="connsiteX3" fmla="*/ 10774998 w 12191998"/>
              <a:gd name="connsiteY3" fmla="*/ 825899 h 6857999"/>
              <a:gd name="connsiteX4" fmla="*/ 10727110 w 12191998"/>
              <a:gd name="connsiteY4" fmla="*/ 778001 h 6857999"/>
              <a:gd name="connsiteX5" fmla="*/ 11274809 w 12191998"/>
              <a:gd name="connsiteY5" fmla="*/ 771318 h 6857999"/>
              <a:gd name="connsiteX6" fmla="*/ 11291514 w 12191998"/>
              <a:gd name="connsiteY6" fmla="*/ 816320 h 6857999"/>
              <a:gd name="connsiteX7" fmla="*/ 11257658 w 12191998"/>
              <a:gd name="connsiteY7" fmla="*/ 816320 h 6857999"/>
              <a:gd name="connsiteX8" fmla="*/ 11266345 w 12191998"/>
              <a:gd name="connsiteY8" fmla="*/ 675521 h 6857999"/>
              <a:gd name="connsiteX9" fmla="*/ 11178143 w 12191998"/>
              <a:gd name="connsiteY9" fmla="*/ 873130 h 6857999"/>
              <a:gd name="connsiteX10" fmla="*/ 11232490 w 12191998"/>
              <a:gd name="connsiteY10" fmla="*/ 873130 h 6857999"/>
              <a:gd name="connsiteX11" fmla="*/ 11239617 w 12191998"/>
              <a:gd name="connsiteY11" fmla="*/ 856867 h 6857999"/>
              <a:gd name="connsiteX12" fmla="*/ 11309332 w 12191998"/>
              <a:gd name="connsiteY12" fmla="*/ 856867 h 6857999"/>
              <a:gd name="connsiteX13" fmla="*/ 11316460 w 12191998"/>
              <a:gd name="connsiteY13" fmla="*/ 873130 h 6857999"/>
              <a:gd name="connsiteX14" fmla="*/ 11370806 w 12191998"/>
              <a:gd name="connsiteY14" fmla="*/ 873130 h 6857999"/>
              <a:gd name="connsiteX15" fmla="*/ 11282604 w 12191998"/>
              <a:gd name="connsiteY15" fmla="*/ 675521 h 6857999"/>
              <a:gd name="connsiteX16" fmla="*/ 11106200 w 12191998"/>
              <a:gd name="connsiteY16" fmla="*/ 675298 h 6857999"/>
              <a:gd name="connsiteX17" fmla="*/ 11038267 w 12191998"/>
              <a:gd name="connsiteY17" fmla="*/ 732553 h 6857999"/>
              <a:gd name="connsiteX18" fmla="*/ 11087268 w 12191998"/>
              <a:gd name="connsiteY18" fmla="*/ 791146 h 6857999"/>
              <a:gd name="connsiteX19" fmla="*/ 11107314 w 12191998"/>
              <a:gd name="connsiteY19" fmla="*/ 800057 h 6857999"/>
              <a:gd name="connsiteX20" fmla="*/ 11126914 w 12191998"/>
              <a:gd name="connsiteY20" fmla="*/ 818102 h 6857999"/>
              <a:gd name="connsiteX21" fmla="*/ 11106868 w 12191998"/>
              <a:gd name="connsiteY21" fmla="*/ 832138 h 6857999"/>
              <a:gd name="connsiteX22" fmla="*/ 11063658 w 12191998"/>
              <a:gd name="connsiteY22" fmla="*/ 807186 h 6857999"/>
              <a:gd name="connsiteX23" fmla="*/ 11029580 w 12191998"/>
              <a:gd name="connsiteY23" fmla="*/ 833029 h 6857999"/>
              <a:gd name="connsiteX24" fmla="*/ 11106868 w 12191998"/>
              <a:gd name="connsiteY24" fmla="*/ 876472 h 6857999"/>
              <a:gd name="connsiteX25" fmla="*/ 11177920 w 12191998"/>
              <a:gd name="connsiteY25" fmla="*/ 815875 h 6857999"/>
              <a:gd name="connsiteX26" fmla="*/ 11128250 w 12191998"/>
              <a:gd name="connsiteY26" fmla="*/ 757282 h 6857999"/>
              <a:gd name="connsiteX27" fmla="*/ 11105977 w 12191998"/>
              <a:gd name="connsiteY27" fmla="*/ 747926 h 6857999"/>
              <a:gd name="connsiteX28" fmla="*/ 11089272 w 12191998"/>
              <a:gd name="connsiteY28" fmla="*/ 732108 h 6857999"/>
              <a:gd name="connsiteX29" fmla="*/ 11106645 w 12191998"/>
              <a:gd name="connsiteY29" fmla="*/ 719855 h 6857999"/>
              <a:gd name="connsiteX30" fmla="*/ 11138719 w 12191998"/>
              <a:gd name="connsiteY30" fmla="*/ 740351 h 6857999"/>
              <a:gd name="connsiteX31" fmla="*/ 11172574 w 12191998"/>
              <a:gd name="connsiteY31" fmla="*/ 714508 h 6857999"/>
              <a:gd name="connsiteX32" fmla="*/ 11106200 w 12191998"/>
              <a:gd name="connsiteY32" fmla="*/ 675298 h 6857999"/>
              <a:gd name="connsiteX33" fmla="*/ 11673722 w 12191998"/>
              <a:gd name="connsiteY33" fmla="*/ 675298 h 6857999"/>
              <a:gd name="connsiteX34" fmla="*/ 11605789 w 12191998"/>
              <a:gd name="connsiteY34" fmla="*/ 732553 h 6857999"/>
              <a:gd name="connsiteX35" fmla="*/ 11654790 w 12191998"/>
              <a:gd name="connsiteY35" fmla="*/ 791146 h 6857999"/>
              <a:gd name="connsiteX36" fmla="*/ 11674836 w 12191998"/>
              <a:gd name="connsiteY36" fmla="*/ 800057 h 6857999"/>
              <a:gd name="connsiteX37" fmla="*/ 11694436 w 12191998"/>
              <a:gd name="connsiteY37" fmla="*/ 818102 h 6857999"/>
              <a:gd name="connsiteX38" fmla="*/ 11674390 w 12191998"/>
              <a:gd name="connsiteY38" fmla="*/ 832138 h 6857999"/>
              <a:gd name="connsiteX39" fmla="*/ 11631180 w 12191998"/>
              <a:gd name="connsiteY39" fmla="*/ 807186 h 6857999"/>
              <a:gd name="connsiteX40" fmla="*/ 11597102 w 12191998"/>
              <a:gd name="connsiteY40" fmla="*/ 833029 h 6857999"/>
              <a:gd name="connsiteX41" fmla="*/ 11674390 w 12191998"/>
              <a:gd name="connsiteY41" fmla="*/ 876472 h 6857999"/>
              <a:gd name="connsiteX42" fmla="*/ 11745442 w 12191998"/>
              <a:gd name="connsiteY42" fmla="*/ 815875 h 6857999"/>
              <a:gd name="connsiteX43" fmla="*/ 11695772 w 12191998"/>
              <a:gd name="connsiteY43" fmla="*/ 757282 h 6857999"/>
              <a:gd name="connsiteX44" fmla="*/ 11673499 w 12191998"/>
              <a:gd name="connsiteY44" fmla="*/ 747926 h 6857999"/>
              <a:gd name="connsiteX45" fmla="*/ 11656794 w 12191998"/>
              <a:gd name="connsiteY45" fmla="*/ 732108 h 6857999"/>
              <a:gd name="connsiteX46" fmla="*/ 11674167 w 12191998"/>
              <a:gd name="connsiteY46" fmla="*/ 719855 h 6857999"/>
              <a:gd name="connsiteX47" fmla="*/ 11706241 w 12191998"/>
              <a:gd name="connsiteY47" fmla="*/ 740351 h 6857999"/>
              <a:gd name="connsiteX48" fmla="*/ 11740096 w 12191998"/>
              <a:gd name="connsiteY48" fmla="*/ 714508 h 6857999"/>
              <a:gd name="connsiteX49" fmla="*/ 11673722 w 12191998"/>
              <a:gd name="connsiteY49" fmla="*/ 675298 h 6857999"/>
              <a:gd name="connsiteX50" fmla="*/ 11384170 w 12191998"/>
              <a:gd name="connsiteY50" fmla="*/ 675076 h 6857999"/>
              <a:gd name="connsiteX51" fmla="*/ 11384170 w 12191998"/>
              <a:gd name="connsiteY51" fmla="*/ 872685 h 6857999"/>
              <a:gd name="connsiteX52" fmla="*/ 11434730 w 12191998"/>
              <a:gd name="connsiteY52" fmla="*/ 872685 h 6857999"/>
              <a:gd name="connsiteX53" fmla="*/ 11434730 w 12191998"/>
              <a:gd name="connsiteY53" fmla="*/ 791592 h 6857999"/>
              <a:gd name="connsiteX54" fmla="*/ 11474822 w 12191998"/>
              <a:gd name="connsiteY54" fmla="*/ 838376 h 6857999"/>
              <a:gd name="connsiteX55" fmla="*/ 11491081 w 12191998"/>
              <a:gd name="connsiteY55" fmla="*/ 838376 h 6857999"/>
              <a:gd name="connsiteX56" fmla="*/ 11531396 w 12191998"/>
              <a:gd name="connsiteY56" fmla="*/ 791369 h 6857999"/>
              <a:gd name="connsiteX57" fmla="*/ 11531396 w 12191998"/>
              <a:gd name="connsiteY57" fmla="*/ 872908 h 6857999"/>
              <a:gd name="connsiteX58" fmla="*/ 11581956 w 12191998"/>
              <a:gd name="connsiteY58" fmla="*/ 872908 h 6857999"/>
              <a:gd name="connsiteX59" fmla="*/ 11581956 w 12191998"/>
              <a:gd name="connsiteY59" fmla="*/ 675299 h 6857999"/>
              <a:gd name="connsiteX60" fmla="*/ 11581956 w 12191998"/>
              <a:gd name="connsiteY60" fmla="*/ 675076 h 6857999"/>
              <a:gd name="connsiteX61" fmla="*/ 11565697 w 12191998"/>
              <a:gd name="connsiteY61" fmla="*/ 675076 h 6857999"/>
              <a:gd name="connsiteX62" fmla="*/ 11483063 w 12191998"/>
              <a:gd name="connsiteY62" fmla="*/ 775997 h 6857999"/>
              <a:gd name="connsiteX63" fmla="*/ 11400429 w 12191998"/>
              <a:gd name="connsiteY63" fmla="*/ 675076 h 6857999"/>
              <a:gd name="connsiteX64" fmla="*/ 11668376 w 12191998"/>
              <a:gd name="connsiteY64" fmla="*/ 595319 h 6857999"/>
              <a:gd name="connsiteX65" fmla="*/ 11703568 w 12191998"/>
              <a:gd name="connsiteY65" fmla="*/ 595319 h 6857999"/>
              <a:gd name="connsiteX66" fmla="*/ 11703568 w 12191998"/>
              <a:gd name="connsiteY66" fmla="*/ 597769 h 6857999"/>
              <a:gd name="connsiteX67" fmla="*/ 11668153 w 12191998"/>
              <a:gd name="connsiteY67" fmla="*/ 630073 h 6857999"/>
              <a:gd name="connsiteX68" fmla="*/ 11644098 w 12191998"/>
              <a:gd name="connsiteY68" fmla="*/ 612027 h 6857999"/>
              <a:gd name="connsiteX69" fmla="*/ 11668376 w 12191998"/>
              <a:gd name="connsiteY69" fmla="*/ 595319 h 6857999"/>
              <a:gd name="connsiteX70" fmla="*/ 11251199 w 12191998"/>
              <a:gd name="connsiteY70" fmla="*/ 512666 h 6857999"/>
              <a:gd name="connsiteX71" fmla="*/ 11251199 w 12191998"/>
              <a:gd name="connsiteY71" fmla="*/ 649678 h 6857999"/>
              <a:gd name="connsiteX72" fmla="*/ 11280599 w 12191998"/>
              <a:gd name="connsiteY72" fmla="*/ 649678 h 6857999"/>
              <a:gd name="connsiteX73" fmla="*/ 11280599 w 12191998"/>
              <a:gd name="connsiteY73" fmla="*/ 512666 h 6857999"/>
              <a:gd name="connsiteX74" fmla="*/ 11251422 w 12191998"/>
              <a:gd name="connsiteY74" fmla="*/ 512666 h 6857999"/>
              <a:gd name="connsiteX75" fmla="*/ 11595765 w 12191998"/>
              <a:gd name="connsiteY75" fmla="*/ 511106 h 6857999"/>
              <a:gd name="connsiteX76" fmla="*/ 11555896 w 12191998"/>
              <a:gd name="connsiteY76" fmla="*/ 530265 h 6857999"/>
              <a:gd name="connsiteX77" fmla="*/ 11555896 w 12191998"/>
              <a:gd name="connsiteY77" fmla="*/ 512443 h 6857999"/>
              <a:gd name="connsiteX78" fmla="*/ 11528500 w 12191998"/>
              <a:gd name="connsiteY78" fmla="*/ 512443 h 6857999"/>
              <a:gd name="connsiteX79" fmla="*/ 11528500 w 12191998"/>
              <a:gd name="connsiteY79" fmla="*/ 649455 h 6857999"/>
              <a:gd name="connsiteX80" fmla="*/ 11557901 w 12191998"/>
              <a:gd name="connsiteY80" fmla="*/ 649455 h 6857999"/>
              <a:gd name="connsiteX81" fmla="*/ 11557901 w 12191998"/>
              <a:gd name="connsiteY81" fmla="*/ 576383 h 6857999"/>
              <a:gd name="connsiteX82" fmla="*/ 11597992 w 12191998"/>
              <a:gd name="connsiteY82" fmla="*/ 538509 h 6857999"/>
              <a:gd name="connsiteX83" fmla="*/ 11606902 w 12191998"/>
              <a:gd name="connsiteY83" fmla="*/ 538509 h 6857999"/>
              <a:gd name="connsiteX84" fmla="*/ 11606902 w 12191998"/>
              <a:gd name="connsiteY84" fmla="*/ 512666 h 6857999"/>
              <a:gd name="connsiteX85" fmla="*/ 11595765 w 12191998"/>
              <a:gd name="connsiteY85" fmla="*/ 511106 h 6857999"/>
              <a:gd name="connsiteX86" fmla="*/ 11354547 w 12191998"/>
              <a:gd name="connsiteY86" fmla="*/ 509770 h 6857999"/>
              <a:gd name="connsiteX87" fmla="*/ 11306214 w 12191998"/>
              <a:gd name="connsiteY87" fmla="*/ 549425 h 6857999"/>
              <a:gd name="connsiteX88" fmla="*/ 11341851 w 12191998"/>
              <a:gd name="connsiteY88" fmla="*/ 589304 h 6857999"/>
              <a:gd name="connsiteX89" fmla="*/ 11355883 w 12191998"/>
              <a:gd name="connsiteY89" fmla="*/ 595096 h 6857999"/>
              <a:gd name="connsiteX90" fmla="*/ 11375038 w 12191998"/>
              <a:gd name="connsiteY90" fmla="*/ 612028 h 6857999"/>
              <a:gd name="connsiteX91" fmla="*/ 11352988 w 12191998"/>
              <a:gd name="connsiteY91" fmla="*/ 627400 h 6857999"/>
              <a:gd name="connsiteX92" fmla="*/ 11314455 w 12191998"/>
              <a:gd name="connsiteY92" fmla="*/ 607795 h 6857999"/>
              <a:gd name="connsiteX93" fmla="*/ 11297750 w 12191998"/>
              <a:gd name="connsiteY93" fmla="*/ 626286 h 6857999"/>
              <a:gd name="connsiteX94" fmla="*/ 11353210 w 12191998"/>
              <a:gd name="connsiteY94" fmla="*/ 652797 h 6857999"/>
              <a:gd name="connsiteX95" fmla="*/ 11403993 w 12191998"/>
              <a:gd name="connsiteY95" fmla="*/ 610914 h 6857999"/>
              <a:gd name="connsiteX96" fmla="*/ 11366574 w 12191998"/>
              <a:gd name="connsiteY96" fmla="*/ 569699 h 6857999"/>
              <a:gd name="connsiteX97" fmla="*/ 11353433 w 12191998"/>
              <a:gd name="connsiteY97" fmla="*/ 564352 h 6857999"/>
              <a:gd name="connsiteX98" fmla="*/ 11335392 w 12191998"/>
              <a:gd name="connsiteY98" fmla="*/ 548089 h 6857999"/>
              <a:gd name="connsiteX99" fmla="*/ 11354101 w 12191998"/>
              <a:gd name="connsiteY99" fmla="*/ 534945 h 6857999"/>
              <a:gd name="connsiteX100" fmla="*/ 11386175 w 12191998"/>
              <a:gd name="connsiteY100" fmla="*/ 548980 h 6857999"/>
              <a:gd name="connsiteX101" fmla="*/ 11401989 w 12191998"/>
              <a:gd name="connsiteY101" fmla="*/ 530934 h 6857999"/>
              <a:gd name="connsiteX102" fmla="*/ 11354547 w 12191998"/>
              <a:gd name="connsiteY102" fmla="*/ 509770 h 6857999"/>
              <a:gd name="connsiteX103" fmla="*/ 11677062 w 12191998"/>
              <a:gd name="connsiteY103" fmla="*/ 509324 h 6857999"/>
              <a:gd name="connsiteX104" fmla="*/ 11619375 w 12191998"/>
              <a:gd name="connsiteY104" fmla="*/ 538731 h 6857999"/>
              <a:gd name="connsiteX105" fmla="*/ 11636303 w 12191998"/>
              <a:gd name="connsiteY105" fmla="*/ 556109 h 6857999"/>
              <a:gd name="connsiteX106" fmla="*/ 11674167 w 12191998"/>
              <a:gd name="connsiteY106" fmla="*/ 535835 h 6857999"/>
              <a:gd name="connsiteX107" fmla="*/ 11703568 w 12191998"/>
              <a:gd name="connsiteY107" fmla="*/ 565243 h 6857999"/>
              <a:gd name="connsiteX108" fmla="*/ 11703568 w 12191998"/>
              <a:gd name="connsiteY108" fmla="*/ 574154 h 6857999"/>
              <a:gd name="connsiteX109" fmla="*/ 11664812 w 12191998"/>
              <a:gd name="connsiteY109" fmla="*/ 574154 h 6857999"/>
              <a:gd name="connsiteX110" fmla="*/ 11614252 w 12191998"/>
              <a:gd name="connsiteY110" fmla="*/ 613141 h 6857999"/>
              <a:gd name="connsiteX111" fmla="*/ 11661917 w 12191998"/>
              <a:gd name="connsiteY111" fmla="*/ 652797 h 6857999"/>
              <a:gd name="connsiteX112" fmla="*/ 11705795 w 12191998"/>
              <a:gd name="connsiteY112" fmla="*/ 634306 h 6857999"/>
              <a:gd name="connsiteX113" fmla="*/ 11705795 w 12191998"/>
              <a:gd name="connsiteY113" fmla="*/ 649678 h 6857999"/>
              <a:gd name="connsiteX114" fmla="*/ 11733191 w 12191998"/>
              <a:gd name="connsiteY114" fmla="*/ 649678 h 6857999"/>
              <a:gd name="connsiteX115" fmla="*/ 11733191 w 12191998"/>
              <a:gd name="connsiteY115" fmla="*/ 566802 h 6857999"/>
              <a:gd name="connsiteX116" fmla="*/ 11677062 w 12191998"/>
              <a:gd name="connsiteY116" fmla="*/ 509324 h 6857999"/>
              <a:gd name="connsiteX117" fmla="*/ 11437403 w 12191998"/>
              <a:gd name="connsiteY117" fmla="*/ 476353 h 6857999"/>
              <a:gd name="connsiteX118" fmla="*/ 11437403 w 12191998"/>
              <a:gd name="connsiteY118" fmla="*/ 512444 h 6857999"/>
              <a:gd name="connsiteX119" fmla="*/ 11415130 w 12191998"/>
              <a:gd name="connsiteY119" fmla="*/ 512444 h 6857999"/>
              <a:gd name="connsiteX120" fmla="*/ 11415130 w 12191998"/>
              <a:gd name="connsiteY120" fmla="*/ 537841 h 6857999"/>
              <a:gd name="connsiteX121" fmla="*/ 11437403 w 12191998"/>
              <a:gd name="connsiteY121" fmla="*/ 537841 h 6857999"/>
              <a:gd name="connsiteX122" fmla="*/ 11437403 w 12191998"/>
              <a:gd name="connsiteY122" fmla="*/ 604899 h 6857999"/>
              <a:gd name="connsiteX123" fmla="*/ 11487963 w 12191998"/>
              <a:gd name="connsiteY123" fmla="*/ 652575 h 6857999"/>
              <a:gd name="connsiteX124" fmla="*/ 11512241 w 12191998"/>
              <a:gd name="connsiteY124" fmla="*/ 649456 h 6857999"/>
              <a:gd name="connsiteX125" fmla="*/ 11512241 w 12191998"/>
              <a:gd name="connsiteY125" fmla="*/ 624727 h 6857999"/>
              <a:gd name="connsiteX126" fmla="*/ 11494200 w 12191998"/>
              <a:gd name="connsiteY126" fmla="*/ 625841 h 6857999"/>
              <a:gd name="connsiteX127" fmla="*/ 11467027 w 12191998"/>
              <a:gd name="connsiteY127" fmla="*/ 602226 h 6857999"/>
              <a:gd name="connsiteX128" fmla="*/ 11467027 w 12191998"/>
              <a:gd name="connsiteY128" fmla="*/ 537841 h 6857999"/>
              <a:gd name="connsiteX129" fmla="*/ 11507786 w 12191998"/>
              <a:gd name="connsiteY129" fmla="*/ 537841 h 6857999"/>
              <a:gd name="connsiteX130" fmla="*/ 11507786 w 12191998"/>
              <a:gd name="connsiteY130" fmla="*/ 512444 h 6857999"/>
              <a:gd name="connsiteX131" fmla="*/ 11467027 w 12191998"/>
              <a:gd name="connsiteY131" fmla="*/ 512444 h 6857999"/>
              <a:gd name="connsiteX132" fmla="*/ 11467027 w 12191998"/>
              <a:gd name="connsiteY132" fmla="*/ 476353 h 6857999"/>
              <a:gd name="connsiteX133" fmla="*/ 11047176 w 12191998"/>
              <a:gd name="connsiteY133" fmla="*/ 462317 h 6857999"/>
              <a:gd name="connsiteX134" fmla="*/ 11047176 w 12191998"/>
              <a:gd name="connsiteY134" fmla="*/ 649678 h 6857999"/>
              <a:gd name="connsiteX135" fmla="*/ 11076799 w 12191998"/>
              <a:gd name="connsiteY135" fmla="*/ 649678 h 6857999"/>
              <a:gd name="connsiteX136" fmla="*/ 11076799 w 12191998"/>
              <a:gd name="connsiteY136" fmla="*/ 533831 h 6857999"/>
              <a:gd name="connsiteX137" fmla="*/ 11129810 w 12191998"/>
              <a:gd name="connsiteY137" fmla="*/ 603339 h 6857999"/>
              <a:gd name="connsiteX138" fmla="*/ 11139832 w 12191998"/>
              <a:gd name="connsiteY138" fmla="*/ 603339 h 6857999"/>
              <a:gd name="connsiteX139" fmla="*/ 11192620 w 12191998"/>
              <a:gd name="connsiteY139" fmla="*/ 534053 h 6857999"/>
              <a:gd name="connsiteX140" fmla="*/ 11192620 w 12191998"/>
              <a:gd name="connsiteY140" fmla="*/ 649678 h 6857999"/>
              <a:gd name="connsiteX141" fmla="*/ 11222243 w 12191998"/>
              <a:gd name="connsiteY141" fmla="*/ 649678 h 6857999"/>
              <a:gd name="connsiteX142" fmla="*/ 11222243 w 12191998"/>
              <a:gd name="connsiteY142" fmla="*/ 462317 h 6857999"/>
              <a:gd name="connsiteX143" fmla="*/ 11211998 w 12191998"/>
              <a:gd name="connsiteY143" fmla="*/ 462317 h 6857999"/>
              <a:gd name="connsiteX144" fmla="*/ 11134710 w 12191998"/>
              <a:gd name="connsiteY144" fmla="*/ 565243 h 6857999"/>
              <a:gd name="connsiteX145" fmla="*/ 11057422 w 12191998"/>
              <a:gd name="connsiteY145" fmla="*/ 462317 h 6857999"/>
              <a:gd name="connsiteX146" fmla="*/ 10726887 w 12191998"/>
              <a:gd name="connsiteY146" fmla="*/ 462316 h 6857999"/>
              <a:gd name="connsiteX147" fmla="*/ 10590798 w 12191998"/>
              <a:gd name="connsiteY147" fmla="*/ 598437 h 6857999"/>
              <a:gd name="connsiteX148" fmla="*/ 10732678 w 12191998"/>
              <a:gd name="connsiteY148" fmla="*/ 735894 h 6857999"/>
              <a:gd name="connsiteX149" fmla="*/ 10821548 w 12191998"/>
              <a:gd name="connsiteY149" fmla="*/ 708492 h 6857999"/>
              <a:gd name="connsiteX150" fmla="*/ 10864090 w 12191998"/>
              <a:gd name="connsiteY150" fmla="*/ 693343 h 6857999"/>
              <a:gd name="connsiteX151" fmla="*/ 10912200 w 12191998"/>
              <a:gd name="connsiteY151" fmla="*/ 736786 h 6857999"/>
              <a:gd name="connsiteX152" fmla="*/ 10870104 w 12191998"/>
              <a:gd name="connsiteY152" fmla="*/ 778892 h 6857999"/>
              <a:gd name="connsiteX153" fmla="*/ 10798607 w 12191998"/>
              <a:gd name="connsiteY153" fmla="*/ 778892 h 6857999"/>
              <a:gd name="connsiteX154" fmla="*/ 10798607 w 12191998"/>
              <a:gd name="connsiteY154" fmla="*/ 872906 h 6857999"/>
              <a:gd name="connsiteX155" fmla="*/ 10870104 w 12191998"/>
              <a:gd name="connsiteY155" fmla="*/ 872906 h 6857999"/>
              <a:gd name="connsiteX156" fmla="*/ 11006193 w 12191998"/>
              <a:gd name="connsiteY156" fmla="*/ 736786 h 6857999"/>
              <a:gd name="connsiteX157" fmla="*/ 10864313 w 12191998"/>
              <a:gd name="connsiteY157" fmla="*/ 599328 h 6857999"/>
              <a:gd name="connsiteX158" fmla="*/ 10775443 w 12191998"/>
              <a:gd name="connsiteY158" fmla="*/ 626730 h 6857999"/>
              <a:gd name="connsiteX159" fmla="*/ 10732901 w 12191998"/>
              <a:gd name="connsiteY159" fmla="*/ 641880 h 6857999"/>
              <a:gd name="connsiteX160" fmla="*/ 10684791 w 12191998"/>
              <a:gd name="connsiteY160" fmla="*/ 598437 h 6857999"/>
              <a:gd name="connsiteX161" fmla="*/ 10726887 w 12191998"/>
              <a:gd name="connsiteY161" fmla="*/ 556331 h 6857999"/>
              <a:gd name="connsiteX162" fmla="*/ 10798384 w 12191998"/>
              <a:gd name="connsiteY162" fmla="*/ 556331 h 6857999"/>
              <a:gd name="connsiteX163" fmla="*/ 10798384 w 12191998"/>
              <a:gd name="connsiteY163" fmla="*/ 462316 h 6857999"/>
              <a:gd name="connsiteX164" fmla="*/ 10869881 w 12191998"/>
              <a:gd name="connsiteY164" fmla="*/ 461425 h 6857999"/>
              <a:gd name="connsiteX165" fmla="*/ 10821994 w 12191998"/>
              <a:gd name="connsiteY165" fmla="*/ 509323 h 6857999"/>
              <a:gd name="connsiteX166" fmla="*/ 10869881 w 12191998"/>
              <a:gd name="connsiteY166" fmla="*/ 557222 h 6857999"/>
              <a:gd name="connsiteX167" fmla="*/ 10917769 w 12191998"/>
              <a:gd name="connsiteY167" fmla="*/ 509323 h 6857999"/>
              <a:gd name="connsiteX168" fmla="*/ 10869881 w 12191998"/>
              <a:gd name="connsiteY168" fmla="*/ 461425 h 6857999"/>
              <a:gd name="connsiteX169" fmla="*/ 11266122 w 12191998"/>
              <a:gd name="connsiteY169" fmla="*/ 450287 h 6857999"/>
              <a:gd name="connsiteX170" fmla="*/ 11246076 w 12191998"/>
              <a:gd name="connsiteY170" fmla="*/ 469892 h 6857999"/>
              <a:gd name="connsiteX171" fmla="*/ 11266122 w 12191998"/>
              <a:gd name="connsiteY171" fmla="*/ 489051 h 6857999"/>
              <a:gd name="connsiteX172" fmla="*/ 11285945 w 12191998"/>
              <a:gd name="connsiteY172" fmla="*/ 469892 h 6857999"/>
              <a:gd name="connsiteX173" fmla="*/ 11266122 w 12191998"/>
              <a:gd name="connsiteY173" fmla="*/ 450287 h 6857999"/>
              <a:gd name="connsiteX174" fmla="*/ 0 w 12191998"/>
              <a:gd name="connsiteY174" fmla="*/ 0 h 6857999"/>
              <a:gd name="connsiteX175" fmla="*/ 12191998 w 12191998"/>
              <a:gd name="connsiteY175" fmla="*/ 0 h 6857999"/>
              <a:gd name="connsiteX176" fmla="*/ 12191998 w 12191998"/>
              <a:gd name="connsiteY176" fmla="*/ 6857999 h 6857999"/>
              <a:gd name="connsiteX177" fmla="*/ 0 w 12191998"/>
              <a:gd name="connsiteY17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</a:cxnLst>
            <a:rect l="l" t="t" r="r" b="b"/>
            <a:pathLst>
              <a:path w="12191998" h="6857999">
                <a:moveTo>
                  <a:pt x="10727110" y="778001"/>
                </a:moveTo>
                <a:cubicBezTo>
                  <a:pt x="10700663" y="778001"/>
                  <a:pt x="10679223" y="799446"/>
                  <a:pt x="10679223" y="825899"/>
                </a:cubicBezTo>
                <a:cubicBezTo>
                  <a:pt x="10679223" y="852353"/>
                  <a:pt x="10700663" y="873798"/>
                  <a:pt x="10727110" y="873798"/>
                </a:cubicBezTo>
                <a:cubicBezTo>
                  <a:pt x="10753558" y="873798"/>
                  <a:pt x="10774998" y="852353"/>
                  <a:pt x="10774998" y="825899"/>
                </a:cubicBezTo>
                <a:cubicBezTo>
                  <a:pt x="10774998" y="799446"/>
                  <a:pt x="10753558" y="778001"/>
                  <a:pt x="10727110" y="778001"/>
                </a:cubicBezTo>
                <a:close/>
                <a:moveTo>
                  <a:pt x="11274809" y="771318"/>
                </a:moveTo>
                <a:lnTo>
                  <a:pt x="11291514" y="816320"/>
                </a:lnTo>
                <a:lnTo>
                  <a:pt x="11257658" y="816320"/>
                </a:lnTo>
                <a:close/>
                <a:moveTo>
                  <a:pt x="11266345" y="675521"/>
                </a:moveTo>
                <a:lnTo>
                  <a:pt x="11178143" y="873130"/>
                </a:lnTo>
                <a:lnTo>
                  <a:pt x="11232490" y="873130"/>
                </a:lnTo>
                <a:lnTo>
                  <a:pt x="11239617" y="856867"/>
                </a:lnTo>
                <a:lnTo>
                  <a:pt x="11309332" y="856867"/>
                </a:lnTo>
                <a:lnTo>
                  <a:pt x="11316460" y="873130"/>
                </a:lnTo>
                <a:lnTo>
                  <a:pt x="11370806" y="873130"/>
                </a:lnTo>
                <a:lnTo>
                  <a:pt x="11282604" y="675521"/>
                </a:lnTo>
                <a:close/>
                <a:moveTo>
                  <a:pt x="11106200" y="675298"/>
                </a:moveTo>
                <a:cubicBezTo>
                  <a:pt x="11066776" y="675298"/>
                  <a:pt x="11038267" y="697799"/>
                  <a:pt x="11038267" y="732553"/>
                </a:cubicBezTo>
                <a:cubicBezTo>
                  <a:pt x="11038267" y="759956"/>
                  <a:pt x="11056308" y="777556"/>
                  <a:pt x="11087268" y="791146"/>
                </a:cubicBezTo>
                <a:lnTo>
                  <a:pt x="11107314" y="800057"/>
                </a:lnTo>
                <a:cubicBezTo>
                  <a:pt x="11120677" y="806072"/>
                  <a:pt x="11126914" y="808968"/>
                  <a:pt x="11126914" y="818102"/>
                </a:cubicBezTo>
                <a:cubicBezTo>
                  <a:pt x="11126914" y="827459"/>
                  <a:pt x="11120455" y="832138"/>
                  <a:pt x="11106868" y="832138"/>
                </a:cubicBezTo>
                <a:cubicBezTo>
                  <a:pt x="11085040" y="832138"/>
                  <a:pt x="11073013" y="819885"/>
                  <a:pt x="11063658" y="807186"/>
                </a:cubicBezTo>
                <a:lnTo>
                  <a:pt x="11029580" y="833029"/>
                </a:lnTo>
                <a:cubicBezTo>
                  <a:pt x="11043389" y="859095"/>
                  <a:pt x="11071454" y="876472"/>
                  <a:pt x="11106868" y="876472"/>
                </a:cubicBezTo>
                <a:cubicBezTo>
                  <a:pt x="11146737" y="876472"/>
                  <a:pt x="11177920" y="854193"/>
                  <a:pt x="11177920" y="815875"/>
                </a:cubicBezTo>
                <a:cubicBezTo>
                  <a:pt x="11177920" y="787358"/>
                  <a:pt x="11160546" y="770872"/>
                  <a:pt x="11128250" y="757282"/>
                </a:cubicBezTo>
                <a:lnTo>
                  <a:pt x="11105977" y="747926"/>
                </a:lnTo>
                <a:cubicBezTo>
                  <a:pt x="11093950" y="743024"/>
                  <a:pt x="11089272" y="739237"/>
                  <a:pt x="11089272" y="732108"/>
                </a:cubicBezTo>
                <a:cubicBezTo>
                  <a:pt x="11089272" y="723419"/>
                  <a:pt x="11096622" y="719855"/>
                  <a:pt x="11106645" y="719855"/>
                </a:cubicBezTo>
                <a:cubicBezTo>
                  <a:pt x="11121346" y="719855"/>
                  <a:pt x="11129809" y="727429"/>
                  <a:pt x="11138719" y="740351"/>
                </a:cubicBezTo>
                <a:lnTo>
                  <a:pt x="11172574" y="714508"/>
                </a:lnTo>
                <a:cubicBezTo>
                  <a:pt x="11161437" y="692007"/>
                  <a:pt x="11140055" y="675298"/>
                  <a:pt x="11106200" y="675298"/>
                </a:cubicBezTo>
                <a:close/>
                <a:moveTo>
                  <a:pt x="11673722" y="675298"/>
                </a:moveTo>
                <a:cubicBezTo>
                  <a:pt x="11634298" y="675298"/>
                  <a:pt x="11605789" y="697799"/>
                  <a:pt x="11605789" y="732553"/>
                </a:cubicBezTo>
                <a:cubicBezTo>
                  <a:pt x="11605789" y="759956"/>
                  <a:pt x="11623830" y="777556"/>
                  <a:pt x="11654790" y="791146"/>
                </a:cubicBezTo>
                <a:lnTo>
                  <a:pt x="11674836" y="800057"/>
                </a:lnTo>
                <a:cubicBezTo>
                  <a:pt x="11688199" y="806072"/>
                  <a:pt x="11694436" y="808968"/>
                  <a:pt x="11694436" y="818102"/>
                </a:cubicBezTo>
                <a:cubicBezTo>
                  <a:pt x="11694436" y="827459"/>
                  <a:pt x="11687977" y="832138"/>
                  <a:pt x="11674390" y="832138"/>
                </a:cubicBezTo>
                <a:cubicBezTo>
                  <a:pt x="11652562" y="832138"/>
                  <a:pt x="11640535" y="819885"/>
                  <a:pt x="11631180" y="807186"/>
                </a:cubicBezTo>
                <a:lnTo>
                  <a:pt x="11597102" y="833029"/>
                </a:lnTo>
                <a:cubicBezTo>
                  <a:pt x="11610911" y="859095"/>
                  <a:pt x="11638753" y="876472"/>
                  <a:pt x="11674390" y="876472"/>
                </a:cubicBezTo>
                <a:cubicBezTo>
                  <a:pt x="11714259" y="876472"/>
                  <a:pt x="11745442" y="854193"/>
                  <a:pt x="11745442" y="815875"/>
                </a:cubicBezTo>
                <a:cubicBezTo>
                  <a:pt x="11745442" y="787358"/>
                  <a:pt x="11728069" y="770872"/>
                  <a:pt x="11695772" y="757282"/>
                </a:cubicBezTo>
                <a:lnTo>
                  <a:pt x="11673499" y="747926"/>
                </a:lnTo>
                <a:cubicBezTo>
                  <a:pt x="11661472" y="743024"/>
                  <a:pt x="11656794" y="739237"/>
                  <a:pt x="11656794" y="732108"/>
                </a:cubicBezTo>
                <a:cubicBezTo>
                  <a:pt x="11656794" y="723419"/>
                  <a:pt x="11664144" y="719855"/>
                  <a:pt x="11674167" y="719855"/>
                </a:cubicBezTo>
                <a:cubicBezTo>
                  <a:pt x="11688868" y="719855"/>
                  <a:pt x="11697331" y="727429"/>
                  <a:pt x="11706241" y="740351"/>
                </a:cubicBezTo>
                <a:lnTo>
                  <a:pt x="11740096" y="714508"/>
                </a:lnTo>
                <a:cubicBezTo>
                  <a:pt x="11728959" y="692007"/>
                  <a:pt x="11707577" y="675298"/>
                  <a:pt x="11673722" y="675298"/>
                </a:cubicBezTo>
                <a:close/>
                <a:moveTo>
                  <a:pt x="11384170" y="675076"/>
                </a:moveTo>
                <a:lnTo>
                  <a:pt x="11384170" y="872685"/>
                </a:lnTo>
                <a:lnTo>
                  <a:pt x="11434730" y="872685"/>
                </a:lnTo>
                <a:lnTo>
                  <a:pt x="11434730" y="791592"/>
                </a:lnTo>
                <a:lnTo>
                  <a:pt x="11474822" y="838376"/>
                </a:lnTo>
                <a:lnTo>
                  <a:pt x="11491081" y="838376"/>
                </a:lnTo>
                <a:lnTo>
                  <a:pt x="11531396" y="791369"/>
                </a:lnTo>
                <a:lnTo>
                  <a:pt x="11531396" y="872908"/>
                </a:lnTo>
                <a:lnTo>
                  <a:pt x="11581956" y="872908"/>
                </a:lnTo>
                <a:lnTo>
                  <a:pt x="11581956" y="675299"/>
                </a:lnTo>
                <a:lnTo>
                  <a:pt x="11581956" y="675076"/>
                </a:lnTo>
                <a:lnTo>
                  <a:pt x="11565697" y="675076"/>
                </a:lnTo>
                <a:lnTo>
                  <a:pt x="11483063" y="775997"/>
                </a:lnTo>
                <a:lnTo>
                  <a:pt x="11400429" y="675076"/>
                </a:lnTo>
                <a:close/>
                <a:moveTo>
                  <a:pt x="11668376" y="595319"/>
                </a:moveTo>
                <a:lnTo>
                  <a:pt x="11703568" y="595319"/>
                </a:lnTo>
                <a:lnTo>
                  <a:pt x="11703568" y="597769"/>
                </a:lnTo>
                <a:cubicBezTo>
                  <a:pt x="11703568" y="616483"/>
                  <a:pt x="11687308" y="630073"/>
                  <a:pt x="11668153" y="630073"/>
                </a:cubicBezTo>
                <a:cubicBezTo>
                  <a:pt x="11654789" y="630073"/>
                  <a:pt x="11644098" y="624058"/>
                  <a:pt x="11644098" y="612027"/>
                </a:cubicBezTo>
                <a:cubicBezTo>
                  <a:pt x="11644098" y="600888"/>
                  <a:pt x="11652785" y="595319"/>
                  <a:pt x="11668376" y="595319"/>
                </a:cubicBezTo>
                <a:close/>
                <a:moveTo>
                  <a:pt x="11251199" y="512666"/>
                </a:moveTo>
                <a:lnTo>
                  <a:pt x="11251199" y="649678"/>
                </a:lnTo>
                <a:lnTo>
                  <a:pt x="11280599" y="649678"/>
                </a:lnTo>
                <a:lnTo>
                  <a:pt x="11280599" y="512666"/>
                </a:lnTo>
                <a:lnTo>
                  <a:pt x="11251422" y="512666"/>
                </a:lnTo>
                <a:close/>
                <a:moveTo>
                  <a:pt x="11595765" y="511106"/>
                </a:moveTo>
                <a:cubicBezTo>
                  <a:pt x="11580174" y="511106"/>
                  <a:pt x="11565696" y="517790"/>
                  <a:pt x="11555896" y="530265"/>
                </a:cubicBezTo>
                <a:lnTo>
                  <a:pt x="11555896" y="512443"/>
                </a:lnTo>
                <a:lnTo>
                  <a:pt x="11528500" y="512443"/>
                </a:lnTo>
                <a:lnTo>
                  <a:pt x="11528500" y="649455"/>
                </a:lnTo>
                <a:lnTo>
                  <a:pt x="11557901" y="649455"/>
                </a:lnTo>
                <a:lnTo>
                  <a:pt x="11557901" y="576383"/>
                </a:lnTo>
                <a:cubicBezTo>
                  <a:pt x="11557901" y="550985"/>
                  <a:pt x="11576165" y="538509"/>
                  <a:pt x="11597992" y="538509"/>
                </a:cubicBezTo>
                <a:lnTo>
                  <a:pt x="11606902" y="538509"/>
                </a:lnTo>
                <a:lnTo>
                  <a:pt x="11606902" y="512666"/>
                </a:lnTo>
                <a:cubicBezTo>
                  <a:pt x="11603783" y="511775"/>
                  <a:pt x="11600442" y="511329"/>
                  <a:pt x="11595765" y="511106"/>
                </a:cubicBezTo>
                <a:close/>
                <a:moveTo>
                  <a:pt x="11354547" y="509770"/>
                </a:moveTo>
                <a:cubicBezTo>
                  <a:pt x="11327373" y="509770"/>
                  <a:pt x="11306214" y="524028"/>
                  <a:pt x="11306214" y="549425"/>
                </a:cubicBezTo>
                <a:cubicBezTo>
                  <a:pt x="11306214" y="570144"/>
                  <a:pt x="11319800" y="580170"/>
                  <a:pt x="11341851" y="589304"/>
                </a:cubicBezTo>
                <a:lnTo>
                  <a:pt x="11355883" y="595096"/>
                </a:lnTo>
                <a:cubicBezTo>
                  <a:pt x="11367020" y="599552"/>
                  <a:pt x="11375038" y="603116"/>
                  <a:pt x="11375038" y="612028"/>
                </a:cubicBezTo>
                <a:cubicBezTo>
                  <a:pt x="11375038" y="622276"/>
                  <a:pt x="11365015" y="627400"/>
                  <a:pt x="11352988" y="627400"/>
                </a:cubicBezTo>
                <a:cubicBezTo>
                  <a:pt x="11337396" y="627400"/>
                  <a:pt x="11325369" y="619157"/>
                  <a:pt x="11314455" y="607795"/>
                </a:cubicBezTo>
                <a:lnTo>
                  <a:pt x="11297750" y="626286"/>
                </a:lnTo>
                <a:cubicBezTo>
                  <a:pt x="11309555" y="641658"/>
                  <a:pt x="11328710" y="652797"/>
                  <a:pt x="11353210" y="652797"/>
                </a:cubicBezTo>
                <a:cubicBezTo>
                  <a:pt x="11380606" y="652797"/>
                  <a:pt x="11403993" y="638539"/>
                  <a:pt x="11403993" y="610914"/>
                </a:cubicBezTo>
                <a:cubicBezTo>
                  <a:pt x="11403993" y="590863"/>
                  <a:pt x="11391297" y="579947"/>
                  <a:pt x="11366574" y="569699"/>
                </a:cubicBezTo>
                <a:lnTo>
                  <a:pt x="11353433" y="564352"/>
                </a:lnTo>
                <a:cubicBezTo>
                  <a:pt x="11340960" y="559005"/>
                  <a:pt x="11335392" y="555441"/>
                  <a:pt x="11335392" y="548089"/>
                </a:cubicBezTo>
                <a:cubicBezTo>
                  <a:pt x="11335392" y="539177"/>
                  <a:pt x="11343187" y="534945"/>
                  <a:pt x="11354101" y="534945"/>
                </a:cubicBezTo>
                <a:cubicBezTo>
                  <a:pt x="11366129" y="534945"/>
                  <a:pt x="11377488" y="540069"/>
                  <a:pt x="11386175" y="548980"/>
                </a:cubicBezTo>
                <a:lnTo>
                  <a:pt x="11401989" y="530934"/>
                </a:lnTo>
                <a:cubicBezTo>
                  <a:pt x="11390629" y="517345"/>
                  <a:pt x="11374370" y="509770"/>
                  <a:pt x="11354547" y="509770"/>
                </a:cubicBezTo>
                <a:close/>
                <a:moveTo>
                  <a:pt x="11677062" y="509324"/>
                </a:moveTo>
                <a:cubicBezTo>
                  <a:pt x="11653898" y="509324"/>
                  <a:pt x="11633630" y="518681"/>
                  <a:pt x="11619375" y="538731"/>
                </a:cubicBezTo>
                <a:lnTo>
                  <a:pt x="11636303" y="556109"/>
                </a:lnTo>
                <a:cubicBezTo>
                  <a:pt x="11646994" y="543410"/>
                  <a:pt x="11658353" y="535835"/>
                  <a:pt x="11674167" y="535835"/>
                </a:cubicBezTo>
                <a:cubicBezTo>
                  <a:pt x="11692876" y="535835"/>
                  <a:pt x="11703568" y="546306"/>
                  <a:pt x="11703568" y="565243"/>
                </a:cubicBezTo>
                <a:lnTo>
                  <a:pt x="11703568" y="574154"/>
                </a:lnTo>
                <a:lnTo>
                  <a:pt x="11664812" y="574154"/>
                </a:lnTo>
                <a:cubicBezTo>
                  <a:pt x="11634075" y="574154"/>
                  <a:pt x="11614252" y="589081"/>
                  <a:pt x="11614252" y="613141"/>
                </a:cubicBezTo>
                <a:cubicBezTo>
                  <a:pt x="11614252" y="636979"/>
                  <a:pt x="11633184" y="652797"/>
                  <a:pt x="11661917" y="652797"/>
                </a:cubicBezTo>
                <a:cubicBezTo>
                  <a:pt x="11681072" y="652797"/>
                  <a:pt x="11695995" y="646113"/>
                  <a:pt x="11705795" y="634306"/>
                </a:cubicBezTo>
                <a:lnTo>
                  <a:pt x="11705795" y="649678"/>
                </a:lnTo>
                <a:lnTo>
                  <a:pt x="11733191" y="649678"/>
                </a:lnTo>
                <a:lnTo>
                  <a:pt x="11733191" y="566802"/>
                </a:lnTo>
                <a:cubicBezTo>
                  <a:pt x="11733191" y="528929"/>
                  <a:pt x="11710027" y="509547"/>
                  <a:pt x="11677062" y="509324"/>
                </a:cubicBezTo>
                <a:close/>
                <a:moveTo>
                  <a:pt x="11437403" y="476353"/>
                </a:moveTo>
                <a:lnTo>
                  <a:pt x="11437403" y="512444"/>
                </a:lnTo>
                <a:lnTo>
                  <a:pt x="11415130" y="512444"/>
                </a:lnTo>
                <a:lnTo>
                  <a:pt x="11415130" y="537841"/>
                </a:lnTo>
                <a:lnTo>
                  <a:pt x="11437403" y="537841"/>
                </a:lnTo>
                <a:lnTo>
                  <a:pt x="11437403" y="604899"/>
                </a:lnTo>
                <a:cubicBezTo>
                  <a:pt x="11437403" y="638094"/>
                  <a:pt x="11457449" y="652575"/>
                  <a:pt x="11487963" y="652575"/>
                </a:cubicBezTo>
                <a:cubicBezTo>
                  <a:pt x="11497095" y="652575"/>
                  <a:pt x="11504668" y="651238"/>
                  <a:pt x="11512241" y="649456"/>
                </a:cubicBezTo>
                <a:lnTo>
                  <a:pt x="11512241" y="624727"/>
                </a:lnTo>
                <a:cubicBezTo>
                  <a:pt x="11504891" y="625618"/>
                  <a:pt x="11499100" y="626286"/>
                  <a:pt x="11494200" y="625841"/>
                </a:cubicBezTo>
                <a:cubicBezTo>
                  <a:pt x="11477049" y="625841"/>
                  <a:pt x="11467027" y="620271"/>
                  <a:pt x="11467027" y="602226"/>
                </a:cubicBezTo>
                <a:lnTo>
                  <a:pt x="11467027" y="537841"/>
                </a:lnTo>
                <a:lnTo>
                  <a:pt x="11507786" y="537841"/>
                </a:lnTo>
                <a:lnTo>
                  <a:pt x="11507786" y="512444"/>
                </a:lnTo>
                <a:lnTo>
                  <a:pt x="11467027" y="512444"/>
                </a:lnTo>
                <a:lnTo>
                  <a:pt x="11467027" y="476353"/>
                </a:lnTo>
                <a:close/>
                <a:moveTo>
                  <a:pt x="11047176" y="462317"/>
                </a:moveTo>
                <a:lnTo>
                  <a:pt x="11047176" y="649678"/>
                </a:lnTo>
                <a:lnTo>
                  <a:pt x="11076799" y="649678"/>
                </a:lnTo>
                <a:lnTo>
                  <a:pt x="11076799" y="533831"/>
                </a:lnTo>
                <a:lnTo>
                  <a:pt x="11129810" y="603339"/>
                </a:lnTo>
                <a:lnTo>
                  <a:pt x="11139832" y="603339"/>
                </a:lnTo>
                <a:lnTo>
                  <a:pt x="11192620" y="534053"/>
                </a:lnTo>
                <a:lnTo>
                  <a:pt x="11192620" y="649678"/>
                </a:lnTo>
                <a:lnTo>
                  <a:pt x="11222243" y="649678"/>
                </a:lnTo>
                <a:lnTo>
                  <a:pt x="11222243" y="462317"/>
                </a:lnTo>
                <a:lnTo>
                  <a:pt x="11211998" y="462317"/>
                </a:lnTo>
                <a:lnTo>
                  <a:pt x="11134710" y="565243"/>
                </a:lnTo>
                <a:lnTo>
                  <a:pt x="11057422" y="462317"/>
                </a:lnTo>
                <a:close/>
                <a:moveTo>
                  <a:pt x="10726887" y="462316"/>
                </a:moveTo>
                <a:cubicBezTo>
                  <a:pt x="10651827" y="462316"/>
                  <a:pt x="10590798" y="523359"/>
                  <a:pt x="10590798" y="598437"/>
                </a:cubicBezTo>
                <a:cubicBezTo>
                  <a:pt x="10590798" y="676857"/>
                  <a:pt x="10651827" y="735894"/>
                  <a:pt x="10732678" y="735894"/>
                </a:cubicBezTo>
                <a:cubicBezTo>
                  <a:pt x="10773216" y="735894"/>
                  <a:pt x="10799943" y="720745"/>
                  <a:pt x="10821548" y="708492"/>
                </a:cubicBezTo>
                <a:cubicBezTo>
                  <a:pt x="10839144" y="698467"/>
                  <a:pt x="10848944" y="693343"/>
                  <a:pt x="10864090" y="693343"/>
                </a:cubicBezTo>
                <a:cubicBezTo>
                  <a:pt x="10897277" y="693343"/>
                  <a:pt x="10912200" y="715175"/>
                  <a:pt x="10912200" y="736786"/>
                </a:cubicBezTo>
                <a:cubicBezTo>
                  <a:pt x="10912200" y="759955"/>
                  <a:pt x="10893268" y="778892"/>
                  <a:pt x="10870104" y="778892"/>
                </a:cubicBezTo>
                <a:lnTo>
                  <a:pt x="10798607" y="778892"/>
                </a:lnTo>
                <a:lnTo>
                  <a:pt x="10798607" y="872906"/>
                </a:lnTo>
                <a:lnTo>
                  <a:pt x="10870104" y="872906"/>
                </a:lnTo>
                <a:cubicBezTo>
                  <a:pt x="10945165" y="872906"/>
                  <a:pt x="11006193" y="811864"/>
                  <a:pt x="11006193" y="736786"/>
                </a:cubicBezTo>
                <a:cubicBezTo>
                  <a:pt x="11006193" y="658366"/>
                  <a:pt x="10945165" y="599328"/>
                  <a:pt x="10864313" y="599328"/>
                </a:cubicBezTo>
                <a:cubicBezTo>
                  <a:pt x="10823776" y="599328"/>
                  <a:pt x="10797048" y="614477"/>
                  <a:pt x="10775443" y="626730"/>
                </a:cubicBezTo>
                <a:cubicBezTo>
                  <a:pt x="10757847" y="636756"/>
                  <a:pt x="10748047" y="641880"/>
                  <a:pt x="10732901" y="641880"/>
                </a:cubicBezTo>
                <a:cubicBezTo>
                  <a:pt x="10699714" y="641880"/>
                  <a:pt x="10684791" y="620047"/>
                  <a:pt x="10684791" y="598437"/>
                </a:cubicBezTo>
                <a:cubicBezTo>
                  <a:pt x="10684791" y="575267"/>
                  <a:pt x="10703723" y="556331"/>
                  <a:pt x="10726887" y="556331"/>
                </a:cubicBezTo>
                <a:lnTo>
                  <a:pt x="10798384" y="556331"/>
                </a:lnTo>
                <a:lnTo>
                  <a:pt x="10798384" y="462316"/>
                </a:lnTo>
                <a:close/>
                <a:moveTo>
                  <a:pt x="10869881" y="461425"/>
                </a:moveTo>
                <a:cubicBezTo>
                  <a:pt x="10843434" y="461425"/>
                  <a:pt x="10821994" y="482870"/>
                  <a:pt x="10821994" y="509323"/>
                </a:cubicBezTo>
                <a:cubicBezTo>
                  <a:pt x="10821994" y="535777"/>
                  <a:pt x="10843434" y="557222"/>
                  <a:pt x="10869881" y="557222"/>
                </a:cubicBezTo>
                <a:cubicBezTo>
                  <a:pt x="10896329" y="557222"/>
                  <a:pt x="10917769" y="535777"/>
                  <a:pt x="10917769" y="509323"/>
                </a:cubicBezTo>
                <a:cubicBezTo>
                  <a:pt x="10917769" y="482870"/>
                  <a:pt x="10896329" y="461425"/>
                  <a:pt x="10869881" y="461425"/>
                </a:cubicBezTo>
                <a:close/>
                <a:moveTo>
                  <a:pt x="11266122" y="450287"/>
                </a:moveTo>
                <a:cubicBezTo>
                  <a:pt x="11254985" y="450287"/>
                  <a:pt x="11246076" y="458976"/>
                  <a:pt x="11246076" y="469892"/>
                </a:cubicBezTo>
                <a:cubicBezTo>
                  <a:pt x="11246076" y="480808"/>
                  <a:pt x="11254985" y="489051"/>
                  <a:pt x="11266122" y="489051"/>
                </a:cubicBezTo>
                <a:cubicBezTo>
                  <a:pt x="11277036" y="489051"/>
                  <a:pt x="11285945" y="480808"/>
                  <a:pt x="11285945" y="469892"/>
                </a:cubicBezTo>
                <a:cubicBezTo>
                  <a:pt x="11285945" y="458976"/>
                  <a:pt x="11277036" y="450287"/>
                  <a:pt x="11266122" y="450287"/>
                </a:cubicBezTo>
                <a:close/>
                <a:moveTo>
                  <a:pt x="0" y="0"/>
                </a:moveTo>
                <a:lnTo>
                  <a:pt x="12191998" y="0"/>
                </a:lnTo>
                <a:lnTo>
                  <a:pt x="12191998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r>
              <a:rPr lang="sv-SE" dirty="0"/>
              <a:t>Klicka på ikonen eller dra och släpp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18FE007-DF3F-06C0-DF8D-B6A892AC7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52D-42FD-964F-9D4B-A923078A1E7F}" type="datetimeFigureOut">
              <a:rPr lang="sv-SE" smtClean="0"/>
              <a:pPr/>
              <a:t>2024-10-03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AD775D1-63F9-764F-5816-DB5E1F20C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32E48B5-577C-30F2-2469-88DE297B4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5F7C-CA1D-3C4C-A25E-2F7F10C665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312791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helsid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E57076C-5C03-20C2-1FD2-1A73E5F80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52D-42FD-964F-9D4B-A923078A1E7F}" type="datetimeFigureOut">
              <a:rPr lang="sv-SE" smtClean="0"/>
              <a:pPr/>
              <a:t>2024-10-03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31F4BD6-2B12-2701-9FF6-CF717888E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09C56DD-63D6-3C91-2D6D-7D4B480C8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5F7C-CA1D-3C4C-A25E-2F7F10C6651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AC3E648D-7108-0C95-838A-0175D32AA421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464288" y="1690688"/>
            <a:ext cx="11270512" cy="4595812"/>
          </a:xfrm>
        </p:spPr>
        <p:txBody>
          <a:bodyPr/>
          <a:lstStyle>
            <a:lvl1pPr>
              <a:defRPr sz="2000"/>
            </a:lvl1pPr>
          </a:lstStyle>
          <a:p>
            <a:r>
              <a:rPr lang="sv-SE" dirty="0"/>
              <a:t>Klicka på ikonen för diagram</a:t>
            </a:r>
          </a:p>
        </p:txBody>
      </p:sp>
    </p:spTree>
    <p:extLst>
      <p:ext uri="{BB962C8B-B14F-4D97-AF65-F5344CB8AC3E}">
        <p14:creationId xmlns:p14="http://schemas.microsoft.com/office/powerpoint/2010/main" val="37432492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 helsid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E57076C-5C03-20C2-1FD2-1A73E5F80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52D-42FD-964F-9D4B-A923078A1E7F}" type="datetimeFigureOut">
              <a:rPr lang="sv-SE" smtClean="0"/>
              <a:pPr/>
              <a:t>2024-10-03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31F4BD6-2B12-2701-9FF6-CF717888E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09C56DD-63D6-3C91-2D6D-7D4B480C8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5F7C-CA1D-3C4C-A25E-2F7F10C6651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tabell 5">
            <a:extLst>
              <a:ext uri="{FF2B5EF4-FFF2-40B4-BE49-F238E27FC236}">
                <a16:creationId xmlns:a16="http://schemas.microsoft.com/office/drawing/2014/main" id="{51C8290B-E1C3-69AC-57EC-A07FEA406879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463550" y="1690688"/>
            <a:ext cx="11271250" cy="4595812"/>
          </a:xfrm>
        </p:spPr>
        <p:txBody>
          <a:bodyPr/>
          <a:lstStyle>
            <a:lvl1pPr>
              <a:defRPr sz="2000"/>
            </a:lvl1pPr>
          </a:lstStyle>
          <a:p>
            <a:r>
              <a:rPr lang="sv-SE" dirty="0"/>
              <a:t>Klicka på ikonen för tabell</a:t>
            </a:r>
          </a:p>
        </p:txBody>
      </p:sp>
    </p:spTree>
    <p:extLst>
      <p:ext uri="{BB962C8B-B14F-4D97-AF65-F5344CB8AC3E}">
        <p14:creationId xmlns:p14="http://schemas.microsoft.com/office/powerpoint/2010/main" val="21775329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56B7C16-489E-B62F-2308-9F8BCB6A4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52D-42FD-964F-9D4B-A923078A1E7F}" type="datetimeFigureOut">
              <a:rPr lang="sv-SE" smtClean="0"/>
              <a:t>2024-10-03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8FD5A87-6708-B828-4E42-8ED062B44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07D587F-61FD-11DF-FAB1-83AEA8101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5F7C-CA1D-3C4C-A25E-2F7F10C6651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9890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56B7C16-489E-B62F-2308-9F8BCB6A4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52D-42FD-964F-9D4B-A923078A1E7F}" type="datetimeFigureOut">
              <a:rPr lang="sv-SE" smtClean="0"/>
              <a:t>2024-10-03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8FD5A87-6708-B828-4E42-8ED062B44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07D587F-61FD-11DF-FAB1-83AEA8101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5F7C-CA1D-3C4C-A25E-2F7F10C66518}" type="slidenum">
              <a:rPr lang="sv-SE" smtClean="0"/>
              <a:t>‹#›</a:t>
            </a:fld>
            <a:endParaRPr lang="sv-SE"/>
          </a:p>
        </p:txBody>
      </p:sp>
      <p:pic>
        <p:nvPicPr>
          <p:cNvPr id="2" name="Bild 1">
            <a:extLst>
              <a:ext uri="{FF2B5EF4-FFF2-40B4-BE49-F238E27FC236}">
                <a16:creationId xmlns:a16="http://schemas.microsoft.com/office/drawing/2014/main" id="{84D775BF-D46E-5740-B5A3-3AD4F1409A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386051" y="913312"/>
            <a:ext cx="7419898" cy="524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937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ljusgrön med deko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E31C6C-ECE1-5195-D8E5-AD1072647C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455516"/>
            <a:ext cx="9144000" cy="2360834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Titel/rubrik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E687666-4DC6-BE0D-001E-E728E7E1BCF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59251"/>
            <a:ext cx="9144000" cy="151425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6EDDF6F-322F-5ACC-CC28-818731FB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9A252D-42FD-964F-9D4B-A923078A1E7F}" type="datetimeFigureOut">
              <a:rPr lang="sv-SE" smtClean="0"/>
              <a:pPr/>
              <a:t>2024-10-03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E0C90DB-B0F6-1BD2-E989-1F46F2242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E14D709-3B1A-3CCE-3AF8-2A1C10B52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6D5F7C-CA1D-3C4C-A25E-2F7F10C66518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7" name="Bild 7">
            <a:extLst>
              <a:ext uri="{FF2B5EF4-FFF2-40B4-BE49-F238E27FC236}">
                <a16:creationId xmlns:a16="http://schemas.microsoft.com/office/drawing/2014/main" id="{6C046F57-4AC2-0E2D-DA9F-99D953963981}"/>
              </a:ext>
            </a:extLst>
          </p:cNvPr>
          <p:cNvGrpSpPr/>
          <p:nvPr userDrawn="1"/>
        </p:nvGrpSpPr>
        <p:grpSpPr>
          <a:xfrm rot="2700000">
            <a:off x="-6818453" y="8071756"/>
            <a:ext cx="26124412" cy="3897087"/>
            <a:chOff x="-4430455" y="5465796"/>
            <a:chExt cx="14448897" cy="2155402"/>
          </a:xfrm>
          <a:solidFill>
            <a:schemeClr val="accent1"/>
          </a:solidFill>
        </p:grpSpPr>
        <p:sp>
          <p:nvSpPr>
            <p:cNvPr id="8" name="Frihandsfigur 7">
              <a:extLst>
                <a:ext uri="{FF2B5EF4-FFF2-40B4-BE49-F238E27FC236}">
                  <a16:creationId xmlns:a16="http://schemas.microsoft.com/office/drawing/2014/main" id="{B4E01DD8-663E-D629-861E-6C247D0DC1DE}"/>
                </a:ext>
              </a:extLst>
            </p:cNvPr>
            <p:cNvSpPr/>
            <p:nvPr/>
          </p:nvSpPr>
          <p:spPr>
            <a:xfrm>
              <a:off x="-4405078" y="5465796"/>
              <a:ext cx="5804482" cy="2155402"/>
            </a:xfrm>
            <a:custGeom>
              <a:avLst/>
              <a:gdLst>
                <a:gd name="connsiteX0" fmla="*/ 5050266 w 5804482"/>
                <a:gd name="connsiteY0" fmla="*/ 1715150 h 2155402"/>
                <a:gd name="connsiteX1" fmla="*/ 4733909 w 5804482"/>
                <a:gd name="connsiteY1" fmla="*/ 1398719 h 2155402"/>
                <a:gd name="connsiteX2" fmla="*/ 4733909 w 5804482"/>
                <a:gd name="connsiteY2" fmla="*/ 756684 h 2155402"/>
                <a:gd name="connsiteX3" fmla="*/ 3977400 w 5804482"/>
                <a:gd name="connsiteY3" fmla="*/ 0 h 2155402"/>
                <a:gd name="connsiteX4" fmla="*/ 3220892 w 5804482"/>
                <a:gd name="connsiteY4" fmla="*/ 756684 h 2155402"/>
                <a:gd name="connsiteX5" fmla="*/ 3220892 w 5804482"/>
                <a:gd name="connsiteY5" fmla="*/ 1398719 h 2155402"/>
                <a:gd name="connsiteX6" fmla="*/ 2904534 w 5804482"/>
                <a:gd name="connsiteY6" fmla="*/ 1715150 h 2155402"/>
                <a:gd name="connsiteX7" fmla="*/ 2588175 w 5804482"/>
                <a:gd name="connsiteY7" fmla="*/ 1398719 h 2155402"/>
                <a:gd name="connsiteX8" fmla="*/ 2588175 w 5804482"/>
                <a:gd name="connsiteY8" fmla="*/ 756684 h 2155402"/>
                <a:gd name="connsiteX9" fmla="*/ 1831667 w 5804482"/>
                <a:gd name="connsiteY9" fmla="*/ 0 h 2155402"/>
                <a:gd name="connsiteX10" fmla="*/ 1075159 w 5804482"/>
                <a:gd name="connsiteY10" fmla="*/ 756684 h 2155402"/>
                <a:gd name="connsiteX11" fmla="*/ 1075159 w 5804482"/>
                <a:gd name="connsiteY11" fmla="*/ 1398719 h 2155402"/>
                <a:gd name="connsiteX12" fmla="*/ 758801 w 5804482"/>
                <a:gd name="connsiteY12" fmla="*/ 1715150 h 2155402"/>
                <a:gd name="connsiteX13" fmla="*/ 442443 w 5804482"/>
                <a:gd name="connsiteY13" fmla="*/ 1398719 h 2155402"/>
                <a:gd name="connsiteX14" fmla="*/ 0 w 5804482"/>
                <a:gd name="connsiteY14" fmla="*/ 1398719 h 2155402"/>
                <a:gd name="connsiteX15" fmla="*/ 756508 w 5804482"/>
                <a:gd name="connsiteY15" fmla="*/ 2155402 h 2155402"/>
                <a:gd name="connsiteX16" fmla="*/ 1513017 w 5804482"/>
                <a:gd name="connsiteY16" fmla="*/ 1398719 h 2155402"/>
                <a:gd name="connsiteX17" fmla="*/ 1513017 w 5804482"/>
                <a:gd name="connsiteY17" fmla="*/ 756684 h 2155402"/>
                <a:gd name="connsiteX18" fmla="*/ 1829375 w 5804482"/>
                <a:gd name="connsiteY18" fmla="*/ 440252 h 2155402"/>
                <a:gd name="connsiteX19" fmla="*/ 2145733 w 5804482"/>
                <a:gd name="connsiteY19" fmla="*/ 756684 h 2155402"/>
                <a:gd name="connsiteX20" fmla="*/ 2145733 w 5804482"/>
                <a:gd name="connsiteY20" fmla="*/ 1398719 h 2155402"/>
                <a:gd name="connsiteX21" fmla="*/ 2902241 w 5804482"/>
                <a:gd name="connsiteY21" fmla="*/ 2155402 h 2155402"/>
                <a:gd name="connsiteX22" fmla="*/ 3658750 w 5804482"/>
                <a:gd name="connsiteY22" fmla="*/ 1398719 h 2155402"/>
                <a:gd name="connsiteX23" fmla="*/ 3658750 w 5804482"/>
                <a:gd name="connsiteY23" fmla="*/ 756684 h 2155402"/>
                <a:gd name="connsiteX24" fmla="*/ 3975107 w 5804482"/>
                <a:gd name="connsiteY24" fmla="*/ 440252 h 2155402"/>
                <a:gd name="connsiteX25" fmla="*/ 4291466 w 5804482"/>
                <a:gd name="connsiteY25" fmla="*/ 756684 h 2155402"/>
                <a:gd name="connsiteX26" fmla="*/ 4291466 w 5804482"/>
                <a:gd name="connsiteY26" fmla="*/ 1398719 h 2155402"/>
                <a:gd name="connsiteX27" fmla="*/ 5047974 w 5804482"/>
                <a:gd name="connsiteY27" fmla="*/ 2155402 h 2155402"/>
                <a:gd name="connsiteX28" fmla="*/ 5804483 w 5804482"/>
                <a:gd name="connsiteY28" fmla="*/ 1398719 h 2155402"/>
                <a:gd name="connsiteX29" fmla="*/ 5366625 w 5804482"/>
                <a:gd name="connsiteY29" fmla="*/ 1398719 h 2155402"/>
                <a:gd name="connsiteX30" fmla="*/ 5050266 w 5804482"/>
                <a:gd name="connsiteY30" fmla="*/ 1715150 h 215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804482" h="2155402">
                  <a:moveTo>
                    <a:pt x="5050266" y="1715150"/>
                  </a:moveTo>
                  <a:cubicBezTo>
                    <a:pt x="4876041" y="1715150"/>
                    <a:pt x="4733909" y="1572984"/>
                    <a:pt x="4733909" y="1398719"/>
                  </a:cubicBezTo>
                  <a:lnTo>
                    <a:pt x="4733909" y="756684"/>
                  </a:lnTo>
                  <a:cubicBezTo>
                    <a:pt x="4733909" y="339361"/>
                    <a:pt x="4394626" y="0"/>
                    <a:pt x="3977400" y="0"/>
                  </a:cubicBezTo>
                  <a:cubicBezTo>
                    <a:pt x="3560174" y="0"/>
                    <a:pt x="3220892" y="339361"/>
                    <a:pt x="3220892" y="756684"/>
                  </a:cubicBezTo>
                  <a:lnTo>
                    <a:pt x="3220892" y="1398719"/>
                  </a:lnTo>
                  <a:cubicBezTo>
                    <a:pt x="3220892" y="1572984"/>
                    <a:pt x="3078760" y="1715150"/>
                    <a:pt x="2904534" y="1715150"/>
                  </a:cubicBezTo>
                  <a:cubicBezTo>
                    <a:pt x="2730308" y="1715150"/>
                    <a:pt x="2588175" y="1572984"/>
                    <a:pt x="2588175" y="1398719"/>
                  </a:cubicBezTo>
                  <a:lnTo>
                    <a:pt x="2588175" y="756684"/>
                  </a:lnTo>
                  <a:cubicBezTo>
                    <a:pt x="2588175" y="339361"/>
                    <a:pt x="2248893" y="0"/>
                    <a:pt x="1831667" y="0"/>
                  </a:cubicBezTo>
                  <a:cubicBezTo>
                    <a:pt x="1414441" y="0"/>
                    <a:pt x="1075159" y="339361"/>
                    <a:pt x="1075159" y="756684"/>
                  </a:cubicBezTo>
                  <a:lnTo>
                    <a:pt x="1075159" y="1398719"/>
                  </a:lnTo>
                  <a:cubicBezTo>
                    <a:pt x="1075159" y="1572984"/>
                    <a:pt x="933027" y="1715150"/>
                    <a:pt x="758801" y="1715150"/>
                  </a:cubicBezTo>
                  <a:cubicBezTo>
                    <a:pt x="584575" y="1715150"/>
                    <a:pt x="442443" y="1572984"/>
                    <a:pt x="442443" y="1398719"/>
                  </a:cubicBezTo>
                  <a:lnTo>
                    <a:pt x="0" y="1398719"/>
                  </a:lnTo>
                  <a:cubicBezTo>
                    <a:pt x="0" y="1816041"/>
                    <a:pt x="339283" y="2155402"/>
                    <a:pt x="756508" y="2155402"/>
                  </a:cubicBezTo>
                  <a:cubicBezTo>
                    <a:pt x="1173734" y="2155402"/>
                    <a:pt x="1513017" y="1816041"/>
                    <a:pt x="1513017" y="1398719"/>
                  </a:cubicBezTo>
                  <a:lnTo>
                    <a:pt x="1513017" y="756684"/>
                  </a:lnTo>
                  <a:cubicBezTo>
                    <a:pt x="1513017" y="582417"/>
                    <a:pt x="1655149" y="440252"/>
                    <a:pt x="1829375" y="440252"/>
                  </a:cubicBezTo>
                  <a:cubicBezTo>
                    <a:pt x="2003601" y="440252"/>
                    <a:pt x="2145733" y="582417"/>
                    <a:pt x="2145733" y="756684"/>
                  </a:cubicBezTo>
                  <a:lnTo>
                    <a:pt x="2145733" y="1398719"/>
                  </a:lnTo>
                  <a:cubicBezTo>
                    <a:pt x="2145733" y="1816041"/>
                    <a:pt x="2485015" y="2155402"/>
                    <a:pt x="2902241" y="2155402"/>
                  </a:cubicBezTo>
                  <a:cubicBezTo>
                    <a:pt x="3319467" y="2155402"/>
                    <a:pt x="3658750" y="1816041"/>
                    <a:pt x="3658750" y="1398719"/>
                  </a:cubicBezTo>
                  <a:lnTo>
                    <a:pt x="3658750" y="756684"/>
                  </a:lnTo>
                  <a:cubicBezTo>
                    <a:pt x="3658750" y="582417"/>
                    <a:pt x="3800881" y="440252"/>
                    <a:pt x="3975107" y="440252"/>
                  </a:cubicBezTo>
                  <a:cubicBezTo>
                    <a:pt x="4149334" y="440252"/>
                    <a:pt x="4291466" y="582417"/>
                    <a:pt x="4291466" y="756684"/>
                  </a:cubicBezTo>
                  <a:lnTo>
                    <a:pt x="4291466" y="1398719"/>
                  </a:lnTo>
                  <a:cubicBezTo>
                    <a:pt x="4291466" y="1816041"/>
                    <a:pt x="4630748" y="2155402"/>
                    <a:pt x="5047974" y="2155402"/>
                  </a:cubicBezTo>
                  <a:cubicBezTo>
                    <a:pt x="5465200" y="2155402"/>
                    <a:pt x="5804483" y="1816041"/>
                    <a:pt x="5804483" y="1398719"/>
                  </a:cubicBezTo>
                  <a:lnTo>
                    <a:pt x="5366625" y="1398719"/>
                  </a:lnTo>
                  <a:cubicBezTo>
                    <a:pt x="5366625" y="1572984"/>
                    <a:pt x="5224493" y="1715150"/>
                    <a:pt x="5050266" y="1715150"/>
                  </a:cubicBezTo>
                  <a:close/>
                </a:path>
              </a:pathLst>
            </a:custGeom>
            <a:grpFill/>
            <a:ln w="229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" name="Frihandsfigur 8">
              <a:extLst>
                <a:ext uri="{FF2B5EF4-FFF2-40B4-BE49-F238E27FC236}">
                  <a16:creationId xmlns:a16="http://schemas.microsoft.com/office/drawing/2014/main" id="{36846EF9-BA93-E16C-77F8-9FA81CFA002F}"/>
                </a:ext>
              </a:extLst>
            </p:cNvPr>
            <p:cNvSpPr/>
            <p:nvPr/>
          </p:nvSpPr>
          <p:spPr>
            <a:xfrm>
              <a:off x="963839" y="5465796"/>
              <a:ext cx="4729323" cy="2155402"/>
            </a:xfrm>
            <a:custGeom>
              <a:avLst/>
              <a:gdLst>
                <a:gd name="connsiteX0" fmla="*/ 3975107 w 4729323"/>
                <a:gd name="connsiteY0" fmla="*/ 1715150 h 2155402"/>
                <a:gd name="connsiteX1" fmla="*/ 3658749 w 4729323"/>
                <a:gd name="connsiteY1" fmla="*/ 1398719 h 2155402"/>
                <a:gd name="connsiteX2" fmla="*/ 3658749 w 4729323"/>
                <a:gd name="connsiteY2" fmla="*/ 756684 h 2155402"/>
                <a:gd name="connsiteX3" fmla="*/ 2902241 w 4729323"/>
                <a:gd name="connsiteY3" fmla="*/ 0 h 2155402"/>
                <a:gd name="connsiteX4" fmla="*/ 2145732 w 4729323"/>
                <a:gd name="connsiteY4" fmla="*/ 756684 h 2155402"/>
                <a:gd name="connsiteX5" fmla="*/ 2145732 w 4729323"/>
                <a:gd name="connsiteY5" fmla="*/ 1398719 h 2155402"/>
                <a:gd name="connsiteX6" fmla="*/ 1829375 w 4729323"/>
                <a:gd name="connsiteY6" fmla="*/ 1715150 h 2155402"/>
                <a:gd name="connsiteX7" fmla="*/ 1513017 w 4729323"/>
                <a:gd name="connsiteY7" fmla="*/ 1398719 h 2155402"/>
                <a:gd name="connsiteX8" fmla="*/ 1513017 w 4729323"/>
                <a:gd name="connsiteY8" fmla="*/ 756684 h 2155402"/>
                <a:gd name="connsiteX9" fmla="*/ 756508 w 4729323"/>
                <a:gd name="connsiteY9" fmla="*/ 0 h 2155402"/>
                <a:gd name="connsiteX10" fmla="*/ 0 w 4729323"/>
                <a:gd name="connsiteY10" fmla="*/ 756684 h 2155402"/>
                <a:gd name="connsiteX11" fmla="*/ 437857 w 4729323"/>
                <a:gd name="connsiteY11" fmla="*/ 756684 h 2155402"/>
                <a:gd name="connsiteX12" fmla="*/ 754216 w 4729323"/>
                <a:gd name="connsiteY12" fmla="*/ 440252 h 2155402"/>
                <a:gd name="connsiteX13" fmla="*/ 1070574 w 4729323"/>
                <a:gd name="connsiteY13" fmla="*/ 756684 h 2155402"/>
                <a:gd name="connsiteX14" fmla="*/ 1070574 w 4729323"/>
                <a:gd name="connsiteY14" fmla="*/ 1398719 h 2155402"/>
                <a:gd name="connsiteX15" fmla="*/ 1827082 w 4729323"/>
                <a:gd name="connsiteY15" fmla="*/ 2155402 h 2155402"/>
                <a:gd name="connsiteX16" fmla="*/ 2583590 w 4729323"/>
                <a:gd name="connsiteY16" fmla="*/ 1398719 h 2155402"/>
                <a:gd name="connsiteX17" fmla="*/ 2583590 w 4729323"/>
                <a:gd name="connsiteY17" fmla="*/ 756684 h 2155402"/>
                <a:gd name="connsiteX18" fmla="*/ 2899949 w 4729323"/>
                <a:gd name="connsiteY18" fmla="*/ 440252 h 2155402"/>
                <a:gd name="connsiteX19" fmla="*/ 3216307 w 4729323"/>
                <a:gd name="connsiteY19" fmla="*/ 756684 h 2155402"/>
                <a:gd name="connsiteX20" fmla="*/ 3216307 w 4729323"/>
                <a:gd name="connsiteY20" fmla="*/ 1398719 h 2155402"/>
                <a:gd name="connsiteX21" fmla="*/ 3972815 w 4729323"/>
                <a:gd name="connsiteY21" fmla="*/ 2155402 h 2155402"/>
                <a:gd name="connsiteX22" fmla="*/ 4729323 w 4729323"/>
                <a:gd name="connsiteY22" fmla="*/ 1398719 h 2155402"/>
                <a:gd name="connsiteX23" fmla="*/ 4291466 w 4729323"/>
                <a:gd name="connsiteY23" fmla="*/ 1398719 h 2155402"/>
                <a:gd name="connsiteX24" fmla="*/ 3975107 w 4729323"/>
                <a:gd name="connsiteY24" fmla="*/ 1715150 h 215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729323" h="2155402">
                  <a:moveTo>
                    <a:pt x="3975107" y="1715150"/>
                  </a:moveTo>
                  <a:cubicBezTo>
                    <a:pt x="3800881" y="1715150"/>
                    <a:pt x="3658749" y="1572984"/>
                    <a:pt x="3658749" y="1398719"/>
                  </a:cubicBezTo>
                  <a:lnTo>
                    <a:pt x="3658749" y="756684"/>
                  </a:lnTo>
                  <a:cubicBezTo>
                    <a:pt x="3658749" y="339361"/>
                    <a:pt x="3319467" y="0"/>
                    <a:pt x="2902241" y="0"/>
                  </a:cubicBezTo>
                  <a:cubicBezTo>
                    <a:pt x="2485015" y="0"/>
                    <a:pt x="2145732" y="339361"/>
                    <a:pt x="2145732" y="756684"/>
                  </a:cubicBezTo>
                  <a:lnTo>
                    <a:pt x="2145732" y="1398719"/>
                  </a:lnTo>
                  <a:cubicBezTo>
                    <a:pt x="2145732" y="1572984"/>
                    <a:pt x="2003601" y="1715150"/>
                    <a:pt x="1829375" y="1715150"/>
                  </a:cubicBezTo>
                  <a:cubicBezTo>
                    <a:pt x="1655148" y="1715150"/>
                    <a:pt x="1513017" y="1572984"/>
                    <a:pt x="1513017" y="1398719"/>
                  </a:cubicBezTo>
                  <a:lnTo>
                    <a:pt x="1513017" y="756684"/>
                  </a:lnTo>
                  <a:cubicBezTo>
                    <a:pt x="1513017" y="339361"/>
                    <a:pt x="1173734" y="0"/>
                    <a:pt x="756508" y="0"/>
                  </a:cubicBezTo>
                  <a:cubicBezTo>
                    <a:pt x="339282" y="0"/>
                    <a:pt x="0" y="339361"/>
                    <a:pt x="0" y="756684"/>
                  </a:cubicBezTo>
                  <a:lnTo>
                    <a:pt x="437857" y="756684"/>
                  </a:lnTo>
                  <a:cubicBezTo>
                    <a:pt x="437857" y="582417"/>
                    <a:pt x="579989" y="440252"/>
                    <a:pt x="754216" y="440252"/>
                  </a:cubicBezTo>
                  <a:cubicBezTo>
                    <a:pt x="928442" y="440252"/>
                    <a:pt x="1070574" y="582417"/>
                    <a:pt x="1070574" y="756684"/>
                  </a:cubicBezTo>
                  <a:lnTo>
                    <a:pt x="1070574" y="1398719"/>
                  </a:lnTo>
                  <a:cubicBezTo>
                    <a:pt x="1070574" y="1816041"/>
                    <a:pt x="1409857" y="2155402"/>
                    <a:pt x="1827082" y="2155402"/>
                  </a:cubicBezTo>
                  <a:cubicBezTo>
                    <a:pt x="2244308" y="2155402"/>
                    <a:pt x="2583590" y="1816041"/>
                    <a:pt x="2583590" y="1398719"/>
                  </a:cubicBezTo>
                  <a:lnTo>
                    <a:pt x="2583590" y="756684"/>
                  </a:lnTo>
                  <a:cubicBezTo>
                    <a:pt x="2583590" y="582417"/>
                    <a:pt x="2725722" y="440252"/>
                    <a:pt x="2899949" y="440252"/>
                  </a:cubicBezTo>
                  <a:cubicBezTo>
                    <a:pt x="3074174" y="440252"/>
                    <a:pt x="3216307" y="582417"/>
                    <a:pt x="3216307" y="756684"/>
                  </a:cubicBezTo>
                  <a:lnTo>
                    <a:pt x="3216307" y="1398719"/>
                  </a:lnTo>
                  <a:cubicBezTo>
                    <a:pt x="3216307" y="1816041"/>
                    <a:pt x="3555589" y="2155402"/>
                    <a:pt x="3972815" y="2155402"/>
                  </a:cubicBezTo>
                  <a:cubicBezTo>
                    <a:pt x="4390041" y="2155402"/>
                    <a:pt x="4729323" y="1816041"/>
                    <a:pt x="4729323" y="1398719"/>
                  </a:cubicBezTo>
                  <a:lnTo>
                    <a:pt x="4291466" y="1398719"/>
                  </a:lnTo>
                  <a:cubicBezTo>
                    <a:pt x="4291466" y="1572984"/>
                    <a:pt x="4149334" y="1715150"/>
                    <a:pt x="3975107" y="1715150"/>
                  </a:cubicBezTo>
                  <a:close/>
                </a:path>
              </a:pathLst>
            </a:custGeom>
            <a:grpFill/>
            <a:ln w="229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" name="Frihandsfigur 9">
              <a:extLst>
                <a:ext uri="{FF2B5EF4-FFF2-40B4-BE49-F238E27FC236}">
                  <a16:creationId xmlns:a16="http://schemas.microsoft.com/office/drawing/2014/main" id="{834089B7-3AF0-30C2-AC02-DC2E51E4AC0F}"/>
                </a:ext>
              </a:extLst>
            </p:cNvPr>
            <p:cNvSpPr/>
            <p:nvPr/>
          </p:nvSpPr>
          <p:spPr>
            <a:xfrm>
              <a:off x="5257596" y="5465796"/>
              <a:ext cx="4729323" cy="2155402"/>
            </a:xfrm>
            <a:custGeom>
              <a:avLst/>
              <a:gdLst>
                <a:gd name="connsiteX0" fmla="*/ 3975108 w 4729323"/>
                <a:gd name="connsiteY0" fmla="*/ 1715150 h 2155402"/>
                <a:gd name="connsiteX1" fmla="*/ 3658749 w 4729323"/>
                <a:gd name="connsiteY1" fmla="*/ 1398719 h 2155402"/>
                <a:gd name="connsiteX2" fmla="*/ 3658749 w 4729323"/>
                <a:gd name="connsiteY2" fmla="*/ 756684 h 2155402"/>
                <a:gd name="connsiteX3" fmla="*/ 2902241 w 4729323"/>
                <a:gd name="connsiteY3" fmla="*/ 0 h 2155402"/>
                <a:gd name="connsiteX4" fmla="*/ 2145732 w 4729323"/>
                <a:gd name="connsiteY4" fmla="*/ 756684 h 2155402"/>
                <a:gd name="connsiteX5" fmla="*/ 2145732 w 4729323"/>
                <a:gd name="connsiteY5" fmla="*/ 1398719 h 2155402"/>
                <a:gd name="connsiteX6" fmla="*/ 1829375 w 4729323"/>
                <a:gd name="connsiteY6" fmla="*/ 1715150 h 2155402"/>
                <a:gd name="connsiteX7" fmla="*/ 1513017 w 4729323"/>
                <a:gd name="connsiteY7" fmla="*/ 1398719 h 2155402"/>
                <a:gd name="connsiteX8" fmla="*/ 1513017 w 4729323"/>
                <a:gd name="connsiteY8" fmla="*/ 756684 h 2155402"/>
                <a:gd name="connsiteX9" fmla="*/ 756508 w 4729323"/>
                <a:gd name="connsiteY9" fmla="*/ 0 h 2155402"/>
                <a:gd name="connsiteX10" fmla="*/ 0 w 4729323"/>
                <a:gd name="connsiteY10" fmla="*/ 756684 h 2155402"/>
                <a:gd name="connsiteX11" fmla="*/ 437857 w 4729323"/>
                <a:gd name="connsiteY11" fmla="*/ 756684 h 2155402"/>
                <a:gd name="connsiteX12" fmla="*/ 754216 w 4729323"/>
                <a:gd name="connsiteY12" fmla="*/ 440252 h 2155402"/>
                <a:gd name="connsiteX13" fmla="*/ 1070574 w 4729323"/>
                <a:gd name="connsiteY13" fmla="*/ 756684 h 2155402"/>
                <a:gd name="connsiteX14" fmla="*/ 1070574 w 4729323"/>
                <a:gd name="connsiteY14" fmla="*/ 1398719 h 2155402"/>
                <a:gd name="connsiteX15" fmla="*/ 1827083 w 4729323"/>
                <a:gd name="connsiteY15" fmla="*/ 2155402 h 2155402"/>
                <a:gd name="connsiteX16" fmla="*/ 2583591 w 4729323"/>
                <a:gd name="connsiteY16" fmla="*/ 1398719 h 2155402"/>
                <a:gd name="connsiteX17" fmla="*/ 2583591 w 4729323"/>
                <a:gd name="connsiteY17" fmla="*/ 756684 h 2155402"/>
                <a:gd name="connsiteX18" fmla="*/ 2899949 w 4729323"/>
                <a:gd name="connsiteY18" fmla="*/ 440252 h 2155402"/>
                <a:gd name="connsiteX19" fmla="*/ 3216307 w 4729323"/>
                <a:gd name="connsiteY19" fmla="*/ 756684 h 2155402"/>
                <a:gd name="connsiteX20" fmla="*/ 3216307 w 4729323"/>
                <a:gd name="connsiteY20" fmla="*/ 1398719 h 2155402"/>
                <a:gd name="connsiteX21" fmla="*/ 3972815 w 4729323"/>
                <a:gd name="connsiteY21" fmla="*/ 2155402 h 2155402"/>
                <a:gd name="connsiteX22" fmla="*/ 4729323 w 4729323"/>
                <a:gd name="connsiteY22" fmla="*/ 1398719 h 2155402"/>
                <a:gd name="connsiteX23" fmla="*/ 4291466 w 4729323"/>
                <a:gd name="connsiteY23" fmla="*/ 1398719 h 2155402"/>
                <a:gd name="connsiteX24" fmla="*/ 3975108 w 4729323"/>
                <a:gd name="connsiteY24" fmla="*/ 1715150 h 215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729323" h="2155402">
                  <a:moveTo>
                    <a:pt x="3975108" y="1715150"/>
                  </a:moveTo>
                  <a:cubicBezTo>
                    <a:pt x="3800881" y="1715150"/>
                    <a:pt x="3658749" y="1572984"/>
                    <a:pt x="3658749" y="1398719"/>
                  </a:cubicBezTo>
                  <a:lnTo>
                    <a:pt x="3658749" y="756684"/>
                  </a:lnTo>
                  <a:cubicBezTo>
                    <a:pt x="3658749" y="339361"/>
                    <a:pt x="3319467" y="0"/>
                    <a:pt x="2902241" y="0"/>
                  </a:cubicBezTo>
                  <a:cubicBezTo>
                    <a:pt x="2485016" y="0"/>
                    <a:pt x="2145732" y="339361"/>
                    <a:pt x="2145732" y="756684"/>
                  </a:cubicBezTo>
                  <a:lnTo>
                    <a:pt x="2145732" y="1398719"/>
                  </a:lnTo>
                  <a:cubicBezTo>
                    <a:pt x="2145732" y="1572984"/>
                    <a:pt x="2003602" y="1715150"/>
                    <a:pt x="1829375" y="1715150"/>
                  </a:cubicBezTo>
                  <a:cubicBezTo>
                    <a:pt x="1655149" y="1715150"/>
                    <a:pt x="1513017" y="1572984"/>
                    <a:pt x="1513017" y="1398719"/>
                  </a:cubicBezTo>
                  <a:lnTo>
                    <a:pt x="1513017" y="756684"/>
                  </a:lnTo>
                  <a:cubicBezTo>
                    <a:pt x="1513017" y="339361"/>
                    <a:pt x="1173734" y="0"/>
                    <a:pt x="756508" y="0"/>
                  </a:cubicBezTo>
                  <a:cubicBezTo>
                    <a:pt x="339282" y="0"/>
                    <a:pt x="0" y="339361"/>
                    <a:pt x="0" y="756684"/>
                  </a:cubicBezTo>
                  <a:lnTo>
                    <a:pt x="437857" y="756684"/>
                  </a:lnTo>
                  <a:cubicBezTo>
                    <a:pt x="437857" y="582417"/>
                    <a:pt x="579989" y="440252"/>
                    <a:pt x="754216" y="440252"/>
                  </a:cubicBezTo>
                  <a:cubicBezTo>
                    <a:pt x="928442" y="440252"/>
                    <a:pt x="1070574" y="582417"/>
                    <a:pt x="1070574" y="756684"/>
                  </a:cubicBezTo>
                  <a:lnTo>
                    <a:pt x="1070574" y="1398719"/>
                  </a:lnTo>
                  <a:cubicBezTo>
                    <a:pt x="1070574" y="1816041"/>
                    <a:pt x="1409857" y="2155402"/>
                    <a:pt x="1827083" y="2155402"/>
                  </a:cubicBezTo>
                  <a:cubicBezTo>
                    <a:pt x="2244309" y="2155402"/>
                    <a:pt x="2583591" y="1816041"/>
                    <a:pt x="2583591" y="1398719"/>
                  </a:cubicBezTo>
                  <a:lnTo>
                    <a:pt x="2583591" y="756684"/>
                  </a:lnTo>
                  <a:cubicBezTo>
                    <a:pt x="2583591" y="582417"/>
                    <a:pt x="2725723" y="440252"/>
                    <a:pt x="2899949" y="440252"/>
                  </a:cubicBezTo>
                  <a:cubicBezTo>
                    <a:pt x="3074174" y="440252"/>
                    <a:pt x="3216307" y="582417"/>
                    <a:pt x="3216307" y="756684"/>
                  </a:cubicBezTo>
                  <a:lnTo>
                    <a:pt x="3216307" y="1398719"/>
                  </a:lnTo>
                  <a:cubicBezTo>
                    <a:pt x="3216307" y="1816041"/>
                    <a:pt x="3555589" y="2155402"/>
                    <a:pt x="3972815" y="2155402"/>
                  </a:cubicBezTo>
                  <a:cubicBezTo>
                    <a:pt x="4390041" y="2155402"/>
                    <a:pt x="4729323" y="1816041"/>
                    <a:pt x="4729323" y="1398719"/>
                  </a:cubicBezTo>
                  <a:lnTo>
                    <a:pt x="4291466" y="1398719"/>
                  </a:lnTo>
                  <a:cubicBezTo>
                    <a:pt x="4291466" y="1572984"/>
                    <a:pt x="4149334" y="1715150"/>
                    <a:pt x="3975108" y="1715150"/>
                  </a:cubicBezTo>
                  <a:close/>
                </a:path>
              </a:pathLst>
            </a:custGeom>
            <a:grpFill/>
            <a:ln w="229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" name="Frihandsfigur 10">
              <a:extLst>
                <a:ext uri="{FF2B5EF4-FFF2-40B4-BE49-F238E27FC236}">
                  <a16:creationId xmlns:a16="http://schemas.microsoft.com/office/drawing/2014/main" id="{7A3DB1C6-9CE8-4527-1847-1BFD353C3915}"/>
                </a:ext>
              </a:extLst>
            </p:cNvPr>
            <p:cNvSpPr/>
            <p:nvPr/>
          </p:nvSpPr>
          <p:spPr>
            <a:xfrm rot="-5116132">
              <a:off x="9537055" y="6310579"/>
              <a:ext cx="463078" cy="463185"/>
            </a:xfrm>
            <a:custGeom>
              <a:avLst/>
              <a:gdLst>
                <a:gd name="connsiteX0" fmla="*/ 463079 w 463078"/>
                <a:gd name="connsiteY0" fmla="*/ 231593 h 463185"/>
                <a:gd name="connsiteX1" fmla="*/ 231540 w 463078"/>
                <a:gd name="connsiteY1" fmla="*/ 463186 h 463185"/>
                <a:gd name="connsiteX2" fmla="*/ 2 w 463078"/>
                <a:gd name="connsiteY2" fmla="*/ 231593 h 463185"/>
                <a:gd name="connsiteX3" fmla="*/ 231540 w 463078"/>
                <a:gd name="connsiteY3" fmla="*/ 0 h 463185"/>
                <a:gd name="connsiteX4" fmla="*/ 463079 w 463078"/>
                <a:gd name="connsiteY4" fmla="*/ 231593 h 463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078" h="463185">
                  <a:moveTo>
                    <a:pt x="463079" y="231593"/>
                  </a:moveTo>
                  <a:cubicBezTo>
                    <a:pt x="463079" y="359498"/>
                    <a:pt x="359415" y="463186"/>
                    <a:pt x="231540" y="463186"/>
                  </a:cubicBezTo>
                  <a:cubicBezTo>
                    <a:pt x="103665" y="463186"/>
                    <a:pt x="2" y="359498"/>
                    <a:pt x="2" y="231593"/>
                  </a:cubicBezTo>
                  <a:cubicBezTo>
                    <a:pt x="2" y="103688"/>
                    <a:pt x="103665" y="0"/>
                    <a:pt x="231540" y="0"/>
                  </a:cubicBezTo>
                  <a:cubicBezTo>
                    <a:pt x="359415" y="0"/>
                    <a:pt x="463079" y="103687"/>
                    <a:pt x="463079" y="231593"/>
                  </a:cubicBezTo>
                  <a:close/>
                </a:path>
              </a:pathLst>
            </a:custGeom>
            <a:grpFill/>
            <a:ln w="229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" name="Frihandsfigur 11">
              <a:extLst>
                <a:ext uri="{FF2B5EF4-FFF2-40B4-BE49-F238E27FC236}">
                  <a16:creationId xmlns:a16="http://schemas.microsoft.com/office/drawing/2014/main" id="{53424791-782E-85B3-309A-4FE342374CFA}"/>
                </a:ext>
              </a:extLst>
            </p:cNvPr>
            <p:cNvSpPr/>
            <p:nvPr/>
          </p:nvSpPr>
          <p:spPr>
            <a:xfrm>
              <a:off x="5243842" y="6311906"/>
              <a:ext cx="463073" cy="463181"/>
            </a:xfrm>
            <a:custGeom>
              <a:avLst/>
              <a:gdLst>
                <a:gd name="connsiteX0" fmla="*/ 231537 w 463073"/>
                <a:gd name="connsiteY0" fmla="*/ 0 h 463181"/>
                <a:gd name="connsiteX1" fmla="*/ 0 w 463073"/>
                <a:gd name="connsiteY1" fmla="*/ 231591 h 463181"/>
                <a:gd name="connsiteX2" fmla="*/ 231537 w 463073"/>
                <a:gd name="connsiteY2" fmla="*/ 463182 h 463181"/>
                <a:gd name="connsiteX3" fmla="*/ 463074 w 463073"/>
                <a:gd name="connsiteY3" fmla="*/ 231591 h 463181"/>
                <a:gd name="connsiteX4" fmla="*/ 231537 w 463073"/>
                <a:gd name="connsiteY4" fmla="*/ 0 h 463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073" h="463181">
                  <a:moveTo>
                    <a:pt x="231537" y="0"/>
                  </a:moveTo>
                  <a:cubicBezTo>
                    <a:pt x="103160" y="0"/>
                    <a:pt x="0" y="103184"/>
                    <a:pt x="0" y="231591"/>
                  </a:cubicBezTo>
                  <a:cubicBezTo>
                    <a:pt x="0" y="359998"/>
                    <a:pt x="103160" y="463182"/>
                    <a:pt x="231537" y="463182"/>
                  </a:cubicBezTo>
                  <a:cubicBezTo>
                    <a:pt x="359913" y="463182"/>
                    <a:pt x="463074" y="359998"/>
                    <a:pt x="463074" y="231591"/>
                  </a:cubicBezTo>
                  <a:cubicBezTo>
                    <a:pt x="463074" y="103184"/>
                    <a:pt x="359913" y="0"/>
                    <a:pt x="231537" y="0"/>
                  </a:cubicBezTo>
                  <a:close/>
                </a:path>
              </a:pathLst>
            </a:custGeom>
            <a:grpFill/>
            <a:ln w="229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" name="Frihandsfigur 12">
              <a:extLst>
                <a:ext uri="{FF2B5EF4-FFF2-40B4-BE49-F238E27FC236}">
                  <a16:creationId xmlns:a16="http://schemas.microsoft.com/office/drawing/2014/main" id="{7A2966BF-0320-D38B-3247-A31333319C69}"/>
                </a:ext>
              </a:extLst>
            </p:cNvPr>
            <p:cNvSpPr/>
            <p:nvPr/>
          </p:nvSpPr>
          <p:spPr>
            <a:xfrm rot="-171312">
              <a:off x="950364" y="6309872"/>
              <a:ext cx="463093" cy="463201"/>
            </a:xfrm>
            <a:custGeom>
              <a:avLst/>
              <a:gdLst>
                <a:gd name="connsiteX0" fmla="*/ 463094 w 463093"/>
                <a:gd name="connsiteY0" fmla="*/ 231601 h 463201"/>
                <a:gd name="connsiteX1" fmla="*/ 231547 w 463093"/>
                <a:gd name="connsiteY1" fmla="*/ 463202 h 463201"/>
                <a:gd name="connsiteX2" fmla="*/ -1 w 463093"/>
                <a:gd name="connsiteY2" fmla="*/ 231601 h 463201"/>
                <a:gd name="connsiteX3" fmla="*/ 231547 w 463093"/>
                <a:gd name="connsiteY3" fmla="*/ 0 h 463201"/>
                <a:gd name="connsiteX4" fmla="*/ 463094 w 463093"/>
                <a:gd name="connsiteY4" fmla="*/ 231601 h 46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093" h="463201">
                  <a:moveTo>
                    <a:pt x="463094" y="231601"/>
                  </a:moveTo>
                  <a:cubicBezTo>
                    <a:pt x="463094" y="359510"/>
                    <a:pt x="359427" y="463202"/>
                    <a:pt x="231547" y="463202"/>
                  </a:cubicBezTo>
                  <a:cubicBezTo>
                    <a:pt x="103667" y="463202"/>
                    <a:pt x="-1" y="359511"/>
                    <a:pt x="-1" y="231601"/>
                  </a:cubicBezTo>
                  <a:cubicBezTo>
                    <a:pt x="-1" y="103692"/>
                    <a:pt x="103666" y="0"/>
                    <a:pt x="231547" y="0"/>
                  </a:cubicBezTo>
                  <a:cubicBezTo>
                    <a:pt x="359426" y="0"/>
                    <a:pt x="463094" y="103691"/>
                    <a:pt x="463094" y="231601"/>
                  </a:cubicBezTo>
                  <a:close/>
                </a:path>
              </a:pathLst>
            </a:custGeom>
            <a:grpFill/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" name="Frihandsfigur 13">
              <a:extLst>
                <a:ext uri="{FF2B5EF4-FFF2-40B4-BE49-F238E27FC236}">
                  <a16:creationId xmlns:a16="http://schemas.microsoft.com/office/drawing/2014/main" id="{710B6D0E-79D1-4102-3498-5FA1762A3B7B}"/>
                </a:ext>
              </a:extLst>
            </p:cNvPr>
            <p:cNvSpPr/>
            <p:nvPr/>
          </p:nvSpPr>
          <p:spPr>
            <a:xfrm rot="-213744">
              <a:off x="-4416515" y="6309796"/>
              <a:ext cx="463089" cy="463197"/>
            </a:xfrm>
            <a:custGeom>
              <a:avLst/>
              <a:gdLst>
                <a:gd name="connsiteX0" fmla="*/ 463090 w 463089"/>
                <a:gd name="connsiteY0" fmla="*/ 231599 h 463197"/>
                <a:gd name="connsiteX1" fmla="*/ 231545 w 463089"/>
                <a:gd name="connsiteY1" fmla="*/ 463197 h 463197"/>
                <a:gd name="connsiteX2" fmla="*/ 0 w 463089"/>
                <a:gd name="connsiteY2" fmla="*/ 231599 h 463197"/>
                <a:gd name="connsiteX3" fmla="*/ 231545 w 463089"/>
                <a:gd name="connsiteY3" fmla="*/ 0 h 463197"/>
                <a:gd name="connsiteX4" fmla="*/ 463090 w 463089"/>
                <a:gd name="connsiteY4" fmla="*/ 231599 h 46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089" h="463197">
                  <a:moveTo>
                    <a:pt x="463090" y="231599"/>
                  </a:moveTo>
                  <a:cubicBezTo>
                    <a:pt x="463090" y="359507"/>
                    <a:pt x="359423" y="463197"/>
                    <a:pt x="231545" y="463197"/>
                  </a:cubicBezTo>
                  <a:cubicBezTo>
                    <a:pt x="103666" y="463197"/>
                    <a:pt x="0" y="359507"/>
                    <a:pt x="0" y="231599"/>
                  </a:cubicBezTo>
                  <a:cubicBezTo>
                    <a:pt x="0" y="103691"/>
                    <a:pt x="103666" y="0"/>
                    <a:pt x="231545" y="0"/>
                  </a:cubicBezTo>
                  <a:cubicBezTo>
                    <a:pt x="359424" y="0"/>
                    <a:pt x="463090" y="103690"/>
                    <a:pt x="463090" y="231599"/>
                  </a:cubicBezTo>
                  <a:close/>
                </a:path>
              </a:pathLst>
            </a:custGeom>
            <a:grpFill/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783444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 mörkgrön med deko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E31C6C-ECE1-5195-D8E5-AD1072647C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455516"/>
            <a:ext cx="9144000" cy="2360834"/>
          </a:xfrm>
        </p:spPr>
        <p:txBody>
          <a:bodyPr anchor="b"/>
          <a:lstStyle>
            <a:lvl1pPr algn="ctr">
              <a:defRPr sz="6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Titel/rubrik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E687666-4DC6-BE0D-001E-E728E7E1BCF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59251"/>
            <a:ext cx="9144000" cy="151425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6EDDF6F-322F-5ACC-CC28-818731FB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F9A252D-42FD-964F-9D4B-A923078A1E7F}" type="datetimeFigureOut">
              <a:rPr lang="sv-SE" smtClean="0"/>
              <a:pPr/>
              <a:t>2024-10-03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E0C90DB-B0F6-1BD2-E989-1F46F2242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E14D709-3B1A-3CCE-3AF8-2A1C10B52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D6D5F7C-CA1D-3C4C-A25E-2F7F10C6651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4BE96F72-348C-5C17-9B94-1D9D81B04A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31534" y="14968"/>
            <a:ext cx="1875404" cy="1325563"/>
          </a:xfrm>
          <a:prstGeom prst="rect">
            <a:avLst/>
          </a:prstGeom>
        </p:spPr>
      </p:pic>
      <p:grpSp>
        <p:nvGrpSpPr>
          <p:cNvPr id="8" name="Bild 7">
            <a:extLst>
              <a:ext uri="{FF2B5EF4-FFF2-40B4-BE49-F238E27FC236}">
                <a16:creationId xmlns:a16="http://schemas.microsoft.com/office/drawing/2014/main" id="{036FAFDB-2B15-2955-76D5-3DC2B0BFD684}"/>
              </a:ext>
            </a:extLst>
          </p:cNvPr>
          <p:cNvGrpSpPr/>
          <p:nvPr userDrawn="1"/>
        </p:nvGrpSpPr>
        <p:grpSpPr>
          <a:xfrm rot="2700000">
            <a:off x="-6818453" y="8071756"/>
            <a:ext cx="26124412" cy="3897087"/>
            <a:chOff x="-4430455" y="5465796"/>
            <a:chExt cx="14448897" cy="2155402"/>
          </a:xfrm>
          <a:solidFill>
            <a:schemeClr val="accent1"/>
          </a:solidFill>
        </p:grpSpPr>
        <p:sp>
          <p:nvSpPr>
            <p:cNvPr id="9" name="Frihandsfigur 8">
              <a:extLst>
                <a:ext uri="{FF2B5EF4-FFF2-40B4-BE49-F238E27FC236}">
                  <a16:creationId xmlns:a16="http://schemas.microsoft.com/office/drawing/2014/main" id="{A7936070-1726-B909-1937-421676F6FD40}"/>
                </a:ext>
              </a:extLst>
            </p:cNvPr>
            <p:cNvSpPr/>
            <p:nvPr/>
          </p:nvSpPr>
          <p:spPr>
            <a:xfrm>
              <a:off x="-4405078" y="5465796"/>
              <a:ext cx="5804482" cy="2155402"/>
            </a:xfrm>
            <a:custGeom>
              <a:avLst/>
              <a:gdLst>
                <a:gd name="connsiteX0" fmla="*/ 5050266 w 5804482"/>
                <a:gd name="connsiteY0" fmla="*/ 1715150 h 2155402"/>
                <a:gd name="connsiteX1" fmla="*/ 4733909 w 5804482"/>
                <a:gd name="connsiteY1" fmla="*/ 1398719 h 2155402"/>
                <a:gd name="connsiteX2" fmla="*/ 4733909 w 5804482"/>
                <a:gd name="connsiteY2" fmla="*/ 756684 h 2155402"/>
                <a:gd name="connsiteX3" fmla="*/ 3977400 w 5804482"/>
                <a:gd name="connsiteY3" fmla="*/ 0 h 2155402"/>
                <a:gd name="connsiteX4" fmla="*/ 3220892 w 5804482"/>
                <a:gd name="connsiteY4" fmla="*/ 756684 h 2155402"/>
                <a:gd name="connsiteX5" fmla="*/ 3220892 w 5804482"/>
                <a:gd name="connsiteY5" fmla="*/ 1398719 h 2155402"/>
                <a:gd name="connsiteX6" fmla="*/ 2904534 w 5804482"/>
                <a:gd name="connsiteY6" fmla="*/ 1715150 h 2155402"/>
                <a:gd name="connsiteX7" fmla="*/ 2588175 w 5804482"/>
                <a:gd name="connsiteY7" fmla="*/ 1398719 h 2155402"/>
                <a:gd name="connsiteX8" fmla="*/ 2588175 w 5804482"/>
                <a:gd name="connsiteY8" fmla="*/ 756684 h 2155402"/>
                <a:gd name="connsiteX9" fmla="*/ 1831667 w 5804482"/>
                <a:gd name="connsiteY9" fmla="*/ 0 h 2155402"/>
                <a:gd name="connsiteX10" fmla="*/ 1075159 w 5804482"/>
                <a:gd name="connsiteY10" fmla="*/ 756684 h 2155402"/>
                <a:gd name="connsiteX11" fmla="*/ 1075159 w 5804482"/>
                <a:gd name="connsiteY11" fmla="*/ 1398719 h 2155402"/>
                <a:gd name="connsiteX12" fmla="*/ 758801 w 5804482"/>
                <a:gd name="connsiteY12" fmla="*/ 1715150 h 2155402"/>
                <a:gd name="connsiteX13" fmla="*/ 442443 w 5804482"/>
                <a:gd name="connsiteY13" fmla="*/ 1398719 h 2155402"/>
                <a:gd name="connsiteX14" fmla="*/ 0 w 5804482"/>
                <a:gd name="connsiteY14" fmla="*/ 1398719 h 2155402"/>
                <a:gd name="connsiteX15" fmla="*/ 756508 w 5804482"/>
                <a:gd name="connsiteY15" fmla="*/ 2155402 h 2155402"/>
                <a:gd name="connsiteX16" fmla="*/ 1513017 w 5804482"/>
                <a:gd name="connsiteY16" fmla="*/ 1398719 h 2155402"/>
                <a:gd name="connsiteX17" fmla="*/ 1513017 w 5804482"/>
                <a:gd name="connsiteY17" fmla="*/ 756684 h 2155402"/>
                <a:gd name="connsiteX18" fmla="*/ 1829375 w 5804482"/>
                <a:gd name="connsiteY18" fmla="*/ 440252 h 2155402"/>
                <a:gd name="connsiteX19" fmla="*/ 2145733 w 5804482"/>
                <a:gd name="connsiteY19" fmla="*/ 756684 h 2155402"/>
                <a:gd name="connsiteX20" fmla="*/ 2145733 w 5804482"/>
                <a:gd name="connsiteY20" fmla="*/ 1398719 h 2155402"/>
                <a:gd name="connsiteX21" fmla="*/ 2902241 w 5804482"/>
                <a:gd name="connsiteY21" fmla="*/ 2155402 h 2155402"/>
                <a:gd name="connsiteX22" fmla="*/ 3658750 w 5804482"/>
                <a:gd name="connsiteY22" fmla="*/ 1398719 h 2155402"/>
                <a:gd name="connsiteX23" fmla="*/ 3658750 w 5804482"/>
                <a:gd name="connsiteY23" fmla="*/ 756684 h 2155402"/>
                <a:gd name="connsiteX24" fmla="*/ 3975107 w 5804482"/>
                <a:gd name="connsiteY24" fmla="*/ 440252 h 2155402"/>
                <a:gd name="connsiteX25" fmla="*/ 4291466 w 5804482"/>
                <a:gd name="connsiteY25" fmla="*/ 756684 h 2155402"/>
                <a:gd name="connsiteX26" fmla="*/ 4291466 w 5804482"/>
                <a:gd name="connsiteY26" fmla="*/ 1398719 h 2155402"/>
                <a:gd name="connsiteX27" fmla="*/ 5047974 w 5804482"/>
                <a:gd name="connsiteY27" fmla="*/ 2155402 h 2155402"/>
                <a:gd name="connsiteX28" fmla="*/ 5804483 w 5804482"/>
                <a:gd name="connsiteY28" fmla="*/ 1398719 h 2155402"/>
                <a:gd name="connsiteX29" fmla="*/ 5366625 w 5804482"/>
                <a:gd name="connsiteY29" fmla="*/ 1398719 h 2155402"/>
                <a:gd name="connsiteX30" fmla="*/ 5050266 w 5804482"/>
                <a:gd name="connsiteY30" fmla="*/ 1715150 h 215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804482" h="2155402">
                  <a:moveTo>
                    <a:pt x="5050266" y="1715150"/>
                  </a:moveTo>
                  <a:cubicBezTo>
                    <a:pt x="4876041" y="1715150"/>
                    <a:pt x="4733909" y="1572984"/>
                    <a:pt x="4733909" y="1398719"/>
                  </a:cubicBezTo>
                  <a:lnTo>
                    <a:pt x="4733909" y="756684"/>
                  </a:lnTo>
                  <a:cubicBezTo>
                    <a:pt x="4733909" y="339361"/>
                    <a:pt x="4394626" y="0"/>
                    <a:pt x="3977400" y="0"/>
                  </a:cubicBezTo>
                  <a:cubicBezTo>
                    <a:pt x="3560174" y="0"/>
                    <a:pt x="3220892" y="339361"/>
                    <a:pt x="3220892" y="756684"/>
                  </a:cubicBezTo>
                  <a:lnTo>
                    <a:pt x="3220892" y="1398719"/>
                  </a:lnTo>
                  <a:cubicBezTo>
                    <a:pt x="3220892" y="1572984"/>
                    <a:pt x="3078760" y="1715150"/>
                    <a:pt x="2904534" y="1715150"/>
                  </a:cubicBezTo>
                  <a:cubicBezTo>
                    <a:pt x="2730308" y="1715150"/>
                    <a:pt x="2588175" y="1572984"/>
                    <a:pt x="2588175" y="1398719"/>
                  </a:cubicBezTo>
                  <a:lnTo>
                    <a:pt x="2588175" y="756684"/>
                  </a:lnTo>
                  <a:cubicBezTo>
                    <a:pt x="2588175" y="339361"/>
                    <a:pt x="2248893" y="0"/>
                    <a:pt x="1831667" y="0"/>
                  </a:cubicBezTo>
                  <a:cubicBezTo>
                    <a:pt x="1414441" y="0"/>
                    <a:pt x="1075159" y="339361"/>
                    <a:pt x="1075159" y="756684"/>
                  </a:cubicBezTo>
                  <a:lnTo>
                    <a:pt x="1075159" y="1398719"/>
                  </a:lnTo>
                  <a:cubicBezTo>
                    <a:pt x="1075159" y="1572984"/>
                    <a:pt x="933027" y="1715150"/>
                    <a:pt x="758801" y="1715150"/>
                  </a:cubicBezTo>
                  <a:cubicBezTo>
                    <a:pt x="584575" y="1715150"/>
                    <a:pt x="442443" y="1572984"/>
                    <a:pt x="442443" y="1398719"/>
                  </a:cubicBezTo>
                  <a:lnTo>
                    <a:pt x="0" y="1398719"/>
                  </a:lnTo>
                  <a:cubicBezTo>
                    <a:pt x="0" y="1816041"/>
                    <a:pt x="339283" y="2155402"/>
                    <a:pt x="756508" y="2155402"/>
                  </a:cubicBezTo>
                  <a:cubicBezTo>
                    <a:pt x="1173734" y="2155402"/>
                    <a:pt x="1513017" y="1816041"/>
                    <a:pt x="1513017" y="1398719"/>
                  </a:cubicBezTo>
                  <a:lnTo>
                    <a:pt x="1513017" y="756684"/>
                  </a:lnTo>
                  <a:cubicBezTo>
                    <a:pt x="1513017" y="582417"/>
                    <a:pt x="1655149" y="440252"/>
                    <a:pt x="1829375" y="440252"/>
                  </a:cubicBezTo>
                  <a:cubicBezTo>
                    <a:pt x="2003601" y="440252"/>
                    <a:pt x="2145733" y="582417"/>
                    <a:pt x="2145733" y="756684"/>
                  </a:cubicBezTo>
                  <a:lnTo>
                    <a:pt x="2145733" y="1398719"/>
                  </a:lnTo>
                  <a:cubicBezTo>
                    <a:pt x="2145733" y="1816041"/>
                    <a:pt x="2485015" y="2155402"/>
                    <a:pt x="2902241" y="2155402"/>
                  </a:cubicBezTo>
                  <a:cubicBezTo>
                    <a:pt x="3319467" y="2155402"/>
                    <a:pt x="3658750" y="1816041"/>
                    <a:pt x="3658750" y="1398719"/>
                  </a:cubicBezTo>
                  <a:lnTo>
                    <a:pt x="3658750" y="756684"/>
                  </a:lnTo>
                  <a:cubicBezTo>
                    <a:pt x="3658750" y="582417"/>
                    <a:pt x="3800881" y="440252"/>
                    <a:pt x="3975107" y="440252"/>
                  </a:cubicBezTo>
                  <a:cubicBezTo>
                    <a:pt x="4149334" y="440252"/>
                    <a:pt x="4291466" y="582417"/>
                    <a:pt x="4291466" y="756684"/>
                  </a:cubicBezTo>
                  <a:lnTo>
                    <a:pt x="4291466" y="1398719"/>
                  </a:lnTo>
                  <a:cubicBezTo>
                    <a:pt x="4291466" y="1816041"/>
                    <a:pt x="4630748" y="2155402"/>
                    <a:pt x="5047974" y="2155402"/>
                  </a:cubicBezTo>
                  <a:cubicBezTo>
                    <a:pt x="5465200" y="2155402"/>
                    <a:pt x="5804483" y="1816041"/>
                    <a:pt x="5804483" y="1398719"/>
                  </a:cubicBezTo>
                  <a:lnTo>
                    <a:pt x="5366625" y="1398719"/>
                  </a:lnTo>
                  <a:cubicBezTo>
                    <a:pt x="5366625" y="1572984"/>
                    <a:pt x="5224493" y="1715150"/>
                    <a:pt x="5050266" y="1715150"/>
                  </a:cubicBezTo>
                  <a:close/>
                </a:path>
              </a:pathLst>
            </a:custGeom>
            <a:grpFill/>
            <a:ln w="229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" name="Frihandsfigur 9">
              <a:extLst>
                <a:ext uri="{FF2B5EF4-FFF2-40B4-BE49-F238E27FC236}">
                  <a16:creationId xmlns:a16="http://schemas.microsoft.com/office/drawing/2014/main" id="{F647F34D-2214-27FE-5353-680EA26E60DE}"/>
                </a:ext>
              </a:extLst>
            </p:cNvPr>
            <p:cNvSpPr/>
            <p:nvPr/>
          </p:nvSpPr>
          <p:spPr>
            <a:xfrm>
              <a:off x="963839" y="5465796"/>
              <a:ext cx="4729323" cy="2155402"/>
            </a:xfrm>
            <a:custGeom>
              <a:avLst/>
              <a:gdLst>
                <a:gd name="connsiteX0" fmla="*/ 3975107 w 4729323"/>
                <a:gd name="connsiteY0" fmla="*/ 1715150 h 2155402"/>
                <a:gd name="connsiteX1" fmla="*/ 3658749 w 4729323"/>
                <a:gd name="connsiteY1" fmla="*/ 1398719 h 2155402"/>
                <a:gd name="connsiteX2" fmla="*/ 3658749 w 4729323"/>
                <a:gd name="connsiteY2" fmla="*/ 756684 h 2155402"/>
                <a:gd name="connsiteX3" fmla="*/ 2902241 w 4729323"/>
                <a:gd name="connsiteY3" fmla="*/ 0 h 2155402"/>
                <a:gd name="connsiteX4" fmla="*/ 2145732 w 4729323"/>
                <a:gd name="connsiteY4" fmla="*/ 756684 h 2155402"/>
                <a:gd name="connsiteX5" fmla="*/ 2145732 w 4729323"/>
                <a:gd name="connsiteY5" fmla="*/ 1398719 h 2155402"/>
                <a:gd name="connsiteX6" fmla="*/ 1829375 w 4729323"/>
                <a:gd name="connsiteY6" fmla="*/ 1715150 h 2155402"/>
                <a:gd name="connsiteX7" fmla="*/ 1513017 w 4729323"/>
                <a:gd name="connsiteY7" fmla="*/ 1398719 h 2155402"/>
                <a:gd name="connsiteX8" fmla="*/ 1513017 w 4729323"/>
                <a:gd name="connsiteY8" fmla="*/ 756684 h 2155402"/>
                <a:gd name="connsiteX9" fmla="*/ 756508 w 4729323"/>
                <a:gd name="connsiteY9" fmla="*/ 0 h 2155402"/>
                <a:gd name="connsiteX10" fmla="*/ 0 w 4729323"/>
                <a:gd name="connsiteY10" fmla="*/ 756684 h 2155402"/>
                <a:gd name="connsiteX11" fmla="*/ 437857 w 4729323"/>
                <a:gd name="connsiteY11" fmla="*/ 756684 h 2155402"/>
                <a:gd name="connsiteX12" fmla="*/ 754216 w 4729323"/>
                <a:gd name="connsiteY12" fmla="*/ 440252 h 2155402"/>
                <a:gd name="connsiteX13" fmla="*/ 1070574 w 4729323"/>
                <a:gd name="connsiteY13" fmla="*/ 756684 h 2155402"/>
                <a:gd name="connsiteX14" fmla="*/ 1070574 w 4729323"/>
                <a:gd name="connsiteY14" fmla="*/ 1398719 h 2155402"/>
                <a:gd name="connsiteX15" fmla="*/ 1827082 w 4729323"/>
                <a:gd name="connsiteY15" fmla="*/ 2155402 h 2155402"/>
                <a:gd name="connsiteX16" fmla="*/ 2583590 w 4729323"/>
                <a:gd name="connsiteY16" fmla="*/ 1398719 h 2155402"/>
                <a:gd name="connsiteX17" fmla="*/ 2583590 w 4729323"/>
                <a:gd name="connsiteY17" fmla="*/ 756684 h 2155402"/>
                <a:gd name="connsiteX18" fmla="*/ 2899949 w 4729323"/>
                <a:gd name="connsiteY18" fmla="*/ 440252 h 2155402"/>
                <a:gd name="connsiteX19" fmla="*/ 3216307 w 4729323"/>
                <a:gd name="connsiteY19" fmla="*/ 756684 h 2155402"/>
                <a:gd name="connsiteX20" fmla="*/ 3216307 w 4729323"/>
                <a:gd name="connsiteY20" fmla="*/ 1398719 h 2155402"/>
                <a:gd name="connsiteX21" fmla="*/ 3972815 w 4729323"/>
                <a:gd name="connsiteY21" fmla="*/ 2155402 h 2155402"/>
                <a:gd name="connsiteX22" fmla="*/ 4729323 w 4729323"/>
                <a:gd name="connsiteY22" fmla="*/ 1398719 h 2155402"/>
                <a:gd name="connsiteX23" fmla="*/ 4291466 w 4729323"/>
                <a:gd name="connsiteY23" fmla="*/ 1398719 h 2155402"/>
                <a:gd name="connsiteX24" fmla="*/ 3975107 w 4729323"/>
                <a:gd name="connsiteY24" fmla="*/ 1715150 h 215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729323" h="2155402">
                  <a:moveTo>
                    <a:pt x="3975107" y="1715150"/>
                  </a:moveTo>
                  <a:cubicBezTo>
                    <a:pt x="3800881" y="1715150"/>
                    <a:pt x="3658749" y="1572984"/>
                    <a:pt x="3658749" y="1398719"/>
                  </a:cubicBezTo>
                  <a:lnTo>
                    <a:pt x="3658749" y="756684"/>
                  </a:lnTo>
                  <a:cubicBezTo>
                    <a:pt x="3658749" y="339361"/>
                    <a:pt x="3319467" y="0"/>
                    <a:pt x="2902241" y="0"/>
                  </a:cubicBezTo>
                  <a:cubicBezTo>
                    <a:pt x="2485015" y="0"/>
                    <a:pt x="2145732" y="339361"/>
                    <a:pt x="2145732" y="756684"/>
                  </a:cubicBezTo>
                  <a:lnTo>
                    <a:pt x="2145732" y="1398719"/>
                  </a:lnTo>
                  <a:cubicBezTo>
                    <a:pt x="2145732" y="1572984"/>
                    <a:pt x="2003601" y="1715150"/>
                    <a:pt x="1829375" y="1715150"/>
                  </a:cubicBezTo>
                  <a:cubicBezTo>
                    <a:pt x="1655148" y="1715150"/>
                    <a:pt x="1513017" y="1572984"/>
                    <a:pt x="1513017" y="1398719"/>
                  </a:cubicBezTo>
                  <a:lnTo>
                    <a:pt x="1513017" y="756684"/>
                  </a:lnTo>
                  <a:cubicBezTo>
                    <a:pt x="1513017" y="339361"/>
                    <a:pt x="1173734" y="0"/>
                    <a:pt x="756508" y="0"/>
                  </a:cubicBezTo>
                  <a:cubicBezTo>
                    <a:pt x="339282" y="0"/>
                    <a:pt x="0" y="339361"/>
                    <a:pt x="0" y="756684"/>
                  </a:cubicBezTo>
                  <a:lnTo>
                    <a:pt x="437857" y="756684"/>
                  </a:lnTo>
                  <a:cubicBezTo>
                    <a:pt x="437857" y="582417"/>
                    <a:pt x="579989" y="440252"/>
                    <a:pt x="754216" y="440252"/>
                  </a:cubicBezTo>
                  <a:cubicBezTo>
                    <a:pt x="928442" y="440252"/>
                    <a:pt x="1070574" y="582417"/>
                    <a:pt x="1070574" y="756684"/>
                  </a:cubicBezTo>
                  <a:lnTo>
                    <a:pt x="1070574" y="1398719"/>
                  </a:lnTo>
                  <a:cubicBezTo>
                    <a:pt x="1070574" y="1816041"/>
                    <a:pt x="1409857" y="2155402"/>
                    <a:pt x="1827082" y="2155402"/>
                  </a:cubicBezTo>
                  <a:cubicBezTo>
                    <a:pt x="2244308" y="2155402"/>
                    <a:pt x="2583590" y="1816041"/>
                    <a:pt x="2583590" y="1398719"/>
                  </a:cubicBezTo>
                  <a:lnTo>
                    <a:pt x="2583590" y="756684"/>
                  </a:lnTo>
                  <a:cubicBezTo>
                    <a:pt x="2583590" y="582417"/>
                    <a:pt x="2725722" y="440252"/>
                    <a:pt x="2899949" y="440252"/>
                  </a:cubicBezTo>
                  <a:cubicBezTo>
                    <a:pt x="3074174" y="440252"/>
                    <a:pt x="3216307" y="582417"/>
                    <a:pt x="3216307" y="756684"/>
                  </a:cubicBezTo>
                  <a:lnTo>
                    <a:pt x="3216307" y="1398719"/>
                  </a:lnTo>
                  <a:cubicBezTo>
                    <a:pt x="3216307" y="1816041"/>
                    <a:pt x="3555589" y="2155402"/>
                    <a:pt x="3972815" y="2155402"/>
                  </a:cubicBezTo>
                  <a:cubicBezTo>
                    <a:pt x="4390041" y="2155402"/>
                    <a:pt x="4729323" y="1816041"/>
                    <a:pt x="4729323" y="1398719"/>
                  </a:cubicBezTo>
                  <a:lnTo>
                    <a:pt x="4291466" y="1398719"/>
                  </a:lnTo>
                  <a:cubicBezTo>
                    <a:pt x="4291466" y="1572984"/>
                    <a:pt x="4149334" y="1715150"/>
                    <a:pt x="3975107" y="1715150"/>
                  </a:cubicBezTo>
                  <a:close/>
                </a:path>
              </a:pathLst>
            </a:custGeom>
            <a:grpFill/>
            <a:ln w="229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" name="Frihandsfigur 10">
              <a:extLst>
                <a:ext uri="{FF2B5EF4-FFF2-40B4-BE49-F238E27FC236}">
                  <a16:creationId xmlns:a16="http://schemas.microsoft.com/office/drawing/2014/main" id="{724B9A8D-0B49-7D82-77B6-6175B0B10D80}"/>
                </a:ext>
              </a:extLst>
            </p:cNvPr>
            <p:cNvSpPr/>
            <p:nvPr/>
          </p:nvSpPr>
          <p:spPr>
            <a:xfrm>
              <a:off x="5257596" y="5465796"/>
              <a:ext cx="4729323" cy="2155402"/>
            </a:xfrm>
            <a:custGeom>
              <a:avLst/>
              <a:gdLst>
                <a:gd name="connsiteX0" fmla="*/ 3975108 w 4729323"/>
                <a:gd name="connsiteY0" fmla="*/ 1715150 h 2155402"/>
                <a:gd name="connsiteX1" fmla="*/ 3658749 w 4729323"/>
                <a:gd name="connsiteY1" fmla="*/ 1398719 h 2155402"/>
                <a:gd name="connsiteX2" fmla="*/ 3658749 w 4729323"/>
                <a:gd name="connsiteY2" fmla="*/ 756684 h 2155402"/>
                <a:gd name="connsiteX3" fmla="*/ 2902241 w 4729323"/>
                <a:gd name="connsiteY3" fmla="*/ 0 h 2155402"/>
                <a:gd name="connsiteX4" fmla="*/ 2145732 w 4729323"/>
                <a:gd name="connsiteY4" fmla="*/ 756684 h 2155402"/>
                <a:gd name="connsiteX5" fmla="*/ 2145732 w 4729323"/>
                <a:gd name="connsiteY5" fmla="*/ 1398719 h 2155402"/>
                <a:gd name="connsiteX6" fmla="*/ 1829375 w 4729323"/>
                <a:gd name="connsiteY6" fmla="*/ 1715150 h 2155402"/>
                <a:gd name="connsiteX7" fmla="*/ 1513017 w 4729323"/>
                <a:gd name="connsiteY7" fmla="*/ 1398719 h 2155402"/>
                <a:gd name="connsiteX8" fmla="*/ 1513017 w 4729323"/>
                <a:gd name="connsiteY8" fmla="*/ 756684 h 2155402"/>
                <a:gd name="connsiteX9" fmla="*/ 756508 w 4729323"/>
                <a:gd name="connsiteY9" fmla="*/ 0 h 2155402"/>
                <a:gd name="connsiteX10" fmla="*/ 0 w 4729323"/>
                <a:gd name="connsiteY10" fmla="*/ 756684 h 2155402"/>
                <a:gd name="connsiteX11" fmla="*/ 437857 w 4729323"/>
                <a:gd name="connsiteY11" fmla="*/ 756684 h 2155402"/>
                <a:gd name="connsiteX12" fmla="*/ 754216 w 4729323"/>
                <a:gd name="connsiteY12" fmla="*/ 440252 h 2155402"/>
                <a:gd name="connsiteX13" fmla="*/ 1070574 w 4729323"/>
                <a:gd name="connsiteY13" fmla="*/ 756684 h 2155402"/>
                <a:gd name="connsiteX14" fmla="*/ 1070574 w 4729323"/>
                <a:gd name="connsiteY14" fmla="*/ 1398719 h 2155402"/>
                <a:gd name="connsiteX15" fmla="*/ 1827083 w 4729323"/>
                <a:gd name="connsiteY15" fmla="*/ 2155402 h 2155402"/>
                <a:gd name="connsiteX16" fmla="*/ 2583591 w 4729323"/>
                <a:gd name="connsiteY16" fmla="*/ 1398719 h 2155402"/>
                <a:gd name="connsiteX17" fmla="*/ 2583591 w 4729323"/>
                <a:gd name="connsiteY17" fmla="*/ 756684 h 2155402"/>
                <a:gd name="connsiteX18" fmla="*/ 2899949 w 4729323"/>
                <a:gd name="connsiteY18" fmla="*/ 440252 h 2155402"/>
                <a:gd name="connsiteX19" fmla="*/ 3216307 w 4729323"/>
                <a:gd name="connsiteY19" fmla="*/ 756684 h 2155402"/>
                <a:gd name="connsiteX20" fmla="*/ 3216307 w 4729323"/>
                <a:gd name="connsiteY20" fmla="*/ 1398719 h 2155402"/>
                <a:gd name="connsiteX21" fmla="*/ 3972815 w 4729323"/>
                <a:gd name="connsiteY21" fmla="*/ 2155402 h 2155402"/>
                <a:gd name="connsiteX22" fmla="*/ 4729323 w 4729323"/>
                <a:gd name="connsiteY22" fmla="*/ 1398719 h 2155402"/>
                <a:gd name="connsiteX23" fmla="*/ 4291466 w 4729323"/>
                <a:gd name="connsiteY23" fmla="*/ 1398719 h 2155402"/>
                <a:gd name="connsiteX24" fmla="*/ 3975108 w 4729323"/>
                <a:gd name="connsiteY24" fmla="*/ 1715150 h 215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729323" h="2155402">
                  <a:moveTo>
                    <a:pt x="3975108" y="1715150"/>
                  </a:moveTo>
                  <a:cubicBezTo>
                    <a:pt x="3800881" y="1715150"/>
                    <a:pt x="3658749" y="1572984"/>
                    <a:pt x="3658749" y="1398719"/>
                  </a:cubicBezTo>
                  <a:lnTo>
                    <a:pt x="3658749" y="756684"/>
                  </a:lnTo>
                  <a:cubicBezTo>
                    <a:pt x="3658749" y="339361"/>
                    <a:pt x="3319467" y="0"/>
                    <a:pt x="2902241" y="0"/>
                  </a:cubicBezTo>
                  <a:cubicBezTo>
                    <a:pt x="2485016" y="0"/>
                    <a:pt x="2145732" y="339361"/>
                    <a:pt x="2145732" y="756684"/>
                  </a:cubicBezTo>
                  <a:lnTo>
                    <a:pt x="2145732" y="1398719"/>
                  </a:lnTo>
                  <a:cubicBezTo>
                    <a:pt x="2145732" y="1572984"/>
                    <a:pt x="2003602" y="1715150"/>
                    <a:pt x="1829375" y="1715150"/>
                  </a:cubicBezTo>
                  <a:cubicBezTo>
                    <a:pt x="1655149" y="1715150"/>
                    <a:pt x="1513017" y="1572984"/>
                    <a:pt x="1513017" y="1398719"/>
                  </a:cubicBezTo>
                  <a:lnTo>
                    <a:pt x="1513017" y="756684"/>
                  </a:lnTo>
                  <a:cubicBezTo>
                    <a:pt x="1513017" y="339361"/>
                    <a:pt x="1173734" y="0"/>
                    <a:pt x="756508" y="0"/>
                  </a:cubicBezTo>
                  <a:cubicBezTo>
                    <a:pt x="339282" y="0"/>
                    <a:pt x="0" y="339361"/>
                    <a:pt x="0" y="756684"/>
                  </a:cubicBezTo>
                  <a:lnTo>
                    <a:pt x="437857" y="756684"/>
                  </a:lnTo>
                  <a:cubicBezTo>
                    <a:pt x="437857" y="582417"/>
                    <a:pt x="579989" y="440252"/>
                    <a:pt x="754216" y="440252"/>
                  </a:cubicBezTo>
                  <a:cubicBezTo>
                    <a:pt x="928442" y="440252"/>
                    <a:pt x="1070574" y="582417"/>
                    <a:pt x="1070574" y="756684"/>
                  </a:cubicBezTo>
                  <a:lnTo>
                    <a:pt x="1070574" y="1398719"/>
                  </a:lnTo>
                  <a:cubicBezTo>
                    <a:pt x="1070574" y="1816041"/>
                    <a:pt x="1409857" y="2155402"/>
                    <a:pt x="1827083" y="2155402"/>
                  </a:cubicBezTo>
                  <a:cubicBezTo>
                    <a:pt x="2244309" y="2155402"/>
                    <a:pt x="2583591" y="1816041"/>
                    <a:pt x="2583591" y="1398719"/>
                  </a:cubicBezTo>
                  <a:lnTo>
                    <a:pt x="2583591" y="756684"/>
                  </a:lnTo>
                  <a:cubicBezTo>
                    <a:pt x="2583591" y="582417"/>
                    <a:pt x="2725723" y="440252"/>
                    <a:pt x="2899949" y="440252"/>
                  </a:cubicBezTo>
                  <a:cubicBezTo>
                    <a:pt x="3074174" y="440252"/>
                    <a:pt x="3216307" y="582417"/>
                    <a:pt x="3216307" y="756684"/>
                  </a:cubicBezTo>
                  <a:lnTo>
                    <a:pt x="3216307" y="1398719"/>
                  </a:lnTo>
                  <a:cubicBezTo>
                    <a:pt x="3216307" y="1816041"/>
                    <a:pt x="3555589" y="2155402"/>
                    <a:pt x="3972815" y="2155402"/>
                  </a:cubicBezTo>
                  <a:cubicBezTo>
                    <a:pt x="4390041" y="2155402"/>
                    <a:pt x="4729323" y="1816041"/>
                    <a:pt x="4729323" y="1398719"/>
                  </a:cubicBezTo>
                  <a:lnTo>
                    <a:pt x="4291466" y="1398719"/>
                  </a:lnTo>
                  <a:cubicBezTo>
                    <a:pt x="4291466" y="1572984"/>
                    <a:pt x="4149334" y="1715150"/>
                    <a:pt x="3975108" y="1715150"/>
                  </a:cubicBezTo>
                  <a:close/>
                </a:path>
              </a:pathLst>
            </a:custGeom>
            <a:grpFill/>
            <a:ln w="229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" name="Frihandsfigur 11">
              <a:extLst>
                <a:ext uri="{FF2B5EF4-FFF2-40B4-BE49-F238E27FC236}">
                  <a16:creationId xmlns:a16="http://schemas.microsoft.com/office/drawing/2014/main" id="{01A6A21B-48D8-E08E-1A8D-C110C7360D40}"/>
                </a:ext>
              </a:extLst>
            </p:cNvPr>
            <p:cNvSpPr/>
            <p:nvPr/>
          </p:nvSpPr>
          <p:spPr>
            <a:xfrm rot="-5116132">
              <a:off x="9537055" y="6310579"/>
              <a:ext cx="463078" cy="463185"/>
            </a:xfrm>
            <a:custGeom>
              <a:avLst/>
              <a:gdLst>
                <a:gd name="connsiteX0" fmla="*/ 463079 w 463078"/>
                <a:gd name="connsiteY0" fmla="*/ 231593 h 463185"/>
                <a:gd name="connsiteX1" fmla="*/ 231540 w 463078"/>
                <a:gd name="connsiteY1" fmla="*/ 463186 h 463185"/>
                <a:gd name="connsiteX2" fmla="*/ 2 w 463078"/>
                <a:gd name="connsiteY2" fmla="*/ 231593 h 463185"/>
                <a:gd name="connsiteX3" fmla="*/ 231540 w 463078"/>
                <a:gd name="connsiteY3" fmla="*/ 0 h 463185"/>
                <a:gd name="connsiteX4" fmla="*/ 463079 w 463078"/>
                <a:gd name="connsiteY4" fmla="*/ 231593 h 463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078" h="463185">
                  <a:moveTo>
                    <a:pt x="463079" y="231593"/>
                  </a:moveTo>
                  <a:cubicBezTo>
                    <a:pt x="463079" y="359498"/>
                    <a:pt x="359415" y="463186"/>
                    <a:pt x="231540" y="463186"/>
                  </a:cubicBezTo>
                  <a:cubicBezTo>
                    <a:pt x="103665" y="463186"/>
                    <a:pt x="2" y="359498"/>
                    <a:pt x="2" y="231593"/>
                  </a:cubicBezTo>
                  <a:cubicBezTo>
                    <a:pt x="2" y="103688"/>
                    <a:pt x="103665" y="0"/>
                    <a:pt x="231540" y="0"/>
                  </a:cubicBezTo>
                  <a:cubicBezTo>
                    <a:pt x="359415" y="0"/>
                    <a:pt x="463079" y="103687"/>
                    <a:pt x="463079" y="231593"/>
                  </a:cubicBezTo>
                  <a:close/>
                </a:path>
              </a:pathLst>
            </a:custGeom>
            <a:grpFill/>
            <a:ln w="229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" name="Frihandsfigur 12">
              <a:extLst>
                <a:ext uri="{FF2B5EF4-FFF2-40B4-BE49-F238E27FC236}">
                  <a16:creationId xmlns:a16="http://schemas.microsoft.com/office/drawing/2014/main" id="{F7413F28-B79F-3024-6764-32AD75A8715C}"/>
                </a:ext>
              </a:extLst>
            </p:cNvPr>
            <p:cNvSpPr/>
            <p:nvPr/>
          </p:nvSpPr>
          <p:spPr>
            <a:xfrm>
              <a:off x="5243842" y="6311906"/>
              <a:ext cx="463073" cy="463181"/>
            </a:xfrm>
            <a:custGeom>
              <a:avLst/>
              <a:gdLst>
                <a:gd name="connsiteX0" fmla="*/ 231537 w 463073"/>
                <a:gd name="connsiteY0" fmla="*/ 0 h 463181"/>
                <a:gd name="connsiteX1" fmla="*/ 0 w 463073"/>
                <a:gd name="connsiteY1" fmla="*/ 231591 h 463181"/>
                <a:gd name="connsiteX2" fmla="*/ 231537 w 463073"/>
                <a:gd name="connsiteY2" fmla="*/ 463182 h 463181"/>
                <a:gd name="connsiteX3" fmla="*/ 463074 w 463073"/>
                <a:gd name="connsiteY3" fmla="*/ 231591 h 463181"/>
                <a:gd name="connsiteX4" fmla="*/ 231537 w 463073"/>
                <a:gd name="connsiteY4" fmla="*/ 0 h 463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073" h="463181">
                  <a:moveTo>
                    <a:pt x="231537" y="0"/>
                  </a:moveTo>
                  <a:cubicBezTo>
                    <a:pt x="103160" y="0"/>
                    <a:pt x="0" y="103184"/>
                    <a:pt x="0" y="231591"/>
                  </a:cubicBezTo>
                  <a:cubicBezTo>
                    <a:pt x="0" y="359998"/>
                    <a:pt x="103160" y="463182"/>
                    <a:pt x="231537" y="463182"/>
                  </a:cubicBezTo>
                  <a:cubicBezTo>
                    <a:pt x="359913" y="463182"/>
                    <a:pt x="463074" y="359998"/>
                    <a:pt x="463074" y="231591"/>
                  </a:cubicBezTo>
                  <a:cubicBezTo>
                    <a:pt x="463074" y="103184"/>
                    <a:pt x="359913" y="0"/>
                    <a:pt x="231537" y="0"/>
                  </a:cubicBezTo>
                  <a:close/>
                </a:path>
              </a:pathLst>
            </a:custGeom>
            <a:grpFill/>
            <a:ln w="229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" name="Frihandsfigur 13">
              <a:extLst>
                <a:ext uri="{FF2B5EF4-FFF2-40B4-BE49-F238E27FC236}">
                  <a16:creationId xmlns:a16="http://schemas.microsoft.com/office/drawing/2014/main" id="{9C6C1E68-0735-7079-6EB7-5EA7F40FBC92}"/>
                </a:ext>
              </a:extLst>
            </p:cNvPr>
            <p:cNvSpPr/>
            <p:nvPr/>
          </p:nvSpPr>
          <p:spPr>
            <a:xfrm rot="-171312">
              <a:off x="950364" y="6309872"/>
              <a:ext cx="463093" cy="463201"/>
            </a:xfrm>
            <a:custGeom>
              <a:avLst/>
              <a:gdLst>
                <a:gd name="connsiteX0" fmla="*/ 463094 w 463093"/>
                <a:gd name="connsiteY0" fmla="*/ 231601 h 463201"/>
                <a:gd name="connsiteX1" fmla="*/ 231547 w 463093"/>
                <a:gd name="connsiteY1" fmla="*/ 463202 h 463201"/>
                <a:gd name="connsiteX2" fmla="*/ -1 w 463093"/>
                <a:gd name="connsiteY2" fmla="*/ 231601 h 463201"/>
                <a:gd name="connsiteX3" fmla="*/ 231547 w 463093"/>
                <a:gd name="connsiteY3" fmla="*/ 0 h 463201"/>
                <a:gd name="connsiteX4" fmla="*/ 463094 w 463093"/>
                <a:gd name="connsiteY4" fmla="*/ 231601 h 46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093" h="463201">
                  <a:moveTo>
                    <a:pt x="463094" y="231601"/>
                  </a:moveTo>
                  <a:cubicBezTo>
                    <a:pt x="463094" y="359510"/>
                    <a:pt x="359427" y="463202"/>
                    <a:pt x="231547" y="463202"/>
                  </a:cubicBezTo>
                  <a:cubicBezTo>
                    <a:pt x="103667" y="463202"/>
                    <a:pt x="-1" y="359511"/>
                    <a:pt x="-1" y="231601"/>
                  </a:cubicBezTo>
                  <a:cubicBezTo>
                    <a:pt x="-1" y="103692"/>
                    <a:pt x="103666" y="0"/>
                    <a:pt x="231547" y="0"/>
                  </a:cubicBezTo>
                  <a:cubicBezTo>
                    <a:pt x="359426" y="0"/>
                    <a:pt x="463094" y="103691"/>
                    <a:pt x="463094" y="231601"/>
                  </a:cubicBezTo>
                  <a:close/>
                </a:path>
              </a:pathLst>
            </a:custGeom>
            <a:grpFill/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 14">
              <a:extLst>
                <a:ext uri="{FF2B5EF4-FFF2-40B4-BE49-F238E27FC236}">
                  <a16:creationId xmlns:a16="http://schemas.microsoft.com/office/drawing/2014/main" id="{CA03C046-73ED-F991-5536-2DDC9D3ABC69}"/>
                </a:ext>
              </a:extLst>
            </p:cNvPr>
            <p:cNvSpPr/>
            <p:nvPr/>
          </p:nvSpPr>
          <p:spPr>
            <a:xfrm rot="-213744">
              <a:off x="-4416515" y="6309796"/>
              <a:ext cx="463089" cy="463197"/>
            </a:xfrm>
            <a:custGeom>
              <a:avLst/>
              <a:gdLst>
                <a:gd name="connsiteX0" fmla="*/ 463090 w 463089"/>
                <a:gd name="connsiteY0" fmla="*/ 231599 h 463197"/>
                <a:gd name="connsiteX1" fmla="*/ 231545 w 463089"/>
                <a:gd name="connsiteY1" fmla="*/ 463197 h 463197"/>
                <a:gd name="connsiteX2" fmla="*/ 0 w 463089"/>
                <a:gd name="connsiteY2" fmla="*/ 231599 h 463197"/>
                <a:gd name="connsiteX3" fmla="*/ 231545 w 463089"/>
                <a:gd name="connsiteY3" fmla="*/ 0 h 463197"/>
                <a:gd name="connsiteX4" fmla="*/ 463090 w 463089"/>
                <a:gd name="connsiteY4" fmla="*/ 231599 h 46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089" h="463197">
                  <a:moveTo>
                    <a:pt x="463090" y="231599"/>
                  </a:moveTo>
                  <a:cubicBezTo>
                    <a:pt x="463090" y="359507"/>
                    <a:pt x="359423" y="463197"/>
                    <a:pt x="231545" y="463197"/>
                  </a:cubicBezTo>
                  <a:cubicBezTo>
                    <a:pt x="103666" y="463197"/>
                    <a:pt x="0" y="359507"/>
                    <a:pt x="0" y="231599"/>
                  </a:cubicBezTo>
                  <a:cubicBezTo>
                    <a:pt x="0" y="103691"/>
                    <a:pt x="103666" y="0"/>
                    <a:pt x="231545" y="0"/>
                  </a:cubicBezTo>
                  <a:cubicBezTo>
                    <a:pt x="359424" y="0"/>
                    <a:pt x="463090" y="103690"/>
                    <a:pt x="463090" y="231599"/>
                  </a:cubicBezTo>
                  <a:close/>
                </a:path>
              </a:pathLst>
            </a:custGeom>
            <a:grpFill/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715158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E31C6C-ECE1-5195-D8E5-AD1072647C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8" y="1347788"/>
            <a:ext cx="3224212" cy="1404716"/>
          </a:xfrm>
        </p:spPr>
        <p:txBody>
          <a:bodyPr anchor="b"/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Agenda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E687666-4DC6-BE0D-001E-E728E7E1BCF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92599" y="2275367"/>
            <a:ext cx="7435113" cy="4011133"/>
          </a:xfrm>
        </p:spPr>
        <p:txBody>
          <a:bodyPr/>
          <a:lstStyle>
            <a:lvl1pPr marL="342900" indent="-342900" algn="l"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Punkter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6EDDF6F-322F-5ACC-CC28-818731FB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9A252D-42FD-964F-9D4B-A923078A1E7F}" type="datetimeFigureOut">
              <a:rPr lang="sv-SE" smtClean="0"/>
              <a:pPr/>
              <a:t>2024-10-03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E0C90DB-B0F6-1BD2-E989-1F46F2242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E14D709-3B1A-3CCE-3AF8-2A1C10B52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6D5F7C-CA1D-3C4C-A25E-2F7F10C665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94143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D4CDB1F-D9FA-C678-48EC-211B4DF9C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2935968"/>
            <a:ext cx="8977312" cy="294029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129DA47-4DE2-E81C-828F-39D89734D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52D-42FD-964F-9D4B-A923078A1E7F}" type="datetimeFigureOut">
              <a:rPr lang="sv-SE" smtClean="0"/>
              <a:t>2024-10-03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6878B04-B28F-27F9-644E-36F7066BB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B09F749-C240-27D7-933B-649243A0C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5F7C-CA1D-3C4C-A25E-2F7F10C6651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F952664C-8112-025E-70DB-806B88328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347788"/>
            <a:ext cx="8977312" cy="1383923"/>
          </a:xfrm>
        </p:spPr>
        <p:txBody>
          <a:bodyPr/>
          <a:lstStyle>
            <a:lvl1pPr>
              <a:defRPr sz="3600"/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58345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81427495-140A-99AA-6CD9-DFC20FE245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0300" y="1347787"/>
            <a:ext cx="5524500" cy="4938713"/>
          </a:xfrm>
          <a:solidFill>
            <a:schemeClr val="accent6"/>
          </a:solidFill>
        </p:spPr>
        <p:txBody>
          <a:bodyPr/>
          <a:lstStyle>
            <a:lvl1pPr>
              <a:defRPr sz="2000"/>
            </a:lvl1pPr>
          </a:lstStyle>
          <a:p>
            <a:r>
              <a:rPr lang="sv-SE" dirty="0"/>
              <a:t>Klicka på ikonen eller dra och släpp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FE31C6C-ECE1-5195-D8E5-AD1072647C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8" y="1098693"/>
            <a:ext cx="4901793" cy="1633022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E687666-4DC6-BE0D-001E-E728E7E1BC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8" y="2927498"/>
            <a:ext cx="4901793" cy="3359001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6EDDF6F-322F-5ACC-CC28-818731FB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52D-42FD-964F-9D4B-A923078A1E7F}" type="datetimeFigureOut">
              <a:rPr lang="sv-SE" smtClean="0"/>
              <a:t>2024-10-03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E0C90DB-B0F6-1BD2-E989-1F46F2242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E14D709-3B1A-3CCE-3AF8-2A1C10B52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5F7C-CA1D-3C4C-A25E-2F7F10C6651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5900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utfallande bil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23E96183-2D3D-BC97-BA07-D720F9902E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1"/>
            <a:ext cx="6095999" cy="6857998"/>
          </a:xfrm>
          <a:custGeom>
            <a:avLst/>
            <a:gdLst>
              <a:gd name="connsiteX0" fmla="*/ 4631112 w 6095999"/>
              <a:gd name="connsiteY0" fmla="*/ 778001 h 6857998"/>
              <a:gd name="connsiteX1" fmla="*/ 4583225 w 6095999"/>
              <a:gd name="connsiteY1" fmla="*/ 825899 h 6857998"/>
              <a:gd name="connsiteX2" fmla="*/ 4631112 w 6095999"/>
              <a:gd name="connsiteY2" fmla="*/ 873798 h 6857998"/>
              <a:gd name="connsiteX3" fmla="*/ 4679000 w 6095999"/>
              <a:gd name="connsiteY3" fmla="*/ 825899 h 6857998"/>
              <a:gd name="connsiteX4" fmla="*/ 4631112 w 6095999"/>
              <a:gd name="connsiteY4" fmla="*/ 778001 h 6857998"/>
              <a:gd name="connsiteX5" fmla="*/ 5178811 w 6095999"/>
              <a:gd name="connsiteY5" fmla="*/ 771318 h 6857998"/>
              <a:gd name="connsiteX6" fmla="*/ 5195516 w 6095999"/>
              <a:gd name="connsiteY6" fmla="*/ 816320 h 6857998"/>
              <a:gd name="connsiteX7" fmla="*/ 5161660 w 6095999"/>
              <a:gd name="connsiteY7" fmla="*/ 816320 h 6857998"/>
              <a:gd name="connsiteX8" fmla="*/ 5170347 w 6095999"/>
              <a:gd name="connsiteY8" fmla="*/ 675521 h 6857998"/>
              <a:gd name="connsiteX9" fmla="*/ 5082145 w 6095999"/>
              <a:gd name="connsiteY9" fmla="*/ 873130 h 6857998"/>
              <a:gd name="connsiteX10" fmla="*/ 5136492 w 6095999"/>
              <a:gd name="connsiteY10" fmla="*/ 873130 h 6857998"/>
              <a:gd name="connsiteX11" fmla="*/ 5143619 w 6095999"/>
              <a:gd name="connsiteY11" fmla="*/ 856867 h 6857998"/>
              <a:gd name="connsiteX12" fmla="*/ 5213334 w 6095999"/>
              <a:gd name="connsiteY12" fmla="*/ 856867 h 6857998"/>
              <a:gd name="connsiteX13" fmla="*/ 5220462 w 6095999"/>
              <a:gd name="connsiteY13" fmla="*/ 873130 h 6857998"/>
              <a:gd name="connsiteX14" fmla="*/ 5274808 w 6095999"/>
              <a:gd name="connsiteY14" fmla="*/ 873130 h 6857998"/>
              <a:gd name="connsiteX15" fmla="*/ 5186606 w 6095999"/>
              <a:gd name="connsiteY15" fmla="*/ 675521 h 6857998"/>
              <a:gd name="connsiteX16" fmla="*/ 5010202 w 6095999"/>
              <a:gd name="connsiteY16" fmla="*/ 675298 h 6857998"/>
              <a:gd name="connsiteX17" fmla="*/ 4942269 w 6095999"/>
              <a:gd name="connsiteY17" fmla="*/ 732553 h 6857998"/>
              <a:gd name="connsiteX18" fmla="*/ 4991270 w 6095999"/>
              <a:gd name="connsiteY18" fmla="*/ 791146 h 6857998"/>
              <a:gd name="connsiteX19" fmla="*/ 5011316 w 6095999"/>
              <a:gd name="connsiteY19" fmla="*/ 800057 h 6857998"/>
              <a:gd name="connsiteX20" fmla="*/ 5030916 w 6095999"/>
              <a:gd name="connsiteY20" fmla="*/ 818102 h 6857998"/>
              <a:gd name="connsiteX21" fmla="*/ 5010870 w 6095999"/>
              <a:gd name="connsiteY21" fmla="*/ 832138 h 6857998"/>
              <a:gd name="connsiteX22" fmla="*/ 4967660 w 6095999"/>
              <a:gd name="connsiteY22" fmla="*/ 807186 h 6857998"/>
              <a:gd name="connsiteX23" fmla="*/ 4933582 w 6095999"/>
              <a:gd name="connsiteY23" fmla="*/ 833029 h 6857998"/>
              <a:gd name="connsiteX24" fmla="*/ 5010870 w 6095999"/>
              <a:gd name="connsiteY24" fmla="*/ 876472 h 6857998"/>
              <a:gd name="connsiteX25" fmla="*/ 5081922 w 6095999"/>
              <a:gd name="connsiteY25" fmla="*/ 815875 h 6857998"/>
              <a:gd name="connsiteX26" fmla="*/ 5032252 w 6095999"/>
              <a:gd name="connsiteY26" fmla="*/ 757282 h 6857998"/>
              <a:gd name="connsiteX27" fmla="*/ 5009979 w 6095999"/>
              <a:gd name="connsiteY27" fmla="*/ 747926 h 6857998"/>
              <a:gd name="connsiteX28" fmla="*/ 4993274 w 6095999"/>
              <a:gd name="connsiteY28" fmla="*/ 732108 h 6857998"/>
              <a:gd name="connsiteX29" fmla="*/ 5010647 w 6095999"/>
              <a:gd name="connsiteY29" fmla="*/ 719855 h 6857998"/>
              <a:gd name="connsiteX30" fmla="*/ 5042721 w 6095999"/>
              <a:gd name="connsiteY30" fmla="*/ 740351 h 6857998"/>
              <a:gd name="connsiteX31" fmla="*/ 5076576 w 6095999"/>
              <a:gd name="connsiteY31" fmla="*/ 714508 h 6857998"/>
              <a:gd name="connsiteX32" fmla="*/ 5010202 w 6095999"/>
              <a:gd name="connsiteY32" fmla="*/ 675298 h 6857998"/>
              <a:gd name="connsiteX33" fmla="*/ 5577724 w 6095999"/>
              <a:gd name="connsiteY33" fmla="*/ 675298 h 6857998"/>
              <a:gd name="connsiteX34" fmla="*/ 5509791 w 6095999"/>
              <a:gd name="connsiteY34" fmla="*/ 732553 h 6857998"/>
              <a:gd name="connsiteX35" fmla="*/ 5558792 w 6095999"/>
              <a:gd name="connsiteY35" fmla="*/ 791146 h 6857998"/>
              <a:gd name="connsiteX36" fmla="*/ 5578838 w 6095999"/>
              <a:gd name="connsiteY36" fmla="*/ 800057 h 6857998"/>
              <a:gd name="connsiteX37" fmla="*/ 5598438 w 6095999"/>
              <a:gd name="connsiteY37" fmla="*/ 818102 h 6857998"/>
              <a:gd name="connsiteX38" fmla="*/ 5578392 w 6095999"/>
              <a:gd name="connsiteY38" fmla="*/ 832138 h 6857998"/>
              <a:gd name="connsiteX39" fmla="*/ 5535182 w 6095999"/>
              <a:gd name="connsiteY39" fmla="*/ 807186 h 6857998"/>
              <a:gd name="connsiteX40" fmla="*/ 5501104 w 6095999"/>
              <a:gd name="connsiteY40" fmla="*/ 833029 h 6857998"/>
              <a:gd name="connsiteX41" fmla="*/ 5578392 w 6095999"/>
              <a:gd name="connsiteY41" fmla="*/ 876472 h 6857998"/>
              <a:gd name="connsiteX42" fmla="*/ 5649444 w 6095999"/>
              <a:gd name="connsiteY42" fmla="*/ 815875 h 6857998"/>
              <a:gd name="connsiteX43" fmla="*/ 5599774 w 6095999"/>
              <a:gd name="connsiteY43" fmla="*/ 757282 h 6857998"/>
              <a:gd name="connsiteX44" fmla="*/ 5577501 w 6095999"/>
              <a:gd name="connsiteY44" fmla="*/ 747926 h 6857998"/>
              <a:gd name="connsiteX45" fmla="*/ 5560796 w 6095999"/>
              <a:gd name="connsiteY45" fmla="*/ 732108 h 6857998"/>
              <a:gd name="connsiteX46" fmla="*/ 5578169 w 6095999"/>
              <a:gd name="connsiteY46" fmla="*/ 719855 h 6857998"/>
              <a:gd name="connsiteX47" fmla="*/ 5610243 w 6095999"/>
              <a:gd name="connsiteY47" fmla="*/ 740351 h 6857998"/>
              <a:gd name="connsiteX48" fmla="*/ 5644098 w 6095999"/>
              <a:gd name="connsiteY48" fmla="*/ 714508 h 6857998"/>
              <a:gd name="connsiteX49" fmla="*/ 5577724 w 6095999"/>
              <a:gd name="connsiteY49" fmla="*/ 675298 h 6857998"/>
              <a:gd name="connsiteX50" fmla="*/ 5288172 w 6095999"/>
              <a:gd name="connsiteY50" fmla="*/ 675076 h 6857998"/>
              <a:gd name="connsiteX51" fmla="*/ 5288172 w 6095999"/>
              <a:gd name="connsiteY51" fmla="*/ 872685 h 6857998"/>
              <a:gd name="connsiteX52" fmla="*/ 5338732 w 6095999"/>
              <a:gd name="connsiteY52" fmla="*/ 872685 h 6857998"/>
              <a:gd name="connsiteX53" fmla="*/ 5338732 w 6095999"/>
              <a:gd name="connsiteY53" fmla="*/ 791592 h 6857998"/>
              <a:gd name="connsiteX54" fmla="*/ 5378824 w 6095999"/>
              <a:gd name="connsiteY54" fmla="*/ 838376 h 6857998"/>
              <a:gd name="connsiteX55" fmla="*/ 5395083 w 6095999"/>
              <a:gd name="connsiteY55" fmla="*/ 838376 h 6857998"/>
              <a:gd name="connsiteX56" fmla="*/ 5435398 w 6095999"/>
              <a:gd name="connsiteY56" fmla="*/ 791369 h 6857998"/>
              <a:gd name="connsiteX57" fmla="*/ 5435398 w 6095999"/>
              <a:gd name="connsiteY57" fmla="*/ 872908 h 6857998"/>
              <a:gd name="connsiteX58" fmla="*/ 5485958 w 6095999"/>
              <a:gd name="connsiteY58" fmla="*/ 872908 h 6857998"/>
              <a:gd name="connsiteX59" fmla="*/ 5485958 w 6095999"/>
              <a:gd name="connsiteY59" fmla="*/ 675299 h 6857998"/>
              <a:gd name="connsiteX60" fmla="*/ 5485958 w 6095999"/>
              <a:gd name="connsiteY60" fmla="*/ 675076 h 6857998"/>
              <a:gd name="connsiteX61" fmla="*/ 5469699 w 6095999"/>
              <a:gd name="connsiteY61" fmla="*/ 675076 h 6857998"/>
              <a:gd name="connsiteX62" fmla="*/ 5387065 w 6095999"/>
              <a:gd name="connsiteY62" fmla="*/ 775997 h 6857998"/>
              <a:gd name="connsiteX63" fmla="*/ 5304431 w 6095999"/>
              <a:gd name="connsiteY63" fmla="*/ 675076 h 6857998"/>
              <a:gd name="connsiteX64" fmla="*/ 5572378 w 6095999"/>
              <a:gd name="connsiteY64" fmla="*/ 595319 h 6857998"/>
              <a:gd name="connsiteX65" fmla="*/ 5607570 w 6095999"/>
              <a:gd name="connsiteY65" fmla="*/ 595319 h 6857998"/>
              <a:gd name="connsiteX66" fmla="*/ 5607570 w 6095999"/>
              <a:gd name="connsiteY66" fmla="*/ 597769 h 6857998"/>
              <a:gd name="connsiteX67" fmla="*/ 5572155 w 6095999"/>
              <a:gd name="connsiteY67" fmla="*/ 630073 h 6857998"/>
              <a:gd name="connsiteX68" fmla="*/ 5548100 w 6095999"/>
              <a:gd name="connsiteY68" fmla="*/ 612027 h 6857998"/>
              <a:gd name="connsiteX69" fmla="*/ 5572378 w 6095999"/>
              <a:gd name="connsiteY69" fmla="*/ 595319 h 6857998"/>
              <a:gd name="connsiteX70" fmla="*/ 5155201 w 6095999"/>
              <a:gd name="connsiteY70" fmla="*/ 512666 h 6857998"/>
              <a:gd name="connsiteX71" fmla="*/ 5155201 w 6095999"/>
              <a:gd name="connsiteY71" fmla="*/ 649678 h 6857998"/>
              <a:gd name="connsiteX72" fmla="*/ 5184601 w 6095999"/>
              <a:gd name="connsiteY72" fmla="*/ 649678 h 6857998"/>
              <a:gd name="connsiteX73" fmla="*/ 5184601 w 6095999"/>
              <a:gd name="connsiteY73" fmla="*/ 512666 h 6857998"/>
              <a:gd name="connsiteX74" fmla="*/ 5155424 w 6095999"/>
              <a:gd name="connsiteY74" fmla="*/ 512666 h 6857998"/>
              <a:gd name="connsiteX75" fmla="*/ 5499767 w 6095999"/>
              <a:gd name="connsiteY75" fmla="*/ 511107 h 6857998"/>
              <a:gd name="connsiteX76" fmla="*/ 5459898 w 6095999"/>
              <a:gd name="connsiteY76" fmla="*/ 530266 h 6857998"/>
              <a:gd name="connsiteX77" fmla="*/ 5459898 w 6095999"/>
              <a:gd name="connsiteY77" fmla="*/ 512443 h 6857998"/>
              <a:gd name="connsiteX78" fmla="*/ 5432502 w 6095999"/>
              <a:gd name="connsiteY78" fmla="*/ 512443 h 6857998"/>
              <a:gd name="connsiteX79" fmla="*/ 5432502 w 6095999"/>
              <a:gd name="connsiteY79" fmla="*/ 649455 h 6857998"/>
              <a:gd name="connsiteX80" fmla="*/ 5461903 w 6095999"/>
              <a:gd name="connsiteY80" fmla="*/ 649455 h 6857998"/>
              <a:gd name="connsiteX81" fmla="*/ 5461903 w 6095999"/>
              <a:gd name="connsiteY81" fmla="*/ 576382 h 6857998"/>
              <a:gd name="connsiteX82" fmla="*/ 5501994 w 6095999"/>
              <a:gd name="connsiteY82" fmla="*/ 538509 h 6857998"/>
              <a:gd name="connsiteX83" fmla="*/ 5510904 w 6095999"/>
              <a:gd name="connsiteY83" fmla="*/ 538509 h 6857998"/>
              <a:gd name="connsiteX84" fmla="*/ 5510904 w 6095999"/>
              <a:gd name="connsiteY84" fmla="*/ 512665 h 6857998"/>
              <a:gd name="connsiteX85" fmla="*/ 5499767 w 6095999"/>
              <a:gd name="connsiteY85" fmla="*/ 511107 h 6857998"/>
              <a:gd name="connsiteX86" fmla="*/ 5258549 w 6095999"/>
              <a:gd name="connsiteY86" fmla="*/ 509770 h 6857998"/>
              <a:gd name="connsiteX87" fmla="*/ 5210216 w 6095999"/>
              <a:gd name="connsiteY87" fmla="*/ 549425 h 6857998"/>
              <a:gd name="connsiteX88" fmla="*/ 5245853 w 6095999"/>
              <a:gd name="connsiteY88" fmla="*/ 589304 h 6857998"/>
              <a:gd name="connsiteX89" fmla="*/ 5259885 w 6095999"/>
              <a:gd name="connsiteY89" fmla="*/ 595096 h 6857998"/>
              <a:gd name="connsiteX90" fmla="*/ 5279040 w 6095999"/>
              <a:gd name="connsiteY90" fmla="*/ 612028 h 6857998"/>
              <a:gd name="connsiteX91" fmla="*/ 5256990 w 6095999"/>
              <a:gd name="connsiteY91" fmla="*/ 627400 h 6857998"/>
              <a:gd name="connsiteX92" fmla="*/ 5218457 w 6095999"/>
              <a:gd name="connsiteY92" fmla="*/ 607795 h 6857998"/>
              <a:gd name="connsiteX93" fmla="*/ 5201752 w 6095999"/>
              <a:gd name="connsiteY93" fmla="*/ 626286 h 6857998"/>
              <a:gd name="connsiteX94" fmla="*/ 5257212 w 6095999"/>
              <a:gd name="connsiteY94" fmla="*/ 652797 h 6857998"/>
              <a:gd name="connsiteX95" fmla="*/ 5307995 w 6095999"/>
              <a:gd name="connsiteY95" fmla="*/ 610914 h 6857998"/>
              <a:gd name="connsiteX96" fmla="*/ 5270576 w 6095999"/>
              <a:gd name="connsiteY96" fmla="*/ 569699 h 6857998"/>
              <a:gd name="connsiteX97" fmla="*/ 5257435 w 6095999"/>
              <a:gd name="connsiteY97" fmla="*/ 564352 h 6857998"/>
              <a:gd name="connsiteX98" fmla="*/ 5239394 w 6095999"/>
              <a:gd name="connsiteY98" fmla="*/ 548089 h 6857998"/>
              <a:gd name="connsiteX99" fmla="*/ 5258103 w 6095999"/>
              <a:gd name="connsiteY99" fmla="*/ 534945 h 6857998"/>
              <a:gd name="connsiteX100" fmla="*/ 5290177 w 6095999"/>
              <a:gd name="connsiteY100" fmla="*/ 548980 h 6857998"/>
              <a:gd name="connsiteX101" fmla="*/ 5305991 w 6095999"/>
              <a:gd name="connsiteY101" fmla="*/ 530934 h 6857998"/>
              <a:gd name="connsiteX102" fmla="*/ 5258549 w 6095999"/>
              <a:gd name="connsiteY102" fmla="*/ 509770 h 6857998"/>
              <a:gd name="connsiteX103" fmla="*/ 5581064 w 6095999"/>
              <a:gd name="connsiteY103" fmla="*/ 509324 h 6857998"/>
              <a:gd name="connsiteX104" fmla="*/ 5523377 w 6095999"/>
              <a:gd name="connsiteY104" fmla="*/ 538731 h 6857998"/>
              <a:gd name="connsiteX105" fmla="*/ 5540305 w 6095999"/>
              <a:gd name="connsiteY105" fmla="*/ 556109 h 6857998"/>
              <a:gd name="connsiteX106" fmla="*/ 5578169 w 6095999"/>
              <a:gd name="connsiteY106" fmla="*/ 535835 h 6857998"/>
              <a:gd name="connsiteX107" fmla="*/ 5607570 w 6095999"/>
              <a:gd name="connsiteY107" fmla="*/ 565243 h 6857998"/>
              <a:gd name="connsiteX108" fmla="*/ 5607570 w 6095999"/>
              <a:gd name="connsiteY108" fmla="*/ 574154 h 6857998"/>
              <a:gd name="connsiteX109" fmla="*/ 5568814 w 6095999"/>
              <a:gd name="connsiteY109" fmla="*/ 574154 h 6857998"/>
              <a:gd name="connsiteX110" fmla="*/ 5518254 w 6095999"/>
              <a:gd name="connsiteY110" fmla="*/ 613141 h 6857998"/>
              <a:gd name="connsiteX111" fmla="*/ 5565919 w 6095999"/>
              <a:gd name="connsiteY111" fmla="*/ 652797 h 6857998"/>
              <a:gd name="connsiteX112" fmla="*/ 5609797 w 6095999"/>
              <a:gd name="connsiteY112" fmla="*/ 634306 h 6857998"/>
              <a:gd name="connsiteX113" fmla="*/ 5609797 w 6095999"/>
              <a:gd name="connsiteY113" fmla="*/ 649678 h 6857998"/>
              <a:gd name="connsiteX114" fmla="*/ 5637193 w 6095999"/>
              <a:gd name="connsiteY114" fmla="*/ 649678 h 6857998"/>
              <a:gd name="connsiteX115" fmla="*/ 5637193 w 6095999"/>
              <a:gd name="connsiteY115" fmla="*/ 566802 h 6857998"/>
              <a:gd name="connsiteX116" fmla="*/ 5581064 w 6095999"/>
              <a:gd name="connsiteY116" fmla="*/ 509324 h 6857998"/>
              <a:gd name="connsiteX117" fmla="*/ 5341405 w 6095999"/>
              <a:gd name="connsiteY117" fmla="*/ 476353 h 6857998"/>
              <a:gd name="connsiteX118" fmla="*/ 5341405 w 6095999"/>
              <a:gd name="connsiteY118" fmla="*/ 512444 h 6857998"/>
              <a:gd name="connsiteX119" fmla="*/ 5319132 w 6095999"/>
              <a:gd name="connsiteY119" fmla="*/ 512444 h 6857998"/>
              <a:gd name="connsiteX120" fmla="*/ 5319132 w 6095999"/>
              <a:gd name="connsiteY120" fmla="*/ 537841 h 6857998"/>
              <a:gd name="connsiteX121" fmla="*/ 5341405 w 6095999"/>
              <a:gd name="connsiteY121" fmla="*/ 537841 h 6857998"/>
              <a:gd name="connsiteX122" fmla="*/ 5341405 w 6095999"/>
              <a:gd name="connsiteY122" fmla="*/ 604899 h 6857998"/>
              <a:gd name="connsiteX123" fmla="*/ 5391965 w 6095999"/>
              <a:gd name="connsiteY123" fmla="*/ 652575 h 6857998"/>
              <a:gd name="connsiteX124" fmla="*/ 5416243 w 6095999"/>
              <a:gd name="connsiteY124" fmla="*/ 649456 h 6857998"/>
              <a:gd name="connsiteX125" fmla="*/ 5416243 w 6095999"/>
              <a:gd name="connsiteY125" fmla="*/ 624727 h 6857998"/>
              <a:gd name="connsiteX126" fmla="*/ 5398202 w 6095999"/>
              <a:gd name="connsiteY126" fmla="*/ 625841 h 6857998"/>
              <a:gd name="connsiteX127" fmla="*/ 5371029 w 6095999"/>
              <a:gd name="connsiteY127" fmla="*/ 602226 h 6857998"/>
              <a:gd name="connsiteX128" fmla="*/ 5371029 w 6095999"/>
              <a:gd name="connsiteY128" fmla="*/ 537841 h 6857998"/>
              <a:gd name="connsiteX129" fmla="*/ 5411788 w 6095999"/>
              <a:gd name="connsiteY129" fmla="*/ 537841 h 6857998"/>
              <a:gd name="connsiteX130" fmla="*/ 5411788 w 6095999"/>
              <a:gd name="connsiteY130" fmla="*/ 512444 h 6857998"/>
              <a:gd name="connsiteX131" fmla="*/ 5371029 w 6095999"/>
              <a:gd name="connsiteY131" fmla="*/ 512444 h 6857998"/>
              <a:gd name="connsiteX132" fmla="*/ 5371029 w 6095999"/>
              <a:gd name="connsiteY132" fmla="*/ 476353 h 6857998"/>
              <a:gd name="connsiteX133" fmla="*/ 4951178 w 6095999"/>
              <a:gd name="connsiteY133" fmla="*/ 462317 h 6857998"/>
              <a:gd name="connsiteX134" fmla="*/ 4951178 w 6095999"/>
              <a:gd name="connsiteY134" fmla="*/ 649678 h 6857998"/>
              <a:gd name="connsiteX135" fmla="*/ 4980801 w 6095999"/>
              <a:gd name="connsiteY135" fmla="*/ 649678 h 6857998"/>
              <a:gd name="connsiteX136" fmla="*/ 4980801 w 6095999"/>
              <a:gd name="connsiteY136" fmla="*/ 533831 h 6857998"/>
              <a:gd name="connsiteX137" fmla="*/ 5033812 w 6095999"/>
              <a:gd name="connsiteY137" fmla="*/ 603339 h 6857998"/>
              <a:gd name="connsiteX138" fmla="*/ 5043834 w 6095999"/>
              <a:gd name="connsiteY138" fmla="*/ 603339 h 6857998"/>
              <a:gd name="connsiteX139" fmla="*/ 5096622 w 6095999"/>
              <a:gd name="connsiteY139" fmla="*/ 534053 h 6857998"/>
              <a:gd name="connsiteX140" fmla="*/ 5096622 w 6095999"/>
              <a:gd name="connsiteY140" fmla="*/ 649678 h 6857998"/>
              <a:gd name="connsiteX141" fmla="*/ 5126245 w 6095999"/>
              <a:gd name="connsiteY141" fmla="*/ 649678 h 6857998"/>
              <a:gd name="connsiteX142" fmla="*/ 5126245 w 6095999"/>
              <a:gd name="connsiteY142" fmla="*/ 462317 h 6857998"/>
              <a:gd name="connsiteX143" fmla="*/ 5116000 w 6095999"/>
              <a:gd name="connsiteY143" fmla="*/ 462317 h 6857998"/>
              <a:gd name="connsiteX144" fmla="*/ 5038712 w 6095999"/>
              <a:gd name="connsiteY144" fmla="*/ 565243 h 6857998"/>
              <a:gd name="connsiteX145" fmla="*/ 4961424 w 6095999"/>
              <a:gd name="connsiteY145" fmla="*/ 462317 h 6857998"/>
              <a:gd name="connsiteX146" fmla="*/ 4630889 w 6095999"/>
              <a:gd name="connsiteY146" fmla="*/ 462316 h 6857998"/>
              <a:gd name="connsiteX147" fmla="*/ 4494800 w 6095999"/>
              <a:gd name="connsiteY147" fmla="*/ 598437 h 6857998"/>
              <a:gd name="connsiteX148" fmla="*/ 4636680 w 6095999"/>
              <a:gd name="connsiteY148" fmla="*/ 735894 h 6857998"/>
              <a:gd name="connsiteX149" fmla="*/ 4725550 w 6095999"/>
              <a:gd name="connsiteY149" fmla="*/ 708492 h 6857998"/>
              <a:gd name="connsiteX150" fmla="*/ 4768092 w 6095999"/>
              <a:gd name="connsiteY150" fmla="*/ 693343 h 6857998"/>
              <a:gd name="connsiteX151" fmla="*/ 4816202 w 6095999"/>
              <a:gd name="connsiteY151" fmla="*/ 736786 h 6857998"/>
              <a:gd name="connsiteX152" fmla="*/ 4774106 w 6095999"/>
              <a:gd name="connsiteY152" fmla="*/ 778892 h 6857998"/>
              <a:gd name="connsiteX153" fmla="*/ 4702609 w 6095999"/>
              <a:gd name="connsiteY153" fmla="*/ 778892 h 6857998"/>
              <a:gd name="connsiteX154" fmla="*/ 4702609 w 6095999"/>
              <a:gd name="connsiteY154" fmla="*/ 872906 h 6857998"/>
              <a:gd name="connsiteX155" fmla="*/ 4774106 w 6095999"/>
              <a:gd name="connsiteY155" fmla="*/ 872906 h 6857998"/>
              <a:gd name="connsiteX156" fmla="*/ 4910195 w 6095999"/>
              <a:gd name="connsiteY156" fmla="*/ 736786 h 6857998"/>
              <a:gd name="connsiteX157" fmla="*/ 4768315 w 6095999"/>
              <a:gd name="connsiteY157" fmla="*/ 599328 h 6857998"/>
              <a:gd name="connsiteX158" fmla="*/ 4679445 w 6095999"/>
              <a:gd name="connsiteY158" fmla="*/ 626730 h 6857998"/>
              <a:gd name="connsiteX159" fmla="*/ 4636903 w 6095999"/>
              <a:gd name="connsiteY159" fmla="*/ 641880 h 6857998"/>
              <a:gd name="connsiteX160" fmla="*/ 4588793 w 6095999"/>
              <a:gd name="connsiteY160" fmla="*/ 598437 h 6857998"/>
              <a:gd name="connsiteX161" fmla="*/ 4630889 w 6095999"/>
              <a:gd name="connsiteY161" fmla="*/ 556331 h 6857998"/>
              <a:gd name="connsiteX162" fmla="*/ 4702386 w 6095999"/>
              <a:gd name="connsiteY162" fmla="*/ 556331 h 6857998"/>
              <a:gd name="connsiteX163" fmla="*/ 4702386 w 6095999"/>
              <a:gd name="connsiteY163" fmla="*/ 462316 h 6857998"/>
              <a:gd name="connsiteX164" fmla="*/ 4773883 w 6095999"/>
              <a:gd name="connsiteY164" fmla="*/ 461425 h 6857998"/>
              <a:gd name="connsiteX165" fmla="*/ 4725996 w 6095999"/>
              <a:gd name="connsiteY165" fmla="*/ 509323 h 6857998"/>
              <a:gd name="connsiteX166" fmla="*/ 4773883 w 6095999"/>
              <a:gd name="connsiteY166" fmla="*/ 557222 h 6857998"/>
              <a:gd name="connsiteX167" fmla="*/ 4821771 w 6095999"/>
              <a:gd name="connsiteY167" fmla="*/ 509323 h 6857998"/>
              <a:gd name="connsiteX168" fmla="*/ 4773883 w 6095999"/>
              <a:gd name="connsiteY168" fmla="*/ 461425 h 6857998"/>
              <a:gd name="connsiteX169" fmla="*/ 5170124 w 6095999"/>
              <a:gd name="connsiteY169" fmla="*/ 450287 h 6857998"/>
              <a:gd name="connsiteX170" fmla="*/ 5150078 w 6095999"/>
              <a:gd name="connsiteY170" fmla="*/ 469892 h 6857998"/>
              <a:gd name="connsiteX171" fmla="*/ 5170124 w 6095999"/>
              <a:gd name="connsiteY171" fmla="*/ 489051 h 6857998"/>
              <a:gd name="connsiteX172" fmla="*/ 5189947 w 6095999"/>
              <a:gd name="connsiteY172" fmla="*/ 469892 h 6857998"/>
              <a:gd name="connsiteX173" fmla="*/ 5170124 w 6095999"/>
              <a:gd name="connsiteY173" fmla="*/ 450287 h 6857998"/>
              <a:gd name="connsiteX174" fmla="*/ 0 w 6095999"/>
              <a:gd name="connsiteY174" fmla="*/ 0 h 6857998"/>
              <a:gd name="connsiteX175" fmla="*/ 6095999 w 6095999"/>
              <a:gd name="connsiteY175" fmla="*/ 0 h 6857998"/>
              <a:gd name="connsiteX176" fmla="*/ 6095999 w 6095999"/>
              <a:gd name="connsiteY176" fmla="*/ 6857998 h 6857998"/>
              <a:gd name="connsiteX177" fmla="*/ 0 w 6095999"/>
              <a:gd name="connsiteY177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</a:cxnLst>
            <a:rect l="l" t="t" r="r" b="b"/>
            <a:pathLst>
              <a:path w="6095999" h="6857998">
                <a:moveTo>
                  <a:pt x="4631112" y="778001"/>
                </a:moveTo>
                <a:cubicBezTo>
                  <a:pt x="4604665" y="778001"/>
                  <a:pt x="4583225" y="799446"/>
                  <a:pt x="4583225" y="825899"/>
                </a:cubicBezTo>
                <a:cubicBezTo>
                  <a:pt x="4583225" y="852353"/>
                  <a:pt x="4604665" y="873798"/>
                  <a:pt x="4631112" y="873798"/>
                </a:cubicBezTo>
                <a:cubicBezTo>
                  <a:pt x="4657560" y="873798"/>
                  <a:pt x="4679000" y="852353"/>
                  <a:pt x="4679000" y="825899"/>
                </a:cubicBezTo>
                <a:cubicBezTo>
                  <a:pt x="4679000" y="799446"/>
                  <a:pt x="4657560" y="778001"/>
                  <a:pt x="4631112" y="778001"/>
                </a:cubicBezTo>
                <a:close/>
                <a:moveTo>
                  <a:pt x="5178811" y="771318"/>
                </a:moveTo>
                <a:lnTo>
                  <a:pt x="5195516" y="816320"/>
                </a:lnTo>
                <a:lnTo>
                  <a:pt x="5161660" y="816320"/>
                </a:lnTo>
                <a:close/>
                <a:moveTo>
                  <a:pt x="5170347" y="675521"/>
                </a:moveTo>
                <a:lnTo>
                  <a:pt x="5082145" y="873130"/>
                </a:lnTo>
                <a:lnTo>
                  <a:pt x="5136492" y="873130"/>
                </a:lnTo>
                <a:lnTo>
                  <a:pt x="5143619" y="856867"/>
                </a:lnTo>
                <a:lnTo>
                  <a:pt x="5213334" y="856867"/>
                </a:lnTo>
                <a:lnTo>
                  <a:pt x="5220462" y="873130"/>
                </a:lnTo>
                <a:lnTo>
                  <a:pt x="5274808" y="873130"/>
                </a:lnTo>
                <a:lnTo>
                  <a:pt x="5186606" y="675521"/>
                </a:lnTo>
                <a:close/>
                <a:moveTo>
                  <a:pt x="5010202" y="675298"/>
                </a:moveTo>
                <a:cubicBezTo>
                  <a:pt x="4970778" y="675298"/>
                  <a:pt x="4942269" y="697799"/>
                  <a:pt x="4942269" y="732553"/>
                </a:cubicBezTo>
                <a:cubicBezTo>
                  <a:pt x="4942269" y="759956"/>
                  <a:pt x="4960310" y="777556"/>
                  <a:pt x="4991270" y="791146"/>
                </a:cubicBezTo>
                <a:lnTo>
                  <a:pt x="5011316" y="800057"/>
                </a:lnTo>
                <a:cubicBezTo>
                  <a:pt x="5024679" y="806072"/>
                  <a:pt x="5030916" y="808968"/>
                  <a:pt x="5030916" y="818102"/>
                </a:cubicBezTo>
                <a:cubicBezTo>
                  <a:pt x="5030916" y="827459"/>
                  <a:pt x="5024457" y="832138"/>
                  <a:pt x="5010870" y="832138"/>
                </a:cubicBezTo>
                <a:cubicBezTo>
                  <a:pt x="4989042" y="832138"/>
                  <a:pt x="4977015" y="819885"/>
                  <a:pt x="4967660" y="807186"/>
                </a:cubicBezTo>
                <a:lnTo>
                  <a:pt x="4933582" y="833029"/>
                </a:lnTo>
                <a:cubicBezTo>
                  <a:pt x="4947391" y="859095"/>
                  <a:pt x="4975456" y="876472"/>
                  <a:pt x="5010870" y="876472"/>
                </a:cubicBezTo>
                <a:cubicBezTo>
                  <a:pt x="5050739" y="876472"/>
                  <a:pt x="5081922" y="854193"/>
                  <a:pt x="5081922" y="815875"/>
                </a:cubicBezTo>
                <a:cubicBezTo>
                  <a:pt x="5081922" y="787358"/>
                  <a:pt x="5064548" y="770872"/>
                  <a:pt x="5032252" y="757282"/>
                </a:cubicBezTo>
                <a:lnTo>
                  <a:pt x="5009979" y="747926"/>
                </a:lnTo>
                <a:cubicBezTo>
                  <a:pt x="4997952" y="743024"/>
                  <a:pt x="4993274" y="739237"/>
                  <a:pt x="4993274" y="732108"/>
                </a:cubicBezTo>
                <a:cubicBezTo>
                  <a:pt x="4993274" y="723419"/>
                  <a:pt x="5000624" y="719855"/>
                  <a:pt x="5010647" y="719855"/>
                </a:cubicBezTo>
                <a:cubicBezTo>
                  <a:pt x="5025348" y="719855"/>
                  <a:pt x="5033811" y="727429"/>
                  <a:pt x="5042721" y="740351"/>
                </a:cubicBezTo>
                <a:lnTo>
                  <a:pt x="5076576" y="714508"/>
                </a:lnTo>
                <a:cubicBezTo>
                  <a:pt x="5065439" y="692007"/>
                  <a:pt x="5044057" y="675298"/>
                  <a:pt x="5010202" y="675298"/>
                </a:cubicBezTo>
                <a:close/>
                <a:moveTo>
                  <a:pt x="5577724" y="675298"/>
                </a:moveTo>
                <a:cubicBezTo>
                  <a:pt x="5538300" y="675298"/>
                  <a:pt x="5509791" y="697799"/>
                  <a:pt x="5509791" y="732553"/>
                </a:cubicBezTo>
                <a:cubicBezTo>
                  <a:pt x="5509791" y="759956"/>
                  <a:pt x="5527832" y="777556"/>
                  <a:pt x="5558792" y="791146"/>
                </a:cubicBezTo>
                <a:lnTo>
                  <a:pt x="5578838" y="800057"/>
                </a:lnTo>
                <a:cubicBezTo>
                  <a:pt x="5592201" y="806072"/>
                  <a:pt x="5598438" y="808968"/>
                  <a:pt x="5598438" y="818102"/>
                </a:cubicBezTo>
                <a:cubicBezTo>
                  <a:pt x="5598438" y="827459"/>
                  <a:pt x="5591979" y="832138"/>
                  <a:pt x="5578392" y="832138"/>
                </a:cubicBezTo>
                <a:cubicBezTo>
                  <a:pt x="5556564" y="832138"/>
                  <a:pt x="5544537" y="819885"/>
                  <a:pt x="5535182" y="807186"/>
                </a:cubicBezTo>
                <a:lnTo>
                  <a:pt x="5501104" y="833029"/>
                </a:lnTo>
                <a:cubicBezTo>
                  <a:pt x="5514913" y="859095"/>
                  <a:pt x="5542755" y="876472"/>
                  <a:pt x="5578392" y="876472"/>
                </a:cubicBezTo>
                <a:cubicBezTo>
                  <a:pt x="5618261" y="876472"/>
                  <a:pt x="5649444" y="854193"/>
                  <a:pt x="5649444" y="815875"/>
                </a:cubicBezTo>
                <a:cubicBezTo>
                  <a:pt x="5649444" y="787358"/>
                  <a:pt x="5632071" y="770872"/>
                  <a:pt x="5599774" y="757282"/>
                </a:cubicBezTo>
                <a:lnTo>
                  <a:pt x="5577501" y="747926"/>
                </a:lnTo>
                <a:cubicBezTo>
                  <a:pt x="5565474" y="743024"/>
                  <a:pt x="5560796" y="739237"/>
                  <a:pt x="5560796" y="732108"/>
                </a:cubicBezTo>
                <a:cubicBezTo>
                  <a:pt x="5560796" y="723419"/>
                  <a:pt x="5568146" y="719855"/>
                  <a:pt x="5578169" y="719855"/>
                </a:cubicBezTo>
                <a:cubicBezTo>
                  <a:pt x="5592870" y="719855"/>
                  <a:pt x="5601333" y="727429"/>
                  <a:pt x="5610243" y="740351"/>
                </a:cubicBezTo>
                <a:lnTo>
                  <a:pt x="5644098" y="714508"/>
                </a:lnTo>
                <a:cubicBezTo>
                  <a:pt x="5632961" y="692007"/>
                  <a:pt x="5611579" y="675298"/>
                  <a:pt x="5577724" y="675298"/>
                </a:cubicBezTo>
                <a:close/>
                <a:moveTo>
                  <a:pt x="5288172" y="675076"/>
                </a:moveTo>
                <a:lnTo>
                  <a:pt x="5288172" y="872685"/>
                </a:lnTo>
                <a:lnTo>
                  <a:pt x="5338732" y="872685"/>
                </a:lnTo>
                <a:lnTo>
                  <a:pt x="5338732" y="791592"/>
                </a:lnTo>
                <a:lnTo>
                  <a:pt x="5378824" y="838376"/>
                </a:lnTo>
                <a:lnTo>
                  <a:pt x="5395083" y="838376"/>
                </a:lnTo>
                <a:lnTo>
                  <a:pt x="5435398" y="791369"/>
                </a:lnTo>
                <a:lnTo>
                  <a:pt x="5435398" y="872908"/>
                </a:lnTo>
                <a:lnTo>
                  <a:pt x="5485958" y="872908"/>
                </a:lnTo>
                <a:lnTo>
                  <a:pt x="5485958" y="675299"/>
                </a:lnTo>
                <a:lnTo>
                  <a:pt x="5485958" y="675076"/>
                </a:lnTo>
                <a:lnTo>
                  <a:pt x="5469699" y="675076"/>
                </a:lnTo>
                <a:lnTo>
                  <a:pt x="5387065" y="775997"/>
                </a:lnTo>
                <a:lnTo>
                  <a:pt x="5304431" y="675076"/>
                </a:lnTo>
                <a:close/>
                <a:moveTo>
                  <a:pt x="5572378" y="595319"/>
                </a:moveTo>
                <a:lnTo>
                  <a:pt x="5607570" y="595319"/>
                </a:lnTo>
                <a:lnTo>
                  <a:pt x="5607570" y="597769"/>
                </a:lnTo>
                <a:cubicBezTo>
                  <a:pt x="5607570" y="616483"/>
                  <a:pt x="5591310" y="630073"/>
                  <a:pt x="5572155" y="630073"/>
                </a:cubicBezTo>
                <a:cubicBezTo>
                  <a:pt x="5558791" y="630073"/>
                  <a:pt x="5548100" y="624058"/>
                  <a:pt x="5548100" y="612027"/>
                </a:cubicBezTo>
                <a:cubicBezTo>
                  <a:pt x="5548100" y="600888"/>
                  <a:pt x="5556787" y="595319"/>
                  <a:pt x="5572378" y="595319"/>
                </a:cubicBezTo>
                <a:close/>
                <a:moveTo>
                  <a:pt x="5155201" y="512666"/>
                </a:moveTo>
                <a:lnTo>
                  <a:pt x="5155201" y="649678"/>
                </a:lnTo>
                <a:lnTo>
                  <a:pt x="5184601" y="649678"/>
                </a:lnTo>
                <a:lnTo>
                  <a:pt x="5184601" y="512666"/>
                </a:lnTo>
                <a:lnTo>
                  <a:pt x="5155424" y="512666"/>
                </a:lnTo>
                <a:close/>
                <a:moveTo>
                  <a:pt x="5499767" y="511107"/>
                </a:moveTo>
                <a:cubicBezTo>
                  <a:pt x="5484176" y="511107"/>
                  <a:pt x="5469698" y="517790"/>
                  <a:pt x="5459898" y="530266"/>
                </a:cubicBezTo>
                <a:lnTo>
                  <a:pt x="5459898" y="512443"/>
                </a:lnTo>
                <a:lnTo>
                  <a:pt x="5432502" y="512443"/>
                </a:lnTo>
                <a:lnTo>
                  <a:pt x="5432502" y="649455"/>
                </a:lnTo>
                <a:lnTo>
                  <a:pt x="5461903" y="649455"/>
                </a:lnTo>
                <a:lnTo>
                  <a:pt x="5461903" y="576382"/>
                </a:lnTo>
                <a:cubicBezTo>
                  <a:pt x="5461903" y="550985"/>
                  <a:pt x="5480167" y="538509"/>
                  <a:pt x="5501994" y="538509"/>
                </a:cubicBezTo>
                <a:lnTo>
                  <a:pt x="5510904" y="538509"/>
                </a:lnTo>
                <a:lnTo>
                  <a:pt x="5510904" y="512665"/>
                </a:lnTo>
                <a:cubicBezTo>
                  <a:pt x="5507785" y="511775"/>
                  <a:pt x="5504444" y="511330"/>
                  <a:pt x="5499767" y="511107"/>
                </a:cubicBezTo>
                <a:close/>
                <a:moveTo>
                  <a:pt x="5258549" y="509770"/>
                </a:moveTo>
                <a:cubicBezTo>
                  <a:pt x="5231375" y="509770"/>
                  <a:pt x="5210216" y="524028"/>
                  <a:pt x="5210216" y="549425"/>
                </a:cubicBezTo>
                <a:cubicBezTo>
                  <a:pt x="5210216" y="570144"/>
                  <a:pt x="5223802" y="580170"/>
                  <a:pt x="5245853" y="589304"/>
                </a:cubicBezTo>
                <a:lnTo>
                  <a:pt x="5259885" y="595096"/>
                </a:lnTo>
                <a:cubicBezTo>
                  <a:pt x="5271022" y="599552"/>
                  <a:pt x="5279040" y="603116"/>
                  <a:pt x="5279040" y="612028"/>
                </a:cubicBezTo>
                <a:cubicBezTo>
                  <a:pt x="5279040" y="622276"/>
                  <a:pt x="5269017" y="627400"/>
                  <a:pt x="5256990" y="627400"/>
                </a:cubicBezTo>
                <a:cubicBezTo>
                  <a:pt x="5241398" y="627400"/>
                  <a:pt x="5229371" y="619157"/>
                  <a:pt x="5218457" y="607795"/>
                </a:cubicBezTo>
                <a:lnTo>
                  <a:pt x="5201752" y="626286"/>
                </a:lnTo>
                <a:cubicBezTo>
                  <a:pt x="5213557" y="641658"/>
                  <a:pt x="5232712" y="652797"/>
                  <a:pt x="5257212" y="652797"/>
                </a:cubicBezTo>
                <a:cubicBezTo>
                  <a:pt x="5284608" y="652797"/>
                  <a:pt x="5307995" y="638539"/>
                  <a:pt x="5307995" y="610914"/>
                </a:cubicBezTo>
                <a:cubicBezTo>
                  <a:pt x="5307995" y="590863"/>
                  <a:pt x="5295299" y="579947"/>
                  <a:pt x="5270576" y="569699"/>
                </a:cubicBezTo>
                <a:lnTo>
                  <a:pt x="5257435" y="564352"/>
                </a:lnTo>
                <a:cubicBezTo>
                  <a:pt x="5244962" y="559005"/>
                  <a:pt x="5239394" y="555441"/>
                  <a:pt x="5239394" y="548089"/>
                </a:cubicBezTo>
                <a:cubicBezTo>
                  <a:pt x="5239394" y="539177"/>
                  <a:pt x="5247189" y="534945"/>
                  <a:pt x="5258103" y="534945"/>
                </a:cubicBezTo>
                <a:cubicBezTo>
                  <a:pt x="5270131" y="534945"/>
                  <a:pt x="5281490" y="540069"/>
                  <a:pt x="5290177" y="548980"/>
                </a:cubicBezTo>
                <a:lnTo>
                  <a:pt x="5305991" y="530934"/>
                </a:lnTo>
                <a:cubicBezTo>
                  <a:pt x="5294631" y="517345"/>
                  <a:pt x="5278372" y="509770"/>
                  <a:pt x="5258549" y="509770"/>
                </a:cubicBezTo>
                <a:close/>
                <a:moveTo>
                  <a:pt x="5581064" y="509324"/>
                </a:moveTo>
                <a:cubicBezTo>
                  <a:pt x="5557900" y="509324"/>
                  <a:pt x="5537632" y="518681"/>
                  <a:pt x="5523377" y="538731"/>
                </a:cubicBezTo>
                <a:lnTo>
                  <a:pt x="5540305" y="556109"/>
                </a:lnTo>
                <a:cubicBezTo>
                  <a:pt x="5550996" y="543410"/>
                  <a:pt x="5562355" y="535835"/>
                  <a:pt x="5578169" y="535835"/>
                </a:cubicBezTo>
                <a:cubicBezTo>
                  <a:pt x="5596878" y="535835"/>
                  <a:pt x="5607570" y="546306"/>
                  <a:pt x="5607570" y="565243"/>
                </a:cubicBezTo>
                <a:lnTo>
                  <a:pt x="5607570" y="574154"/>
                </a:lnTo>
                <a:lnTo>
                  <a:pt x="5568814" y="574154"/>
                </a:lnTo>
                <a:cubicBezTo>
                  <a:pt x="5538077" y="574154"/>
                  <a:pt x="5518254" y="589081"/>
                  <a:pt x="5518254" y="613141"/>
                </a:cubicBezTo>
                <a:cubicBezTo>
                  <a:pt x="5518254" y="636979"/>
                  <a:pt x="5537186" y="652797"/>
                  <a:pt x="5565919" y="652797"/>
                </a:cubicBezTo>
                <a:cubicBezTo>
                  <a:pt x="5585074" y="652797"/>
                  <a:pt x="5599997" y="646113"/>
                  <a:pt x="5609797" y="634306"/>
                </a:cubicBezTo>
                <a:lnTo>
                  <a:pt x="5609797" y="649678"/>
                </a:lnTo>
                <a:lnTo>
                  <a:pt x="5637193" y="649678"/>
                </a:lnTo>
                <a:lnTo>
                  <a:pt x="5637193" y="566802"/>
                </a:lnTo>
                <a:cubicBezTo>
                  <a:pt x="5637193" y="528929"/>
                  <a:pt x="5614029" y="509547"/>
                  <a:pt x="5581064" y="509324"/>
                </a:cubicBezTo>
                <a:close/>
                <a:moveTo>
                  <a:pt x="5341405" y="476353"/>
                </a:moveTo>
                <a:lnTo>
                  <a:pt x="5341405" y="512444"/>
                </a:lnTo>
                <a:lnTo>
                  <a:pt x="5319132" y="512444"/>
                </a:lnTo>
                <a:lnTo>
                  <a:pt x="5319132" y="537841"/>
                </a:lnTo>
                <a:lnTo>
                  <a:pt x="5341405" y="537841"/>
                </a:lnTo>
                <a:lnTo>
                  <a:pt x="5341405" y="604899"/>
                </a:lnTo>
                <a:cubicBezTo>
                  <a:pt x="5341405" y="638094"/>
                  <a:pt x="5361451" y="652575"/>
                  <a:pt x="5391965" y="652575"/>
                </a:cubicBezTo>
                <a:cubicBezTo>
                  <a:pt x="5401097" y="652575"/>
                  <a:pt x="5408670" y="651238"/>
                  <a:pt x="5416243" y="649456"/>
                </a:cubicBezTo>
                <a:lnTo>
                  <a:pt x="5416243" y="624727"/>
                </a:lnTo>
                <a:cubicBezTo>
                  <a:pt x="5408893" y="625618"/>
                  <a:pt x="5403102" y="626286"/>
                  <a:pt x="5398202" y="625841"/>
                </a:cubicBezTo>
                <a:cubicBezTo>
                  <a:pt x="5381051" y="625841"/>
                  <a:pt x="5371029" y="620271"/>
                  <a:pt x="5371029" y="602226"/>
                </a:cubicBezTo>
                <a:lnTo>
                  <a:pt x="5371029" y="537841"/>
                </a:lnTo>
                <a:lnTo>
                  <a:pt x="5411788" y="537841"/>
                </a:lnTo>
                <a:lnTo>
                  <a:pt x="5411788" y="512444"/>
                </a:lnTo>
                <a:lnTo>
                  <a:pt x="5371029" y="512444"/>
                </a:lnTo>
                <a:lnTo>
                  <a:pt x="5371029" y="476353"/>
                </a:lnTo>
                <a:close/>
                <a:moveTo>
                  <a:pt x="4951178" y="462317"/>
                </a:moveTo>
                <a:lnTo>
                  <a:pt x="4951178" y="649678"/>
                </a:lnTo>
                <a:lnTo>
                  <a:pt x="4980801" y="649678"/>
                </a:lnTo>
                <a:lnTo>
                  <a:pt x="4980801" y="533831"/>
                </a:lnTo>
                <a:lnTo>
                  <a:pt x="5033812" y="603339"/>
                </a:lnTo>
                <a:lnTo>
                  <a:pt x="5043834" y="603339"/>
                </a:lnTo>
                <a:lnTo>
                  <a:pt x="5096622" y="534053"/>
                </a:lnTo>
                <a:lnTo>
                  <a:pt x="5096622" y="649678"/>
                </a:lnTo>
                <a:lnTo>
                  <a:pt x="5126245" y="649678"/>
                </a:lnTo>
                <a:lnTo>
                  <a:pt x="5126245" y="462317"/>
                </a:lnTo>
                <a:lnTo>
                  <a:pt x="5116000" y="462317"/>
                </a:lnTo>
                <a:lnTo>
                  <a:pt x="5038712" y="565243"/>
                </a:lnTo>
                <a:lnTo>
                  <a:pt x="4961424" y="462317"/>
                </a:lnTo>
                <a:close/>
                <a:moveTo>
                  <a:pt x="4630889" y="462316"/>
                </a:moveTo>
                <a:cubicBezTo>
                  <a:pt x="4555829" y="462316"/>
                  <a:pt x="4494800" y="523359"/>
                  <a:pt x="4494800" y="598437"/>
                </a:cubicBezTo>
                <a:cubicBezTo>
                  <a:pt x="4494800" y="676857"/>
                  <a:pt x="4555829" y="735894"/>
                  <a:pt x="4636680" y="735894"/>
                </a:cubicBezTo>
                <a:cubicBezTo>
                  <a:pt x="4677218" y="735894"/>
                  <a:pt x="4703945" y="720745"/>
                  <a:pt x="4725550" y="708492"/>
                </a:cubicBezTo>
                <a:cubicBezTo>
                  <a:pt x="4743146" y="698467"/>
                  <a:pt x="4752946" y="693343"/>
                  <a:pt x="4768092" y="693343"/>
                </a:cubicBezTo>
                <a:cubicBezTo>
                  <a:pt x="4801279" y="693343"/>
                  <a:pt x="4816202" y="715175"/>
                  <a:pt x="4816202" y="736786"/>
                </a:cubicBezTo>
                <a:cubicBezTo>
                  <a:pt x="4816202" y="759955"/>
                  <a:pt x="4797270" y="778892"/>
                  <a:pt x="4774106" y="778892"/>
                </a:cubicBezTo>
                <a:lnTo>
                  <a:pt x="4702609" y="778892"/>
                </a:lnTo>
                <a:lnTo>
                  <a:pt x="4702609" y="872906"/>
                </a:lnTo>
                <a:lnTo>
                  <a:pt x="4774106" y="872906"/>
                </a:lnTo>
                <a:cubicBezTo>
                  <a:pt x="4849167" y="872906"/>
                  <a:pt x="4910195" y="811864"/>
                  <a:pt x="4910195" y="736786"/>
                </a:cubicBezTo>
                <a:cubicBezTo>
                  <a:pt x="4910195" y="658366"/>
                  <a:pt x="4849167" y="599328"/>
                  <a:pt x="4768315" y="599328"/>
                </a:cubicBezTo>
                <a:cubicBezTo>
                  <a:pt x="4727778" y="599328"/>
                  <a:pt x="4701050" y="614477"/>
                  <a:pt x="4679445" y="626730"/>
                </a:cubicBezTo>
                <a:cubicBezTo>
                  <a:pt x="4661849" y="636756"/>
                  <a:pt x="4652049" y="641880"/>
                  <a:pt x="4636903" y="641880"/>
                </a:cubicBezTo>
                <a:cubicBezTo>
                  <a:pt x="4603716" y="641880"/>
                  <a:pt x="4588793" y="620047"/>
                  <a:pt x="4588793" y="598437"/>
                </a:cubicBezTo>
                <a:cubicBezTo>
                  <a:pt x="4588793" y="575267"/>
                  <a:pt x="4607725" y="556331"/>
                  <a:pt x="4630889" y="556331"/>
                </a:cubicBezTo>
                <a:lnTo>
                  <a:pt x="4702386" y="556331"/>
                </a:lnTo>
                <a:lnTo>
                  <a:pt x="4702386" y="462316"/>
                </a:lnTo>
                <a:close/>
                <a:moveTo>
                  <a:pt x="4773883" y="461425"/>
                </a:moveTo>
                <a:cubicBezTo>
                  <a:pt x="4747436" y="461425"/>
                  <a:pt x="4725996" y="482870"/>
                  <a:pt x="4725996" y="509323"/>
                </a:cubicBezTo>
                <a:cubicBezTo>
                  <a:pt x="4725996" y="535777"/>
                  <a:pt x="4747436" y="557222"/>
                  <a:pt x="4773883" y="557222"/>
                </a:cubicBezTo>
                <a:cubicBezTo>
                  <a:pt x="4800331" y="557222"/>
                  <a:pt x="4821771" y="535777"/>
                  <a:pt x="4821771" y="509323"/>
                </a:cubicBezTo>
                <a:cubicBezTo>
                  <a:pt x="4821771" y="482870"/>
                  <a:pt x="4800331" y="461425"/>
                  <a:pt x="4773883" y="461425"/>
                </a:cubicBezTo>
                <a:close/>
                <a:moveTo>
                  <a:pt x="5170124" y="450287"/>
                </a:moveTo>
                <a:cubicBezTo>
                  <a:pt x="5158987" y="450287"/>
                  <a:pt x="5150078" y="458976"/>
                  <a:pt x="5150078" y="469892"/>
                </a:cubicBezTo>
                <a:cubicBezTo>
                  <a:pt x="5150078" y="480808"/>
                  <a:pt x="5158987" y="489051"/>
                  <a:pt x="5170124" y="489051"/>
                </a:cubicBezTo>
                <a:cubicBezTo>
                  <a:pt x="5181038" y="489051"/>
                  <a:pt x="5189947" y="480808"/>
                  <a:pt x="5189947" y="469892"/>
                </a:cubicBezTo>
                <a:cubicBezTo>
                  <a:pt x="5189947" y="458976"/>
                  <a:pt x="5181038" y="450287"/>
                  <a:pt x="5170124" y="450287"/>
                </a:cubicBezTo>
                <a:close/>
                <a:moveTo>
                  <a:pt x="0" y="0"/>
                </a:moveTo>
                <a:lnTo>
                  <a:pt x="6095999" y="0"/>
                </a:lnTo>
                <a:lnTo>
                  <a:pt x="6095999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r>
              <a:rPr lang="sv-SE" dirty="0"/>
              <a:t>Klicka på ikonen eller dra och släpp en bild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E687666-4DC6-BE0D-001E-E728E7E1BC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8" y="2927498"/>
            <a:ext cx="4901793" cy="3359001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6EDDF6F-322F-5ACC-CC28-818731FB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52D-42FD-964F-9D4B-A923078A1E7F}" type="datetimeFigureOut">
              <a:rPr lang="sv-SE" smtClean="0"/>
              <a:t>2024-10-03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E0C90DB-B0F6-1BD2-E989-1F46F2242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E14D709-3B1A-3CCE-3AF8-2A1C10B52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5F7C-CA1D-3C4C-A25E-2F7F10C6651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C1A57445-138B-4CEC-23D8-B6EAF5CEB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8" y="1098693"/>
            <a:ext cx="4901793" cy="1633022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52811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utfallande bil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23E96183-2D3D-BC97-BA07-D720F9902E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1"/>
            <a:ext cx="6095999" cy="6857998"/>
          </a:xfrm>
          <a:custGeom>
            <a:avLst/>
            <a:gdLst>
              <a:gd name="connsiteX0" fmla="*/ 4631112 w 6095999"/>
              <a:gd name="connsiteY0" fmla="*/ 778001 h 6857998"/>
              <a:gd name="connsiteX1" fmla="*/ 4583225 w 6095999"/>
              <a:gd name="connsiteY1" fmla="*/ 825899 h 6857998"/>
              <a:gd name="connsiteX2" fmla="*/ 4631112 w 6095999"/>
              <a:gd name="connsiteY2" fmla="*/ 873798 h 6857998"/>
              <a:gd name="connsiteX3" fmla="*/ 4679000 w 6095999"/>
              <a:gd name="connsiteY3" fmla="*/ 825899 h 6857998"/>
              <a:gd name="connsiteX4" fmla="*/ 4631112 w 6095999"/>
              <a:gd name="connsiteY4" fmla="*/ 778001 h 6857998"/>
              <a:gd name="connsiteX5" fmla="*/ 5178811 w 6095999"/>
              <a:gd name="connsiteY5" fmla="*/ 771318 h 6857998"/>
              <a:gd name="connsiteX6" fmla="*/ 5195516 w 6095999"/>
              <a:gd name="connsiteY6" fmla="*/ 816320 h 6857998"/>
              <a:gd name="connsiteX7" fmla="*/ 5161660 w 6095999"/>
              <a:gd name="connsiteY7" fmla="*/ 816320 h 6857998"/>
              <a:gd name="connsiteX8" fmla="*/ 5170347 w 6095999"/>
              <a:gd name="connsiteY8" fmla="*/ 675521 h 6857998"/>
              <a:gd name="connsiteX9" fmla="*/ 5082145 w 6095999"/>
              <a:gd name="connsiteY9" fmla="*/ 873130 h 6857998"/>
              <a:gd name="connsiteX10" fmla="*/ 5136492 w 6095999"/>
              <a:gd name="connsiteY10" fmla="*/ 873130 h 6857998"/>
              <a:gd name="connsiteX11" fmla="*/ 5143619 w 6095999"/>
              <a:gd name="connsiteY11" fmla="*/ 856867 h 6857998"/>
              <a:gd name="connsiteX12" fmla="*/ 5213334 w 6095999"/>
              <a:gd name="connsiteY12" fmla="*/ 856867 h 6857998"/>
              <a:gd name="connsiteX13" fmla="*/ 5220462 w 6095999"/>
              <a:gd name="connsiteY13" fmla="*/ 873130 h 6857998"/>
              <a:gd name="connsiteX14" fmla="*/ 5274808 w 6095999"/>
              <a:gd name="connsiteY14" fmla="*/ 873130 h 6857998"/>
              <a:gd name="connsiteX15" fmla="*/ 5186606 w 6095999"/>
              <a:gd name="connsiteY15" fmla="*/ 675521 h 6857998"/>
              <a:gd name="connsiteX16" fmla="*/ 5010202 w 6095999"/>
              <a:gd name="connsiteY16" fmla="*/ 675298 h 6857998"/>
              <a:gd name="connsiteX17" fmla="*/ 4942269 w 6095999"/>
              <a:gd name="connsiteY17" fmla="*/ 732553 h 6857998"/>
              <a:gd name="connsiteX18" fmla="*/ 4991270 w 6095999"/>
              <a:gd name="connsiteY18" fmla="*/ 791146 h 6857998"/>
              <a:gd name="connsiteX19" fmla="*/ 5011316 w 6095999"/>
              <a:gd name="connsiteY19" fmla="*/ 800057 h 6857998"/>
              <a:gd name="connsiteX20" fmla="*/ 5030916 w 6095999"/>
              <a:gd name="connsiteY20" fmla="*/ 818102 h 6857998"/>
              <a:gd name="connsiteX21" fmla="*/ 5010870 w 6095999"/>
              <a:gd name="connsiteY21" fmla="*/ 832138 h 6857998"/>
              <a:gd name="connsiteX22" fmla="*/ 4967660 w 6095999"/>
              <a:gd name="connsiteY22" fmla="*/ 807186 h 6857998"/>
              <a:gd name="connsiteX23" fmla="*/ 4933582 w 6095999"/>
              <a:gd name="connsiteY23" fmla="*/ 833029 h 6857998"/>
              <a:gd name="connsiteX24" fmla="*/ 5010870 w 6095999"/>
              <a:gd name="connsiteY24" fmla="*/ 876472 h 6857998"/>
              <a:gd name="connsiteX25" fmla="*/ 5081922 w 6095999"/>
              <a:gd name="connsiteY25" fmla="*/ 815875 h 6857998"/>
              <a:gd name="connsiteX26" fmla="*/ 5032252 w 6095999"/>
              <a:gd name="connsiteY26" fmla="*/ 757282 h 6857998"/>
              <a:gd name="connsiteX27" fmla="*/ 5009979 w 6095999"/>
              <a:gd name="connsiteY27" fmla="*/ 747926 h 6857998"/>
              <a:gd name="connsiteX28" fmla="*/ 4993274 w 6095999"/>
              <a:gd name="connsiteY28" fmla="*/ 732108 h 6857998"/>
              <a:gd name="connsiteX29" fmla="*/ 5010647 w 6095999"/>
              <a:gd name="connsiteY29" fmla="*/ 719855 h 6857998"/>
              <a:gd name="connsiteX30" fmla="*/ 5042721 w 6095999"/>
              <a:gd name="connsiteY30" fmla="*/ 740351 h 6857998"/>
              <a:gd name="connsiteX31" fmla="*/ 5076576 w 6095999"/>
              <a:gd name="connsiteY31" fmla="*/ 714508 h 6857998"/>
              <a:gd name="connsiteX32" fmla="*/ 5010202 w 6095999"/>
              <a:gd name="connsiteY32" fmla="*/ 675298 h 6857998"/>
              <a:gd name="connsiteX33" fmla="*/ 5577724 w 6095999"/>
              <a:gd name="connsiteY33" fmla="*/ 675298 h 6857998"/>
              <a:gd name="connsiteX34" fmla="*/ 5509791 w 6095999"/>
              <a:gd name="connsiteY34" fmla="*/ 732553 h 6857998"/>
              <a:gd name="connsiteX35" fmla="*/ 5558792 w 6095999"/>
              <a:gd name="connsiteY35" fmla="*/ 791146 h 6857998"/>
              <a:gd name="connsiteX36" fmla="*/ 5578838 w 6095999"/>
              <a:gd name="connsiteY36" fmla="*/ 800057 h 6857998"/>
              <a:gd name="connsiteX37" fmla="*/ 5598438 w 6095999"/>
              <a:gd name="connsiteY37" fmla="*/ 818102 h 6857998"/>
              <a:gd name="connsiteX38" fmla="*/ 5578392 w 6095999"/>
              <a:gd name="connsiteY38" fmla="*/ 832138 h 6857998"/>
              <a:gd name="connsiteX39" fmla="*/ 5535182 w 6095999"/>
              <a:gd name="connsiteY39" fmla="*/ 807186 h 6857998"/>
              <a:gd name="connsiteX40" fmla="*/ 5501104 w 6095999"/>
              <a:gd name="connsiteY40" fmla="*/ 833029 h 6857998"/>
              <a:gd name="connsiteX41" fmla="*/ 5578392 w 6095999"/>
              <a:gd name="connsiteY41" fmla="*/ 876472 h 6857998"/>
              <a:gd name="connsiteX42" fmla="*/ 5649444 w 6095999"/>
              <a:gd name="connsiteY42" fmla="*/ 815875 h 6857998"/>
              <a:gd name="connsiteX43" fmla="*/ 5599774 w 6095999"/>
              <a:gd name="connsiteY43" fmla="*/ 757282 h 6857998"/>
              <a:gd name="connsiteX44" fmla="*/ 5577501 w 6095999"/>
              <a:gd name="connsiteY44" fmla="*/ 747926 h 6857998"/>
              <a:gd name="connsiteX45" fmla="*/ 5560796 w 6095999"/>
              <a:gd name="connsiteY45" fmla="*/ 732108 h 6857998"/>
              <a:gd name="connsiteX46" fmla="*/ 5578169 w 6095999"/>
              <a:gd name="connsiteY46" fmla="*/ 719855 h 6857998"/>
              <a:gd name="connsiteX47" fmla="*/ 5610243 w 6095999"/>
              <a:gd name="connsiteY47" fmla="*/ 740351 h 6857998"/>
              <a:gd name="connsiteX48" fmla="*/ 5644098 w 6095999"/>
              <a:gd name="connsiteY48" fmla="*/ 714508 h 6857998"/>
              <a:gd name="connsiteX49" fmla="*/ 5577724 w 6095999"/>
              <a:gd name="connsiteY49" fmla="*/ 675298 h 6857998"/>
              <a:gd name="connsiteX50" fmla="*/ 5288172 w 6095999"/>
              <a:gd name="connsiteY50" fmla="*/ 675076 h 6857998"/>
              <a:gd name="connsiteX51" fmla="*/ 5288172 w 6095999"/>
              <a:gd name="connsiteY51" fmla="*/ 872685 h 6857998"/>
              <a:gd name="connsiteX52" fmla="*/ 5338732 w 6095999"/>
              <a:gd name="connsiteY52" fmla="*/ 872685 h 6857998"/>
              <a:gd name="connsiteX53" fmla="*/ 5338732 w 6095999"/>
              <a:gd name="connsiteY53" fmla="*/ 791592 h 6857998"/>
              <a:gd name="connsiteX54" fmla="*/ 5378824 w 6095999"/>
              <a:gd name="connsiteY54" fmla="*/ 838376 h 6857998"/>
              <a:gd name="connsiteX55" fmla="*/ 5395083 w 6095999"/>
              <a:gd name="connsiteY55" fmla="*/ 838376 h 6857998"/>
              <a:gd name="connsiteX56" fmla="*/ 5435398 w 6095999"/>
              <a:gd name="connsiteY56" fmla="*/ 791369 h 6857998"/>
              <a:gd name="connsiteX57" fmla="*/ 5435398 w 6095999"/>
              <a:gd name="connsiteY57" fmla="*/ 872908 h 6857998"/>
              <a:gd name="connsiteX58" fmla="*/ 5485958 w 6095999"/>
              <a:gd name="connsiteY58" fmla="*/ 872908 h 6857998"/>
              <a:gd name="connsiteX59" fmla="*/ 5485958 w 6095999"/>
              <a:gd name="connsiteY59" fmla="*/ 675299 h 6857998"/>
              <a:gd name="connsiteX60" fmla="*/ 5485958 w 6095999"/>
              <a:gd name="connsiteY60" fmla="*/ 675076 h 6857998"/>
              <a:gd name="connsiteX61" fmla="*/ 5469699 w 6095999"/>
              <a:gd name="connsiteY61" fmla="*/ 675076 h 6857998"/>
              <a:gd name="connsiteX62" fmla="*/ 5387065 w 6095999"/>
              <a:gd name="connsiteY62" fmla="*/ 775997 h 6857998"/>
              <a:gd name="connsiteX63" fmla="*/ 5304431 w 6095999"/>
              <a:gd name="connsiteY63" fmla="*/ 675076 h 6857998"/>
              <a:gd name="connsiteX64" fmla="*/ 5572378 w 6095999"/>
              <a:gd name="connsiteY64" fmla="*/ 595319 h 6857998"/>
              <a:gd name="connsiteX65" fmla="*/ 5607570 w 6095999"/>
              <a:gd name="connsiteY65" fmla="*/ 595319 h 6857998"/>
              <a:gd name="connsiteX66" fmla="*/ 5607570 w 6095999"/>
              <a:gd name="connsiteY66" fmla="*/ 597769 h 6857998"/>
              <a:gd name="connsiteX67" fmla="*/ 5572155 w 6095999"/>
              <a:gd name="connsiteY67" fmla="*/ 630073 h 6857998"/>
              <a:gd name="connsiteX68" fmla="*/ 5548100 w 6095999"/>
              <a:gd name="connsiteY68" fmla="*/ 612027 h 6857998"/>
              <a:gd name="connsiteX69" fmla="*/ 5572378 w 6095999"/>
              <a:gd name="connsiteY69" fmla="*/ 595319 h 6857998"/>
              <a:gd name="connsiteX70" fmla="*/ 5155201 w 6095999"/>
              <a:gd name="connsiteY70" fmla="*/ 512666 h 6857998"/>
              <a:gd name="connsiteX71" fmla="*/ 5155201 w 6095999"/>
              <a:gd name="connsiteY71" fmla="*/ 649678 h 6857998"/>
              <a:gd name="connsiteX72" fmla="*/ 5184601 w 6095999"/>
              <a:gd name="connsiteY72" fmla="*/ 649678 h 6857998"/>
              <a:gd name="connsiteX73" fmla="*/ 5184601 w 6095999"/>
              <a:gd name="connsiteY73" fmla="*/ 512666 h 6857998"/>
              <a:gd name="connsiteX74" fmla="*/ 5155424 w 6095999"/>
              <a:gd name="connsiteY74" fmla="*/ 512666 h 6857998"/>
              <a:gd name="connsiteX75" fmla="*/ 5499767 w 6095999"/>
              <a:gd name="connsiteY75" fmla="*/ 511107 h 6857998"/>
              <a:gd name="connsiteX76" fmla="*/ 5459898 w 6095999"/>
              <a:gd name="connsiteY76" fmla="*/ 530266 h 6857998"/>
              <a:gd name="connsiteX77" fmla="*/ 5459898 w 6095999"/>
              <a:gd name="connsiteY77" fmla="*/ 512443 h 6857998"/>
              <a:gd name="connsiteX78" fmla="*/ 5432502 w 6095999"/>
              <a:gd name="connsiteY78" fmla="*/ 512443 h 6857998"/>
              <a:gd name="connsiteX79" fmla="*/ 5432502 w 6095999"/>
              <a:gd name="connsiteY79" fmla="*/ 649455 h 6857998"/>
              <a:gd name="connsiteX80" fmla="*/ 5461903 w 6095999"/>
              <a:gd name="connsiteY80" fmla="*/ 649455 h 6857998"/>
              <a:gd name="connsiteX81" fmla="*/ 5461903 w 6095999"/>
              <a:gd name="connsiteY81" fmla="*/ 576382 h 6857998"/>
              <a:gd name="connsiteX82" fmla="*/ 5501994 w 6095999"/>
              <a:gd name="connsiteY82" fmla="*/ 538509 h 6857998"/>
              <a:gd name="connsiteX83" fmla="*/ 5510904 w 6095999"/>
              <a:gd name="connsiteY83" fmla="*/ 538509 h 6857998"/>
              <a:gd name="connsiteX84" fmla="*/ 5510904 w 6095999"/>
              <a:gd name="connsiteY84" fmla="*/ 512665 h 6857998"/>
              <a:gd name="connsiteX85" fmla="*/ 5499767 w 6095999"/>
              <a:gd name="connsiteY85" fmla="*/ 511107 h 6857998"/>
              <a:gd name="connsiteX86" fmla="*/ 5258549 w 6095999"/>
              <a:gd name="connsiteY86" fmla="*/ 509770 h 6857998"/>
              <a:gd name="connsiteX87" fmla="*/ 5210216 w 6095999"/>
              <a:gd name="connsiteY87" fmla="*/ 549425 h 6857998"/>
              <a:gd name="connsiteX88" fmla="*/ 5245853 w 6095999"/>
              <a:gd name="connsiteY88" fmla="*/ 589304 h 6857998"/>
              <a:gd name="connsiteX89" fmla="*/ 5259885 w 6095999"/>
              <a:gd name="connsiteY89" fmla="*/ 595096 h 6857998"/>
              <a:gd name="connsiteX90" fmla="*/ 5279040 w 6095999"/>
              <a:gd name="connsiteY90" fmla="*/ 612028 h 6857998"/>
              <a:gd name="connsiteX91" fmla="*/ 5256990 w 6095999"/>
              <a:gd name="connsiteY91" fmla="*/ 627400 h 6857998"/>
              <a:gd name="connsiteX92" fmla="*/ 5218457 w 6095999"/>
              <a:gd name="connsiteY92" fmla="*/ 607795 h 6857998"/>
              <a:gd name="connsiteX93" fmla="*/ 5201752 w 6095999"/>
              <a:gd name="connsiteY93" fmla="*/ 626286 h 6857998"/>
              <a:gd name="connsiteX94" fmla="*/ 5257212 w 6095999"/>
              <a:gd name="connsiteY94" fmla="*/ 652797 h 6857998"/>
              <a:gd name="connsiteX95" fmla="*/ 5307995 w 6095999"/>
              <a:gd name="connsiteY95" fmla="*/ 610914 h 6857998"/>
              <a:gd name="connsiteX96" fmla="*/ 5270576 w 6095999"/>
              <a:gd name="connsiteY96" fmla="*/ 569699 h 6857998"/>
              <a:gd name="connsiteX97" fmla="*/ 5257435 w 6095999"/>
              <a:gd name="connsiteY97" fmla="*/ 564352 h 6857998"/>
              <a:gd name="connsiteX98" fmla="*/ 5239394 w 6095999"/>
              <a:gd name="connsiteY98" fmla="*/ 548089 h 6857998"/>
              <a:gd name="connsiteX99" fmla="*/ 5258103 w 6095999"/>
              <a:gd name="connsiteY99" fmla="*/ 534945 h 6857998"/>
              <a:gd name="connsiteX100" fmla="*/ 5290177 w 6095999"/>
              <a:gd name="connsiteY100" fmla="*/ 548980 h 6857998"/>
              <a:gd name="connsiteX101" fmla="*/ 5305991 w 6095999"/>
              <a:gd name="connsiteY101" fmla="*/ 530934 h 6857998"/>
              <a:gd name="connsiteX102" fmla="*/ 5258549 w 6095999"/>
              <a:gd name="connsiteY102" fmla="*/ 509770 h 6857998"/>
              <a:gd name="connsiteX103" fmla="*/ 5581064 w 6095999"/>
              <a:gd name="connsiteY103" fmla="*/ 509324 h 6857998"/>
              <a:gd name="connsiteX104" fmla="*/ 5523377 w 6095999"/>
              <a:gd name="connsiteY104" fmla="*/ 538731 h 6857998"/>
              <a:gd name="connsiteX105" fmla="*/ 5540305 w 6095999"/>
              <a:gd name="connsiteY105" fmla="*/ 556109 h 6857998"/>
              <a:gd name="connsiteX106" fmla="*/ 5578169 w 6095999"/>
              <a:gd name="connsiteY106" fmla="*/ 535835 h 6857998"/>
              <a:gd name="connsiteX107" fmla="*/ 5607570 w 6095999"/>
              <a:gd name="connsiteY107" fmla="*/ 565243 h 6857998"/>
              <a:gd name="connsiteX108" fmla="*/ 5607570 w 6095999"/>
              <a:gd name="connsiteY108" fmla="*/ 574154 h 6857998"/>
              <a:gd name="connsiteX109" fmla="*/ 5568814 w 6095999"/>
              <a:gd name="connsiteY109" fmla="*/ 574154 h 6857998"/>
              <a:gd name="connsiteX110" fmla="*/ 5518254 w 6095999"/>
              <a:gd name="connsiteY110" fmla="*/ 613141 h 6857998"/>
              <a:gd name="connsiteX111" fmla="*/ 5565919 w 6095999"/>
              <a:gd name="connsiteY111" fmla="*/ 652797 h 6857998"/>
              <a:gd name="connsiteX112" fmla="*/ 5609797 w 6095999"/>
              <a:gd name="connsiteY112" fmla="*/ 634306 h 6857998"/>
              <a:gd name="connsiteX113" fmla="*/ 5609797 w 6095999"/>
              <a:gd name="connsiteY113" fmla="*/ 649678 h 6857998"/>
              <a:gd name="connsiteX114" fmla="*/ 5637193 w 6095999"/>
              <a:gd name="connsiteY114" fmla="*/ 649678 h 6857998"/>
              <a:gd name="connsiteX115" fmla="*/ 5637193 w 6095999"/>
              <a:gd name="connsiteY115" fmla="*/ 566802 h 6857998"/>
              <a:gd name="connsiteX116" fmla="*/ 5581064 w 6095999"/>
              <a:gd name="connsiteY116" fmla="*/ 509324 h 6857998"/>
              <a:gd name="connsiteX117" fmla="*/ 5341405 w 6095999"/>
              <a:gd name="connsiteY117" fmla="*/ 476353 h 6857998"/>
              <a:gd name="connsiteX118" fmla="*/ 5341405 w 6095999"/>
              <a:gd name="connsiteY118" fmla="*/ 512444 h 6857998"/>
              <a:gd name="connsiteX119" fmla="*/ 5319132 w 6095999"/>
              <a:gd name="connsiteY119" fmla="*/ 512444 h 6857998"/>
              <a:gd name="connsiteX120" fmla="*/ 5319132 w 6095999"/>
              <a:gd name="connsiteY120" fmla="*/ 537841 h 6857998"/>
              <a:gd name="connsiteX121" fmla="*/ 5341405 w 6095999"/>
              <a:gd name="connsiteY121" fmla="*/ 537841 h 6857998"/>
              <a:gd name="connsiteX122" fmla="*/ 5341405 w 6095999"/>
              <a:gd name="connsiteY122" fmla="*/ 604899 h 6857998"/>
              <a:gd name="connsiteX123" fmla="*/ 5391965 w 6095999"/>
              <a:gd name="connsiteY123" fmla="*/ 652575 h 6857998"/>
              <a:gd name="connsiteX124" fmla="*/ 5416243 w 6095999"/>
              <a:gd name="connsiteY124" fmla="*/ 649456 h 6857998"/>
              <a:gd name="connsiteX125" fmla="*/ 5416243 w 6095999"/>
              <a:gd name="connsiteY125" fmla="*/ 624727 h 6857998"/>
              <a:gd name="connsiteX126" fmla="*/ 5398202 w 6095999"/>
              <a:gd name="connsiteY126" fmla="*/ 625841 h 6857998"/>
              <a:gd name="connsiteX127" fmla="*/ 5371029 w 6095999"/>
              <a:gd name="connsiteY127" fmla="*/ 602226 h 6857998"/>
              <a:gd name="connsiteX128" fmla="*/ 5371029 w 6095999"/>
              <a:gd name="connsiteY128" fmla="*/ 537841 h 6857998"/>
              <a:gd name="connsiteX129" fmla="*/ 5411788 w 6095999"/>
              <a:gd name="connsiteY129" fmla="*/ 537841 h 6857998"/>
              <a:gd name="connsiteX130" fmla="*/ 5411788 w 6095999"/>
              <a:gd name="connsiteY130" fmla="*/ 512444 h 6857998"/>
              <a:gd name="connsiteX131" fmla="*/ 5371029 w 6095999"/>
              <a:gd name="connsiteY131" fmla="*/ 512444 h 6857998"/>
              <a:gd name="connsiteX132" fmla="*/ 5371029 w 6095999"/>
              <a:gd name="connsiteY132" fmla="*/ 476353 h 6857998"/>
              <a:gd name="connsiteX133" fmla="*/ 4951178 w 6095999"/>
              <a:gd name="connsiteY133" fmla="*/ 462317 h 6857998"/>
              <a:gd name="connsiteX134" fmla="*/ 4951178 w 6095999"/>
              <a:gd name="connsiteY134" fmla="*/ 649678 h 6857998"/>
              <a:gd name="connsiteX135" fmla="*/ 4980801 w 6095999"/>
              <a:gd name="connsiteY135" fmla="*/ 649678 h 6857998"/>
              <a:gd name="connsiteX136" fmla="*/ 4980801 w 6095999"/>
              <a:gd name="connsiteY136" fmla="*/ 533831 h 6857998"/>
              <a:gd name="connsiteX137" fmla="*/ 5033812 w 6095999"/>
              <a:gd name="connsiteY137" fmla="*/ 603339 h 6857998"/>
              <a:gd name="connsiteX138" fmla="*/ 5043834 w 6095999"/>
              <a:gd name="connsiteY138" fmla="*/ 603339 h 6857998"/>
              <a:gd name="connsiteX139" fmla="*/ 5096622 w 6095999"/>
              <a:gd name="connsiteY139" fmla="*/ 534053 h 6857998"/>
              <a:gd name="connsiteX140" fmla="*/ 5096622 w 6095999"/>
              <a:gd name="connsiteY140" fmla="*/ 649678 h 6857998"/>
              <a:gd name="connsiteX141" fmla="*/ 5126245 w 6095999"/>
              <a:gd name="connsiteY141" fmla="*/ 649678 h 6857998"/>
              <a:gd name="connsiteX142" fmla="*/ 5126245 w 6095999"/>
              <a:gd name="connsiteY142" fmla="*/ 462317 h 6857998"/>
              <a:gd name="connsiteX143" fmla="*/ 5116000 w 6095999"/>
              <a:gd name="connsiteY143" fmla="*/ 462317 h 6857998"/>
              <a:gd name="connsiteX144" fmla="*/ 5038712 w 6095999"/>
              <a:gd name="connsiteY144" fmla="*/ 565243 h 6857998"/>
              <a:gd name="connsiteX145" fmla="*/ 4961424 w 6095999"/>
              <a:gd name="connsiteY145" fmla="*/ 462317 h 6857998"/>
              <a:gd name="connsiteX146" fmla="*/ 4630889 w 6095999"/>
              <a:gd name="connsiteY146" fmla="*/ 462316 h 6857998"/>
              <a:gd name="connsiteX147" fmla="*/ 4494800 w 6095999"/>
              <a:gd name="connsiteY147" fmla="*/ 598437 h 6857998"/>
              <a:gd name="connsiteX148" fmla="*/ 4636680 w 6095999"/>
              <a:gd name="connsiteY148" fmla="*/ 735894 h 6857998"/>
              <a:gd name="connsiteX149" fmla="*/ 4725550 w 6095999"/>
              <a:gd name="connsiteY149" fmla="*/ 708492 h 6857998"/>
              <a:gd name="connsiteX150" fmla="*/ 4768092 w 6095999"/>
              <a:gd name="connsiteY150" fmla="*/ 693343 h 6857998"/>
              <a:gd name="connsiteX151" fmla="*/ 4816202 w 6095999"/>
              <a:gd name="connsiteY151" fmla="*/ 736786 h 6857998"/>
              <a:gd name="connsiteX152" fmla="*/ 4774106 w 6095999"/>
              <a:gd name="connsiteY152" fmla="*/ 778892 h 6857998"/>
              <a:gd name="connsiteX153" fmla="*/ 4702609 w 6095999"/>
              <a:gd name="connsiteY153" fmla="*/ 778892 h 6857998"/>
              <a:gd name="connsiteX154" fmla="*/ 4702609 w 6095999"/>
              <a:gd name="connsiteY154" fmla="*/ 872906 h 6857998"/>
              <a:gd name="connsiteX155" fmla="*/ 4774106 w 6095999"/>
              <a:gd name="connsiteY155" fmla="*/ 872906 h 6857998"/>
              <a:gd name="connsiteX156" fmla="*/ 4910195 w 6095999"/>
              <a:gd name="connsiteY156" fmla="*/ 736786 h 6857998"/>
              <a:gd name="connsiteX157" fmla="*/ 4768315 w 6095999"/>
              <a:gd name="connsiteY157" fmla="*/ 599328 h 6857998"/>
              <a:gd name="connsiteX158" fmla="*/ 4679445 w 6095999"/>
              <a:gd name="connsiteY158" fmla="*/ 626730 h 6857998"/>
              <a:gd name="connsiteX159" fmla="*/ 4636903 w 6095999"/>
              <a:gd name="connsiteY159" fmla="*/ 641880 h 6857998"/>
              <a:gd name="connsiteX160" fmla="*/ 4588793 w 6095999"/>
              <a:gd name="connsiteY160" fmla="*/ 598437 h 6857998"/>
              <a:gd name="connsiteX161" fmla="*/ 4630889 w 6095999"/>
              <a:gd name="connsiteY161" fmla="*/ 556331 h 6857998"/>
              <a:gd name="connsiteX162" fmla="*/ 4702386 w 6095999"/>
              <a:gd name="connsiteY162" fmla="*/ 556331 h 6857998"/>
              <a:gd name="connsiteX163" fmla="*/ 4702386 w 6095999"/>
              <a:gd name="connsiteY163" fmla="*/ 462316 h 6857998"/>
              <a:gd name="connsiteX164" fmla="*/ 4773883 w 6095999"/>
              <a:gd name="connsiteY164" fmla="*/ 461425 h 6857998"/>
              <a:gd name="connsiteX165" fmla="*/ 4725996 w 6095999"/>
              <a:gd name="connsiteY165" fmla="*/ 509323 h 6857998"/>
              <a:gd name="connsiteX166" fmla="*/ 4773883 w 6095999"/>
              <a:gd name="connsiteY166" fmla="*/ 557222 h 6857998"/>
              <a:gd name="connsiteX167" fmla="*/ 4821771 w 6095999"/>
              <a:gd name="connsiteY167" fmla="*/ 509323 h 6857998"/>
              <a:gd name="connsiteX168" fmla="*/ 4773883 w 6095999"/>
              <a:gd name="connsiteY168" fmla="*/ 461425 h 6857998"/>
              <a:gd name="connsiteX169" fmla="*/ 5170124 w 6095999"/>
              <a:gd name="connsiteY169" fmla="*/ 450287 h 6857998"/>
              <a:gd name="connsiteX170" fmla="*/ 5150078 w 6095999"/>
              <a:gd name="connsiteY170" fmla="*/ 469892 h 6857998"/>
              <a:gd name="connsiteX171" fmla="*/ 5170124 w 6095999"/>
              <a:gd name="connsiteY171" fmla="*/ 489051 h 6857998"/>
              <a:gd name="connsiteX172" fmla="*/ 5189947 w 6095999"/>
              <a:gd name="connsiteY172" fmla="*/ 469892 h 6857998"/>
              <a:gd name="connsiteX173" fmla="*/ 5170124 w 6095999"/>
              <a:gd name="connsiteY173" fmla="*/ 450287 h 6857998"/>
              <a:gd name="connsiteX174" fmla="*/ 0 w 6095999"/>
              <a:gd name="connsiteY174" fmla="*/ 0 h 6857998"/>
              <a:gd name="connsiteX175" fmla="*/ 6095999 w 6095999"/>
              <a:gd name="connsiteY175" fmla="*/ 0 h 6857998"/>
              <a:gd name="connsiteX176" fmla="*/ 6095999 w 6095999"/>
              <a:gd name="connsiteY176" fmla="*/ 6857998 h 6857998"/>
              <a:gd name="connsiteX177" fmla="*/ 0 w 6095999"/>
              <a:gd name="connsiteY177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</a:cxnLst>
            <a:rect l="l" t="t" r="r" b="b"/>
            <a:pathLst>
              <a:path w="6095999" h="6857998">
                <a:moveTo>
                  <a:pt x="4631112" y="778001"/>
                </a:moveTo>
                <a:cubicBezTo>
                  <a:pt x="4604665" y="778001"/>
                  <a:pt x="4583225" y="799446"/>
                  <a:pt x="4583225" y="825899"/>
                </a:cubicBezTo>
                <a:cubicBezTo>
                  <a:pt x="4583225" y="852353"/>
                  <a:pt x="4604665" y="873798"/>
                  <a:pt x="4631112" y="873798"/>
                </a:cubicBezTo>
                <a:cubicBezTo>
                  <a:pt x="4657560" y="873798"/>
                  <a:pt x="4679000" y="852353"/>
                  <a:pt x="4679000" y="825899"/>
                </a:cubicBezTo>
                <a:cubicBezTo>
                  <a:pt x="4679000" y="799446"/>
                  <a:pt x="4657560" y="778001"/>
                  <a:pt x="4631112" y="778001"/>
                </a:cubicBezTo>
                <a:close/>
                <a:moveTo>
                  <a:pt x="5178811" y="771318"/>
                </a:moveTo>
                <a:lnTo>
                  <a:pt x="5195516" y="816320"/>
                </a:lnTo>
                <a:lnTo>
                  <a:pt x="5161660" y="816320"/>
                </a:lnTo>
                <a:close/>
                <a:moveTo>
                  <a:pt x="5170347" y="675521"/>
                </a:moveTo>
                <a:lnTo>
                  <a:pt x="5082145" y="873130"/>
                </a:lnTo>
                <a:lnTo>
                  <a:pt x="5136492" y="873130"/>
                </a:lnTo>
                <a:lnTo>
                  <a:pt x="5143619" y="856867"/>
                </a:lnTo>
                <a:lnTo>
                  <a:pt x="5213334" y="856867"/>
                </a:lnTo>
                <a:lnTo>
                  <a:pt x="5220462" y="873130"/>
                </a:lnTo>
                <a:lnTo>
                  <a:pt x="5274808" y="873130"/>
                </a:lnTo>
                <a:lnTo>
                  <a:pt x="5186606" y="675521"/>
                </a:lnTo>
                <a:close/>
                <a:moveTo>
                  <a:pt x="5010202" y="675298"/>
                </a:moveTo>
                <a:cubicBezTo>
                  <a:pt x="4970778" y="675298"/>
                  <a:pt x="4942269" y="697799"/>
                  <a:pt x="4942269" y="732553"/>
                </a:cubicBezTo>
                <a:cubicBezTo>
                  <a:pt x="4942269" y="759956"/>
                  <a:pt x="4960310" y="777556"/>
                  <a:pt x="4991270" y="791146"/>
                </a:cubicBezTo>
                <a:lnTo>
                  <a:pt x="5011316" y="800057"/>
                </a:lnTo>
                <a:cubicBezTo>
                  <a:pt x="5024679" y="806072"/>
                  <a:pt x="5030916" y="808968"/>
                  <a:pt x="5030916" y="818102"/>
                </a:cubicBezTo>
                <a:cubicBezTo>
                  <a:pt x="5030916" y="827459"/>
                  <a:pt x="5024457" y="832138"/>
                  <a:pt x="5010870" y="832138"/>
                </a:cubicBezTo>
                <a:cubicBezTo>
                  <a:pt x="4989042" y="832138"/>
                  <a:pt x="4977015" y="819885"/>
                  <a:pt x="4967660" y="807186"/>
                </a:cubicBezTo>
                <a:lnTo>
                  <a:pt x="4933582" y="833029"/>
                </a:lnTo>
                <a:cubicBezTo>
                  <a:pt x="4947391" y="859095"/>
                  <a:pt x="4975456" y="876472"/>
                  <a:pt x="5010870" y="876472"/>
                </a:cubicBezTo>
                <a:cubicBezTo>
                  <a:pt x="5050739" y="876472"/>
                  <a:pt x="5081922" y="854193"/>
                  <a:pt x="5081922" y="815875"/>
                </a:cubicBezTo>
                <a:cubicBezTo>
                  <a:pt x="5081922" y="787358"/>
                  <a:pt x="5064548" y="770872"/>
                  <a:pt x="5032252" y="757282"/>
                </a:cubicBezTo>
                <a:lnTo>
                  <a:pt x="5009979" y="747926"/>
                </a:lnTo>
                <a:cubicBezTo>
                  <a:pt x="4997952" y="743024"/>
                  <a:pt x="4993274" y="739237"/>
                  <a:pt x="4993274" y="732108"/>
                </a:cubicBezTo>
                <a:cubicBezTo>
                  <a:pt x="4993274" y="723419"/>
                  <a:pt x="5000624" y="719855"/>
                  <a:pt x="5010647" y="719855"/>
                </a:cubicBezTo>
                <a:cubicBezTo>
                  <a:pt x="5025348" y="719855"/>
                  <a:pt x="5033811" y="727429"/>
                  <a:pt x="5042721" y="740351"/>
                </a:cubicBezTo>
                <a:lnTo>
                  <a:pt x="5076576" y="714508"/>
                </a:lnTo>
                <a:cubicBezTo>
                  <a:pt x="5065439" y="692007"/>
                  <a:pt x="5044057" y="675298"/>
                  <a:pt x="5010202" y="675298"/>
                </a:cubicBezTo>
                <a:close/>
                <a:moveTo>
                  <a:pt x="5577724" y="675298"/>
                </a:moveTo>
                <a:cubicBezTo>
                  <a:pt x="5538300" y="675298"/>
                  <a:pt x="5509791" y="697799"/>
                  <a:pt x="5509791" y="732553"/>
                </a:cubicBezTo>
                <a:cubicBezTo>
                  <a:pt x="5509791" y="759956"/>
                  <a:pt x="5527832" y="777556"/>
                  <a:pt x="5558792" y="791146"/>
                </a:cubicBezTo>
                <a:lnTo>
                  <a:pt x="5578838" y="800057"/>
                </a:lnTo>
                <a:cubicBezTo>
                  <a:pt x="5592201" y="806072"/>
                  <a:pt x="5598438" y="808968"/>
                  <a:pt x="5598438" y="818102"/>
                </a:cubicBezTo>
                <a:cubicBezTo>
                  <a:pt x="5598438" y="827459"/>
                  <a:pt x="5591979" y="832138"/>
                  <a:pt x="5578392" y="832138"/>
                </a:cubicBezTo>
                <a:cubicBezTo>
                  <a:pt x="5556564" y="832138"/>
                  <a:pt x="5544537" y="819885"/>
                  <a:pt x="5535182" y="807186"/>
                </a:cubicBezTo>
                <a:lnTo>
                  <a:pt x="5501104" y="833029"/>
                </a:lnTo>
                <a:cubicBezTo>
                  <a:pt x="5514913" y="859095"/>
                  <a:pt x="5542755" y="876472"/>
                  <a:pt x="5578392" y="876472"/>
                </a:cubicBezTo>
                <a:cubicBezTo>
                  <a:pt x="5618261" y="876472"/>
                  <a:pt x="5649444" y="854193"/>
                  <a:pt x="5649444" y="815875"/>
                </a:cubicBezTo>
                <a:cubicBezTo>
                  <a:pt x="5649444" y="787358"/>
                  <a:pt x="5632071" y="770872"/>
                  <a:pt x="5599774" y="757282"/>
                </a:cubicBezTo>
                <a:lnTo>
                  <a:pt x="5577501" y="747926"/>
                </a:lnTo>
                <a:cubicBezTo>
                  <a:pt x="5565474" y="743024"/>
                  <a:pt x="5560796" y="739237"/>
                  <a:pt x="5560796" y="732108"/>
                </a:cubicBezTo>
                <a:cubicBezTo>
                  <a:pt x="5560796" y="723419"/>
                  <a:pt x="5568146" y="719855"/>
                  <a:pt x="5578169" y="719855"/>
                </a:cubicBezTo>
                <a:cubicBezTo>
                  <a:pt x="5592870" y="719855"/>
                  <a:pt x="5601333" y="727429"/>
                  <a:pt x="5610243" y="740351"/>
                </a:cubicBezTo>
                <a:lnTo>
                  <a:pt x="5644098" y="714508"/>
                </a:lnTo>
                <a:cubicBezTo>
                  <a:pt x="5632961" y="692007"/>
                  <a:pt x="5611579" y="675298"/>
                  <a:pt x="5577724" y="675298"/>
                </a:cubicBezTo>
                <a:close/>
                <a:moveTo>
                  <a:pt x="5288172" y="675076"/>
                </a:moveTo>
                <a:lnTo>
                  <a:pt x="5288172" y="872685"/>
                </a:lnTo>
                <a:lnTo>
                  <a:pt x="5338732" y="872685"/>
                </a:lnTo>
                <a:lnTo>
                  <a:pt x="5338732" y="791592"/>
                </a:lnTo>
                <a:lnTo>
                  <a:pt x="5378824" y="838376"/>
                </a:lnTo>
                <a:lnTo>
                  <a:pt x="5395083" y="838376"/>
                </a:lnTo>
                <a:lnTo>
                  <a:pt x="5435398" y="791369"/>
                </a:lnTo>
                <a:lnTo>
                  <a:pt x="5435398" y="872908"/>
                </a:lnTo>
                <a:lnTo>
                  <a:pt x="5485958" y="872908"/>
                </a:lnTo>
                <a:lnTo>
                  <a:pt x="5485958" y="675299"/>
                </a:lnTo>
                <a:lnTo>
                  <a:pt x="5485958" y="675076"/>
                </a:lnTo>
                <a:lnTo>
                  <a:pt x="5469699" y="675076"/>
                </a:lnTo>
                <a:lnTo>
                  <a:pt x="5387065" y="775997"/>
                </a:lnTo>
                <a:lnTo>
                  <a:pt x="5304431" y="675076"/>
                </a:lnTo>
                <a:close/>
                <a:moveTo>
                  <a:pt x="5572378" y="595319"/>
                </a:moveTo>
                <a:lnTo>
                  <a:pt x="5607570" y="595319"/>
                </a:lnTo>
                <a:lnTo>
                  <a:pt x="5607570" y="597769"/>
                </a:lnTo>
                <a:cubicBezTo>
                  <a:pt x="5607570" y="616483"/>
                  <a:pt x="5591310" y="630073"/>
                  <a:pt x="5572155" y="630073"/>
                </a:cubicBezTo>
                <a:cubicBezTo>
                  <a:pt x="5558791" y="630073"/>
                  <a:pt x="5548100" y="624058"/>
                  <a:pt x="5548100" y="612027"/>
                </a:cubicBezTo>
                <a:cubicBezTo>
                  <a:pt x="5548100" y="600888"/>
                  <a:pt x="5556787" y="595319"/>
                  <a:pt x="5572378" y="595319"/>
                </a:cubicBezTo>
                <a:close/>
                <a:moveTo>
                  <a:pt x="5155201" y="512666"/>
                </a:moveTo>
                <a:lnTo>
                  <a:pt x="5155201" y="649678"/>
                </a:lnTo>
                <a:lnTo>
                  <a:pt x="5184601" y="649678"/>
                </a:lnTo>
                <a:lnTo>
                  <a:pt x="5184601" y="512666"/>
                </a:lnTo>
                <a:lnTo>
                  <a:pt x="5155424" y="512666"/>
                </a:lnTo>
                <a:close/>
                <a:moveTo>
                  <a:pt x="5499767" y="511107"/>
                </a:moveTo>
                <a:cubicBezTo>
                  <a:pt x="5484176" y="511107"/>
                  <a:pt x="5469698" y="517790"/>
                  <a:pt x="5459898" y="530266"/>
                </a:cubicBezTo>
                <a:lnTo>
                  <a:pt x="5459898" y="512443"/>
                </a:lnTo>
                <a:lnTo>
                  <a:pt x="5432502" y="512443"/>
                </a:lnTo>
                <a:lnTo>
                  <a:pt x="5432502" y="649455"/>
                </a:lnTo>
                <a:lnTo>
                  <a:pt x="5461903" y="649455"/>
                </a:lnTo>
                <a:lnTo>
                  <a:pt x="5461903" y="576382"/>
                </a:lnTo>
                <a:cubicBezTo>
                  <a:pt x="5461903" y="550985"/>
                  <a:pt x="5480167" y="538509"/>
                  <a:pt x="5501994" y="538509"/>
                </a:cubicBezTo>
                <a:lnTo>
                  <a:pt x="5510904" y="538509"/>
                </a:lnTo>
                <a:lnTo>
                  <a:pt x="5510904" y="512665"/>
                </a:lnTo>
                <a:cubicBezTo>
                  <a:pt x="5507785" y="511775"/>
                  <a:pt x="5504444" y="511330"/>
                  <a:pt x="5499767" y="511107"/>
                </a:cubicBezTo>
                <a:close/>
                <a:moveTo>
                  <a:pt x="5258549" y="509770"/>
                </a:moveTo>
                <a:cubicBezTo>
                  <a:pt x="5231375" y="509770"/>
                  <a:pt x="5210216" y="524028"/>
                  <a:pt x="5210216" y="549425"/>
                </a:cubicBezTo>
                <a:cubicBezTo>
                  <a:pt x="5210216" y="570144"/>
                  <a:pt x="5223802" y="580170"/>
                  <a:pt x="5245853" y="589304"/>
                </a:cubicBezTo>
                <a:lnTo>
                  <a:pt x="5259885" y="595096"/>
                </a:lnTo>
                <a:cubicBezTo>
                  <a:pt x="5271022" y="599552"/>
                  <a:pt x="5279040" y="603116"/>
                  <a:pt x="5279040" y="612028"/>
                </a:cubicBezTo>
                <a:cubicBezTo>
                  <a:pt x="5279040" y="622276"/>
                  <a:pt x="5269017" y="627400"/>
                  <a:pt x="5256990" y="627400"/>
                </a:cubicBezTo>
                <a:cubicBezTo>
                  <a:pt x="5241398" y="627400"/>
                  <a:pt x="5229371" y="619157"/>
                  <a:pt x="5218457" y="607795"/>
                </a:cubicBezTo>
                <a:lnTo>
                  <a:pt x="5201752" y="626286"/>
                </a:lnTo>
                <a:cubicBezTo>
                  <a:pt x="5213557" y="641658"/>
                  <a:pt x="5232712" y="652797"/>
                  <a:pt x="5257212" y="652797"/>
                </a:cubicBezTo>
                <a:cubicBezTo>
                  <a:pt x="5284608" y="652797"/>
                  <a:pt x="5307995" y="638539"/>
                  <a:pt x="5307995" y="610914"/>
                </a:cubicBezTo>
                <a:cubicBezTo>
                  <a:pt x="5307995" y="590863"/>
                  <a:pt x="5295299" y="579947"/>
                  <a:pt x="5270576" y="569699"/>
                </a:cubicBezTo>
                <a:lnTo>
                  <a:pt x="5257435" y="564352"/>
                </a:lnTo>
                <a:cubicBezTo>
                  <a:pt x="5244962" y="559005"/>
                  <a:pt x="5239394" y="555441"/>
                  <a:pt x="5239394" y="548089"/>
                </a:cubicBezTo>
                <a:cubicBezTo>
                  <a:pt x="5239394" y="539177"/>
                  <a:pt x="5247189" y="534945"/>
                  <a:pt x="5258103" y="534945"/>
                </a:cubicBezTo>
                <a:cubicBezTo>
                  <a:pt x="5270131" y="534945"/>
                  <a:pt x="5281490" y="540069"/>
                  <a:pt x="5290177" y="548980"/>
                </a:cubicBezTo>
                <a:lnTo>
                  <a:pt x="5305991" y="530934"/>
                </a:lnTo>
                <a:cubicBezTo>
                  <a:pt x="5294631" y="517345"/>
                  <a:pt x="5278372" y="509770"/>
                  <a:pt x="5258549" y="509770"/>
                </a:cubicBezTo>
                <a:close/>
                <a:moveTo>
                  <a:pt x="5581064" y="509324"/>
                </a:moveTo>
                <a:cubicBezTo>
                  <a:pt x="5557900" y="509324"/>
                  <a:pt x="5537632" y="518681"/>
                  <a:pt x="5523377" y="538731"/>
                </a:cubicBezTo>
                <a:lnTo>
                  <a:pt x="5540305" y="556109"/>
                </a:lnTo>
                <a:cubicBezTo>
                  <a:pt x="5550996" y="543410"/>
                  <a:pt x="5562355" y="535835"/>
                  <a:pt x="5578169" y="535835"/>
                </a:cubicBezTo>
                <a:cubicBezTo>
                  <a:pt x="5596878" y="535835"/>
                  <a:pt x="5607570" y="546306"/>
                  <a:pt x="5607570" y="565243"/>
                </a:cubicBezTo>
                <a:lnTo>
                  <a:pt x="5607570" y="574154"/>
                </a:lnTo>
                <a:lnTo>
                  <a:pt x="5568814" y="574154"/>
                </a:lnTo>
                <a:cubicBezTo>
                  <a:pt x="5538077" y="574154"/>
                  <a:pt x="5518254" y="589081"/>
                  <a:pt x="5518254" y="613141"/>
                </a:cubicBezTo>
                <a:cubicBezTo>
                  <a:pt x="5518254" y="636979"/>
                  <a:pt x="5537186" y="652797"/>
                  <a:pt x="5565919" y="652797"/>
                </a:cubicBezTo>
                <a:cubicBezTo>
                  <a:pt x="5585074" y="652797"/>
                  <a:pt x="5599997" y="646113"/>
                  <a:pt x="5609797" y="634306"/>
                </a:cubicBezTo>
                <a:lnTo>
                  <a:pt x="5609797" y="649678"/>
                </a:lnTo>
                <a:lnTo>
                  <a:pt x="5637193" y="649678"/>
                </a:lnTo>
                <a:lnTo>
                  <a:pt x="5637193" y="566802"/>
                </a:lnTo>
                <a:cubicBezTo>
                  <a:pt x="5637193" y="528929"/>
                  <a:pt x="5614029" y="509547"/>
                  <a:pt x="5581064" y="509324"/>
                </a:cubicBezTo>
                <a:close/>
                <a:moveTo>
                  <a:pt x="5341405" y="476353"/>
                </a:moveTo>
                <a:lnTo>
                  <a:pt x="5341405" y="512444"/>
                </a:lnTo>
                <a:lnTo>
                  <a:pt x="5319132" y="512444"/>
                </a:lnTo>
                <a:lnTo>
                  <a:pt x="5319132" y="537841"/>
                </a:lnTo>
                <a:lnTo>
                  <a:pt x="5341405" y="537841"/>
                </a:lnTo>
                <a:lnTo>
                  <a:pt x="5341405" y="604899"/>
                </a:lnTo>
                <a:cubicBezTo>
                  <a:pt x="5341405" y="638094"/>
                  <a:pt x="5361451" y="652575"/>
                  <a:pt x="5391965" y="652575"/>
                </a:cubicBezTo>
                <a:cubicBezTo>
                  <a:pt x="5401097" y="652575"/>
                  <a:pt x="5408670" y="651238"/>
                  <a:pt x="5416243" y="649456"/>
                </a:cubicBezTo>
                <a:lnTo>
                  <a:pt x="5416243" y="624727"/>
                </a:lnTo>
                <a:cubicBezTo>
                  <a:pt x="5408893" y="625618"/>
                  <a:pt x="5403102" y="626286"/>
                  <a:pt x="5398202" y="625841"/>
                </a:cubicBezTo>
                <a:cubicBezTo>
                  <a:pt x="5381051" y="625841"/>
                  <a:pt x="5371029" y="620271"/>
                  <a:pt x="5371029" y="602226"/>
                </a:cubicBezTo>
                <a:lnTo>
                  <a:pt x="5371029" y="537841"/>
                </a:lnTo>
                <a:lnTo>
                  <a:pt x="5411788" y="537841"/>
                </a:lnTo>
                <a:lnTo>
                  <a:pt x="5411788" y="512444"/>
                </a:lnTo>
                <a:lnTo>
                  <a:pt x="5371029" y="512444"/>
                </a:lnTo>
                <a:lnTo>
                  <a:pt x="5371029" y="476353"/>
                </a:lnTo>
                <a:close/>
                <a:moveTo>
                  <a:pt x="4951178" y="462317"/>
                </a:moveTo>
                <a:lnTo>
                  <a:pt x="4951178" y="649678"/>
                </a:lnTo>
                <a:lnTo>
                  <a:pt x="4980801" y="649678"/>
                </a:lnTo>
                <a:lnTo>
                  <a:pt x="4980801" y="533831"/>
                </a:lnTo>
                <a:lnTo>
                  <a:pt x="5033812" y="603339"/>
                </a:lnTo>
                <a:lnTo>
                  <a:pt x="5043834" y="603339"/>
                </a:lnTo>
                <a:lnTo>
                  <a:pt x="5096622" y="534053"/>
                </a:lnTo>
                <a:lnTo>
                  <a:pt x="5096622" y="649678"/>
                </a:lnTo>
                <a:lnTo>
                  <a:pt x="5126245" y="649678"/>
                </a:lnTo>
                <a:lnTo>
                  <a:pt x="5126245" y="462317"/>
                </a:lnTo>
                <a:lnTo>
                  <a:pt x="5116000" y="462317"/>
                </a:lnTo>
                <a:lnTo>
                  <a:pt x="5038712" y="565243"/>
                </a:lnTo>
                <a:lnTo>
                  <a:pt x="4961424" y="462317"/>
                </a:lnTo>
                <a:close/>
                <a:moveTo>
                  <a:pt x="4630889" y="462316"/>
                </a:moveTo>
                <a:cubicBezTo>
                  <a:pt x="4555829" y="462316"/>
                  <a:pt x="4494800" y="523359"/>
                  <a:pt x="4494800" y="598437"/>
                </a:cubicBezTo>
                <a:cubicBezTo>
                  <a:pt x="4494800" y="676857"/>
                  <a:pt x="4555829" y="735894"/>
                  <a:pt x="4636680" y="735894"/>
                </a:cubicBezTo>
                <a:cubicBezTo>
                  <a:pt x="4677218" y="735894"/>
                  <a:pt x="4703945" y="720745"/>
                  <a:pt x="4725550" y="708492"/>
                </a:cubicBezTo>
                <a:cubicBezTo>
                  <a:pt x="4743146" y="698467"/>
                  <a:pt x="4752946" y="693343"/>
                  <a:pt x="4768092" y="693343"/>
                </a:cubicBezTo>
                <a:cubicBezTo>
                  <a:pt x="4801279" y="693343"/>
                  <a:pt x="4816202" y="715175"/>
                  <a:pt x="4816202" y="736786"/>
                </a:cubicBezTo>
                <a:cubicBezTo>
                  <a:pt x="4816202" y="759955"/>
                  <a:pt x="4797270" y="778892"/>
                  <a:pt x="4774106" y="778892"/>
                </a:cubicBezTo>
                <a:lnTo>
                  <a:pt x="4702609" y="778892"/>
                </a:lnTo>
                <a:lnTo>
                  <a:pt x="4702609" y="872906"/>
                </a:lnTo>
                <a:lnTo>
                  <a:pt x="4774106" y="872906"/>
                </a:lnTo>
                <a:cubicBezTo>
                  <a:pt x="4849167" y="872906"/>
                  <a:pt x="4910195" y="811864"/>
                  <a:pt x="4910195" y="736786"/>
                </a:cubicBezTo>
                <a:cubicBezTo>
                  <a:pt x="4910195" y="658366"/>
                  <a:pt x="4849167" y="599328"/>
                  <a:pt x="4768315" y="599328"/>
                </a:cubicBezTo>
                <a:cubicBezTo>
                  <a:pt x="4727778" y="599328"/>
                  <a:pt x="4701050" y="614477"/>
                  <a:pt x="4679445" y="626730"/>
                </a:cubicBezTo>
                <a:cubicBezTo>
                  <a:pt x="4661849" y="636756"/>
                  <a:pt x="4652049" y="641880"/>
                  <a:pt x="4636903" y="641880"/>
                </a:cubicBezTo>
                <a:cubicBezTo>
                  <a:pt x="4603716" y="641880"/>
                  <a:pt x="4588793" y="620047"/>
                  <a:pt x="4588793" y="598437"/>
                </a:cubicBezTo>
                <a:cubicBezTo>
                  <a:pt x="4588793" y="575267"/>
                  <a:pt x="4607725" y="556331"/>
                  <a:pt x="4630889" y="556331"/>
                </a:cubicBezTo>
                <a:lnTo>
                  <a:pt x="4702386" y="556331"/>
                </a:lnTo>
                <a:lnTo>
                  <a:pt x="4702386" y="462316"/>
                </a:lnTo>
                <a:close/>
                <a:moveTo>
                  <a:pt x="4773883" y="461425"/>
                </a:moveTo>
                <a:cubicBezTo>
                  <a:pt x="4747436" y="461425"/>
                  <a:pt x="4725996" y="482870"/>
                  <a:pt x="4725996" y="509323"/>
                </a:cubicBezTo>
                <a:cubicBezTo>
                  <a:pt x="4725996" y="535777"/>
                  <a:pt x="4747436" y="557222"/>
                  <a:pt x="4773883" y="557222"/>
                </a:cubicBezTo>
                <a:cubicBezTo>
                  <a:pt x="4800331" y="557222"/>
                  <a:pt x="4821771" y="535777"/>
                  <a:pt x="4821771" y="509323"/>
                </a:cubicBezTo>
                <a:cubicBezTo>
                  <a:pt x="4821771" y="482870"/>
                  <a:pt x="4800331" y="461425"/>
                  <a:pt x="4773883" y="461425"/>
                </a:cubicBezTo>
                <a:close/>
                <a:moveTo>
                  <a:pt x="5170124" y="450287"/>
                </a:moveTo>
                <a:cubicBezTo>
                  <a:pt x="5158987" y="450287"/>
                  <a:pt x="5150078" y="458976"/>
                  <a:pt x="5150078" y="469892"/>
                </a:cubicBezTo>
                <a:cubicBezTo>
                  <a:pt x="5150078" y="480808"/>
                  <a:pt x="5158987" y="489051"/>
                  <a:pt x="5170124" y="489051"/>
                </a:cubicBezTo>
                <a:cubicBezTo>
                  <a:pt x="5181038" y="489051"/>
                  <a:pt x="5189947" y="480808"/>
                  <a:pt x="5189947" y="469892"/>
                </a:cubicBezTo>
                <a:cubicBezTo>
                  <a:pt x="5189947" y="458976"/>
                  <a:pt x="5181038" y="450287"/>
                  <a:pt x="5170124" y="450287"/>
                </a:cubicBezTo>
                <a:close/>
                <a:moveTo>
                  <a:pt x="0" y="0"/>
                </a:moveTo>
                <a:lnTo>
                  <a:pt x="6095999" y="0"/>
                </a:lnTo>
                <a:lnTo>
                  <a:pt x="6095999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r>
              <a:rPr lang="sv-SE" dirty="0"/>
              <a:t>Klicka på ikonen eller dra och släpp en bild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E687666-4DC6-BE0D-001E-E728E7E1BC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8" y="2927498"/>
            <a:ext cx="4901793" cy="3359001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6EDDF6F-322F-5ACC-CC28-818731FB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52D-42FD-964F-9D4B-A923078A1E7F}" type="datetimeFigureOut">
              <a:rPr lang="sv-SE" smtClean="0"/>
              <a:t>2024-10-03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E0C90DB-B0F6-1BD2-E989-1F46F2242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E14D709-3B1A-3CCE-3AF8-2A1C10B52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5F7C-CA1D-3C4C-A25E-2F7F10C6651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C1A57445-138B-4CEC-23D8-B6EAF5CEB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8" y="1098693"/>
            <a:ext cx="4901793" cy="1633022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4154668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42DBF8F-0B9A-EACA-9CE8-329CC3B8E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54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858ACA6-3733-33DA-985C-B9A413BAC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935968"/>
            <a:ext cx="10515600" cy="29402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13431F3-AAF9-3858-CB54-10DACB8496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4288" y="6446763"/>
            <a:ext cx="2647950" cy="1842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A252D-42FD-964F-9D4B-A923078A1E7F}" type="datetimeFigureOut">
              <a:rPr lang="sv-SE" smtClean="0"/>
              <a:pPr/>
              <a:t>2024-10-03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48CF3CB-8FDA-4CF7-A74E-B581BB57C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288" y="469585"/>
            <a:ext cx="4114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02ACB6B-1AA8-04D3-70C2-14DC787DD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0" y="6448498"/>
            <a:ext cx="27432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D5F7C-CA1D-3C4C-A25E-2F7F10C6651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A767E0B2-078C-F378-5E18-5F487774598A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231534" y="14968"/>
            <a:ext cx="1875405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6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1352" userDrawn="1">
          <p15:clr>
            <a:srgbClr val="F26B43"/>
          </p15:clr>
        </p15:guide>
        <p15:guide id="5" pos="1496" userDrawn="1">
          <p15:clr>
            <a:srgbClr val="F26B43"/>
          </p15:clr>
        </p15:guide>
        <p15:guide id="6" pos="2560" userDrawn="1">
          <p15:clr>
            <a:srgbClr val="F26B43"/>
          </p15:clr>
        </p15:guide>
        <p15:guide id="7" pos="2704" userDrawn="1">
          <p15:clr>
            <a:srgbClr val="F26B43"/>
          </p15:clr>
        </p15:guide>
        <p15:guide id="8" pos="3768" userDrawn="1">
          <p15:clr>
            <a:srgbClr val="F26B43"/>
          </p15:clr>
        </p15:guide>
        <p15:guide id="9" pos="3912" userDrawn="1">
          <p15:clr>
            <a:srgbClr val="F26B43"/>
          </p15:clr>
        </p15:guide>
        <p15:guide id="10" pos="4976" userDrawn="1">
          <p15:clr>
            <a:srgbClr val="F26B43"/>
          </p15:clr>
        </p15:guide>
        <p15:guide id="11" pos="5120" userDrawn="1">
          <p15:clr>
            <a:srgbClr val="F26B43"/>
          </p15:clr>
        </p15:guide>
        <p15:guide id="12" pos="6184" userDrawn="1">
          <p15:clr>
            <a:srgbClr val="F26B43"/>
          </p15:clr>
        </p15:guide>
        <p15:guide id="13" pos="6328" userDrawn="1">
          <p15:clr>
            <a:srgbClr val="F26B43"/>
          </p15:clr>
        </p15:guide>
        <p15:guide id="14" pos="7392" userDrawn="1">
          <p15:clr>
            <a:srgbClr val="F26B43"/>
          </p15:clr>
        </p15:guide>
        <p15:guide id="15" orient="horz" userDrawn="1">
          <p15:clr>
            <a:srgbClr val="F26B43"/>
          </p15:clr>
        </p15:guide>
        <p15:guide id="16" orient="horz" pos="4320" userDrawn="1">
          <p15:clr>
            <a:srgbClr val="F26B43"/>
          </p15:clr>
        </p15:guide>
        <p15:guide id="17" orient="horz" pos="288" userDrawn="1">
          <p15:clr>
            <a:srgbClr val="F26B43"/>
          </p15:clr>
        </p15:guide>
        <p15:guide id="18" orient="horz" pos="849" userDrawn="1">
          <p15:clr>
            <a:srgbClr val="F26B43"/>
          </p15:clr>
        </p15:guide>
        <p15:guide id="19" orient="horz" pos="1065" userDrawn="1">
          <p15:clr>
            <a:srgbClr val="F26B43"/>
          </p15:clr>
        </p15:guide>
        <p15:guide id="20" orient="horz" pos="1627" userDrawn="1">
          <p15:clr>
            <a:srgbClr val="F26B43"/>
          </p15:clr>
        </p15:guide>
        <p15:guide id="21" orient="horz" pos="1843" userDrawn="1">
          <p15:clr>
            <a:srgbClr val="F26B43"/>
          </p15:clr>
        </p15:guide>
        <p15:guide id="22" orient="horz" pos="2404" userDrawn="1">
          <p15:clr>
            <a:srgbClr val="F26B43"/>
          </p15:clr>
        </p15:guide>
        <p15:guide id="23" orient="horz" pos="2620" userDrawn="1">
          <p15:clr>
            <a:srgbClr val="F26B43"/>
          </p15:clr>
        </p15:guide>
        <p15:guide id="24" orient="horz" pos="3182" userDrawn="1">
          <p15:clr>
            <a:srgbClr val="F26B43"/>
          </p15:clr>
        </p15:guide>
        <p15:guide id="25" orient="horz" pos="3398" userDrawn="1">
          <p15:clr>
            <a:srgbClr val="F26B43"/>
          </p15:clr>
        </p15:guide>
        <p15:guide id="26" orient="horz" pos="3960" userDrawn="1">
          <p15:clr>
            <a:srgbClr val="F26B43"/>
          </p15:clr>
        </p15:guide>
        <p15:guide id="27" pos="3840" userDrawn="1">
          <p15:clr>
            <a:srgbClr val="F26B43"/>
          </p15:clr>
        </p15:guide>
        <p15:guide id="28" pos="529" userDrawn="1">
          <p15:clr>
            <a:srgbClr val="F26B43"/>
          </p15:clr>
        </p15:guide>
        <p15:guide id="29" pos="41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customXml" Target="../ink/ink6.xml"/><Relationship Id="rId18" Type="http://schemas.openxmlformats.org/officeDocument/2006/relationships/image" Target="../media/image78.png"/><Relationship Id="rId26" Type="http://schemas.openxmlformats.org/officeDocument/2006/relationships/image" Target="../media/image820.png"/><Relationship Id="rId3" Type="http://schemas.openxmlformats.org/officeDocument/2006/relationships/customXml" Target="../ink/ink1.xml"/><Relationship Id="rId21" Type="http://schemas.openxmlformats.org/officeDocument/2006/relationships/customXml" Target="../ink/ink11.xml"/><Relationship Id="rId7" Type="http://schemas.openxmlformats.org/officeDocument/2006/relationships/customXml" Target="../ink/ink3.xml"/><Relationship Id="rId12" Type="http://schemas.openxmlformats.org/officeDocument/2006/relationships/image" Target="../media/image76.png"/><Relationship Id="rId17" Type="http://schemas.openxmlformats.org/officeDocument/2006/relationships/customXml" Target="../ink/ink9.xml"/><Relationship Id="rId25" Type="http://schemas.openxmlformats.org/officeDocument/2006/relationships/customXml" Target="../ink/ink13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770.png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30.png"/><Relationship Id="rId11" Type="http://schemas.openxmlformats.org/officeDocument/2006/relationships/customXml" Target="../ink/ink5.xml"/><Relationship Id="rId24" Type="http://schemas.openxmlformats.org/officeDocument/2006/relationships/image" Target="../media/image810.png"/><Relationship Id="rId5" Type="http://schemas.openxmlformats.org/officeDocument/2006/relationships/customXml" Target="../ink/ink2.xml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28" Type="http://schemas.openxmlformats.org/officeDocument/2006/relationships/image" Target="../media/image830.png"/><Relationship Id="rId10" Type="http://schemas.openxmlformats.org/officeDocument/2006/relationships/image" Target="../media/image750.png"/><Relationship Id="rId19" Type="http://schemas.openxmlformats.org/officeDocument/2006/relationships/customXml" Target="../ink/ink10.xml"/><Relationship Id="rId4" Type="http://schemas.openxmlformats.org/officeDocument/2006/relationships/image" Target="../media/image72.png"/><Relationship Id="rId9" Type="http://schemas.openxmlformats.org/officeDocument/2006/relationships/customXml" Target="../ink/ink4.xml"/><Relationship Id="rId14" Type="http://schemas.openxmlformats.org/officeDocument/2006/relationships/customXml" Target="../ink/ink7.xml"/><Relationship Id="rId22" Type="http://schemas.openxmlformats.org/officeDocument/2006/relationships/image" Target="../media/image80.png"/><Relationship Id="rId27" Type="http://schemas.openxmlformats.org/officeDocument/2006/relationships/customXml" Target="../ink/ink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customXml" Target="../ink/ink20.xml"/><Relationship Id="rId18" Type="http://schemas.openxmlformats.org/officeDocument/2006/relationships/image" Target="../media/image78.png"/><Relationship Id="rId26" Type="http://schemas.openxmlformats.org/officeDocument/2006/relationships/image" Target="../media/image820.png"/><Relationship Id="rId3" Type="http://schemas.openxmlformats.org/officeDocument/2006/relationships/customXml" Target="../ink/ink15.xml"/><Relationship Id="rId21" Type="http://schemas.openxmlformats.org/officeDocument/2006/relationships/customXml" Target="../ink/ink25.xml"/><Relationship Id="rId7" Type="http://schemas.openxmlformats.org/officeDocument/2006/relationships/customXml" Target="../ink/ink17.xml"/><Relationship Id="rId12" Type="http://schemas.openxmlformats.org/officeDocument/2006/relationships/image" Target="../media/image76.png"/><Relationship Id="rId17" Type="http://schemas.openxmlformats.org/officeDocument/2006/relationships/customXml" Target="../ink/ink23.xml"/><Relationship Id="rId25" Type="http://schemas.openxmlformats.org/officeDocument/2006/relationships/customXml" Target="../ink/ink27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770.png"/><Relationship Id="rId20" Type="http://schemas.openxmlformats.org/officeDocument/2006/relationships/image" Target="../media/image79.png"/><Relationship Id="rId29" Type="http://schemas.openxmlformats.org/officeDocument/2006/relationships/customXml" Target="../ink/ink2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30.png"/><Relationship Id="rId11" Type="http://schemas.openxmlformats.org/officeDocument/2006/relationships/customXml" Target="../ink/ink19.xml"/><Relationship Id="rId24" Type="http://schemas.openxmlformats.org/officeDocument/2006/relationships/image" Target="../media/image810.png"/><Relationship Id="rId5" Type="http://schemas.openxmlformats.org/officeDocument/2006/relationships/customXml" Target="../ink/ink16.xml"/><Relationship Id="rId15" Type="http://schemas.openxmlformats.org/officeDocument/2006/relationships/customXml" Target="../ink/ink22.xml"/><Relationship Id="rId23" Type="http://schemas.openxmlformats.org/officeDocument/2006/relationships/customXml" Target="../ink/ink26.xml"/><Relationship Id="rId28" Type="http://schemas.openxmlformats.org/officeDocument/2006/relationships/image" Target="../media/image830.png"/><Relationship Id="rId10" Type="http://schemas.openxmlformats.org/officeDocument/2006/relationships/image" Target="../media/image750.png"/><Relationship Id="rId19" Type="http://schemas.openxmlformats.org/officeDocument/2006/relationships/customXml" Target="../ink/ink24.xml"/><Relationship Id="rId4" Type="http://schemas.openxmlformats.org/officeDocument/2006/relationships/image" Target="../media/image72.png"/><Relationship Id="rId9" Type="http://schemas.openxmlformats.org/officeDocument/2006/relationships/customXml" Target="../ink/ink18.xml"/><Relationship Id="rId14" Type="http://schemas.openxmlformats.org/officeDocument/2006/relationships/customXml" Target="../ink/ink21.xml"/><Relationship Id="rId22" Type="http://schemas.openxmlformats.org/officeDocument/2006/relationships/image" Target="../media/image80.png"/><Relationship Id="rId27" Type="http://schemas.openxmlformats.org/officeDocument/2006/relationships/customXml" Target="../ink/ink28.xml"/><Relationship Id="rId30" Type="http://schemas.openxmlformats.org/officeDocument/2006/relationships/image" Target="../media/image8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customXml" Target="../ink/ink35.xml"/><Relationship Id="rId18" Type="http://schemas.openxmlformats.org/officeDocument/2006/relationships/image" Target="../media/image78.png"/><Relationship Id="rId26" Type="http://schemas.openxmlformats.org/officeDocument/2006/relationships/image" Target="../media/image820.png"/><Relationship Id="rId3" Type="http://schemas.openxmlformats.org/officeDocument/2006/relationships/customXml" Target="../ink/ink30.xml"/><Relationship Id="rId21" Type="http://schemas.openxmlformats.org/officeDocument/2006/relationships/customXml" Target="../ink/ink40.xml"/><Relationship Id="rId7" Type="http://schemas.openxmlformats.org/officeDocument/2006/relationships/customXml" Target="../ink/ink32.xml"/><Relationship Id="rId12" Type="http://schemas.openxmlformats.org/officeDocument/2006/relationships/image" Target="../media/image76.png"/><Relationship Id="rId17" Type="http://schemas.openxmlformats.org/officeDocument/2006/relationships/customXml" Target="../ink/ink38.xml"/><Relationship Id="rId25" Type="http://schemas.openxmlformats.org/officeDocument/2006/relationships/customXml" Target="../ink/ink42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770.png"/><Relationship Id="rId20" Type="http://schemas.openxmlformats.org/officeDocument/2006/relationships/image" Target="../media/image79.png"/><Relationship Id="rId29" Type="http://schemas.openxmlformats.org/officeDocument/2006/relationships/customXml" Target="../ink/ink4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30.png"/><Relationship Id="rId11" Type="http://schemas.openxmlformats.org/officeDocument/2006/relationships/customXml" Target="../ink/ink34.xml"/><Relationship Id="rId24" Type="http://schemas.openxmlformats.org/officeDocument/2006/relationships/image" Target="../media/image810.png"/><Relationship Id="rId5" Type="http://schemas.openxmlformats.org/officeDocument/2006/relationships/customXml" Target="../ink/ink31.xml"/><Relationship Id="rId15" Type="http://schemas.openxmlformats.org/officeDocument/2006/relationships/customXml" Target="../ink/ink37.xml"/><Relationship Id="rId23" Type="http://schemas.openxmlformats.org/officeDocument/2006/relationships/customXml" Target="../ink/ink41.xml"/><Relationship Id="rId28" Type="http://schemas.openxmlformats.org/officeDocument/2006/relationships/image" Target="../media/image830.png"/><Relationship Id="rId10" Type="http://schemas.openxmlformats.org/officeDocument/2006/relationships/image" Target="../media/image750.png"/><Relationship Id="rId19" Type="http://schemas.openxmlformats.org/officeDocument/2006/relationships/customXml" Target="../ink/ink39.xml"/><Relationship Id="rId4" Type="http://schemas.openxmlformats.org/officeDocument/2006/relationships/image" Target="../media/image72.png"/><Relationship Id="rId9" Type="http://schemas.openxmlformats.org/officeDocument/2006/relationships/customXml" Target="../ink/ink33.xml"/><Relationship Id="rId14" Type="http://schemas.openxmlformats.org/officeDocument/2006/relationships/customXml" Target="../ink/ink36.xml"/><Relationship Id="rId22" Type="http://schemas.openxmlformats.org/officeDocument/2006/relationships/image" Target="../media/image80.png"/><Relationship Id="rId27" Type="http://schemas.openxmlformats.org/officeDocument/2006/relationships/customXml" Target="../ink/ink43.xml"/><Relationship Id="rId30" Type="http://schemas.openxmlformats.org/officeDocument/2006/relationships/image" Target="../media/image8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customXml" Target="../ink/ink50.xml"/><Relationship Id="rId18" Type="http://schemas.openxmlformats.org/officeDocument/2006/relationships/image" Target="../media/image78.png"/><Relationship Id="rId26" Type="http://schemas.openxmlformats.org/officeDocument/2006/relationships/image" Target="../media/image820.png"/><Relationship Id="rId3" Type="http://schemas.openxmlformats.org/officeDocument/2006/relationships/customXml" Target="../ink/ink45.xml"/><Relationship Id="rId21" Type="http://schemas.openxmlformats.org/officeDocument/2006/relationships/customXml" Target="../ink/ink55.xml"/><Relationship Id="rId7" Type="http://schemas.openxmlformats.org/officeDocument/2006/relationships/customXml" Target="../ink/ink47.xml"/><Relationship Id="rId12" Type="http://schemas.openxmlformats.org/officeDocument/2006/relationships/image" Target="../media/image76.png"/><Relationship Id="rId17" Type="http://schemas.openxmlformats.org/officeDocument/2006/relationships/customXml" Target="../ink/ink53.xml"/><Relationship Id="rId25" Type="http://schemas.openxmlformats.org/officeDocument/2006/relationships/customXml" Target="../ink/ink57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770.png"/><Relationship Id="rId20" Type="http://schemas.openxmlformats.org/officeDocument/2006/relationships/image" Target="../media/image79.png"/><Relationship Id="rId29" Type="http://schemas.openxmlformats.org/officeDocument/2006/relationships/customXml" Target="../ink/ink5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30.png"/><Relationship Id="rId11" Type="http://schemas.openxmlformats.org/officeDocument/2006/relationships/customXml" Target="../ink/ink49.xml"/><Relationship Id="rId24" Type="http://schemas.openxmlformats.org/officeDocument/2006/relationships/image" Target="../media/image810.png"/><Relationship Id="rId5" Type="http://schemas.openxmlformats.org/officeDocument/2006/relationships/customXml" Target="../ink/ink46.xml"/><Relationship Id="rId15" Type="http://schemas.openxmlformats.org/officeDocument/2006/relationships/customXml" Target="../ink/ink52.xml"/><Relationship Id="rId23" Type="http://schemas.openxmlformats.org/officeDocument/2006/relationships/customXml" Target="../ink/ink56.xml"/><Relationship Id="rId28" Type="http://schemas.openxmlformats.org/officeDocument/2006/relationships/image" Target="../media/image830.png"/><Relationship Id="rId10" Type="http://schemas.openxmlformats.org/officeDocument/2006/relationships/image" Target="../media/image750.png"/><Relationship Id="rId19" Type="http://schemas.openxmlformats.org/officeDocument/2006/relationships/customXml" Target="../ink/ink54.xml"/><Relationship Id="rId4" Type="http://schemas.openxmlformats.org/officeDocument/2006/relationships/image" Target="../media/image72.png"/><Relationship Id="rId9" Type="http://schemas.openxmlformats.org/officeDocument/2006/relationships/customXml" Target="../ink/ink48.xml"/><Relationship Id="rId14" Type="http://schemas.openxmlformats.org/officeDocument/2006/relationships/customXml" Target="../ink/ink51.xml"/><Relationship Id="rId22" Type="http://schemas.openxmlformats.org/officeDocument/2006/relationships/image" Target="../media/image80.png"/><Relationship Id="rId27" Type="http://schemas.openxmlformats.org/officeDocument/2006/relationships/customXml" Target="../ink/ink58.xml"/><Relationship Id="rId30" Type="http://schemas.openxmlformats.org/officeDocument/2006/relationships/image" Target="../media/image8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97D89C-F00F-B52F-1A62-A2FA5BDC1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0083" y="1807420"/>
            <a:ext cx="10086109" cy="2459779"/>
          </a:xfrm>
        </p:spPr>
        <p:txBody>
          <a:bodyPr/>
          <a:lstStyle/>
          <a:p>
            <a:r>
              <a:rPr lang="sv-SE" sz="5400" dirty="0" err="1"/>
              <a:t>Political</a:t>
            </a:r>
            <a:r>
              <a:rPr lang="sv-SE" sz="5400" dirty="0"/>
              <a:t> </a:t>
            </a:r>
            <a:r>
              <a:rPr lang="sv-SE" sz="5400" dirty="0" err="1"/>
              <a:t>leadership</a:t>
            </a:r>
            <a:r>
              <a:rPr lang="sv-SE" sz="5400" dirty="0"/>
              <a:t> for  </a:t>
            </a:r>
            <a:r>
              <a:rPr lang="sv-SE" sz="5400" dirty="0" err="1"/>
              <a:t>sustainable</a:t>
            </a:r>
            <a:r>
              <a:rPr lang="sv-SE" sz="5400" dirty="0"/>
              <a:t> </a:t>
            </a:r>
            <a:r>
              <a:rPr lang="sv-SE" sz="5400" dirty="0" err="1"/>
              <a:t>mobility</a:t>
            </a:r>
            <a:r>
              <a:rPr lang="sv-SE" sz="5400" dirty="0"/>
              <a:t> transformations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88376A9-66A2-DFC3-B324-B4F406A51D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1105" y="4897805"/>
            <a:ext cx="9049789" cy="645505"/>
          </a:xfrm>
        </p:spPr>
        <p:txBody>
          <a:bodyPr/>
          <a:lstStyle/>
          <a:p>
            <a:r>
              <a:rPr lang="en-US" b="1" dirty="0"/>
              <a:t>Karin Thoresson and Karolina Isaksson, VTI</a:t>
            </a:r>
          </a:p>
        </p:txBody>
      </p:sp>
    </p:spTree>
    <p:extLst>
      <p:ext uri="{BB962C8B-B14F-4D97-AF65-F5344CB8AC3E}">
        <p14:creationId xmlns:p14="http://schemas.microsoft.com/office/powerpoint/2010/main" val="3828860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DE1000A6-88B7-D328-5272-FBF7043AC1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2598" y="2670520"/>
            <a:ext cx="9144000" cy="808182"/>
          </a:xfrm>
        </p:spPr>
        <p:txBody>
          <a:bodyPr/>
          <a:lstStyle/>
          <a:p>
            <a:r>
              <a:rPr lang="sv-SE" dirty="0" err="1">
                <a:cs typeface="Arial"/>
              </a:rPr>
              <a:t>Thank</a:t>
            </a:r>
            <a:r>
              <a:rPr lang="sv-SE" dirty="0">
                <a:cs typeface="Arial"/>
              </a:rPr>
              <a:t> </a:t>
            </a:r>
            <a:r>
              <a:rPr lang="sv-SE" dirty="0" err="1">
                <a:cs typeface="Arial"/>
              </a:rPr>
              <a:t>you</a:t>
            </a:r>
            <a:r>
              <a:rPr lang="sv-SE" dirty="0">
                <a:cs typeface="Arial"/>
              </a:rPr>
              <a:t>!</a:t>
            </a:r>
            <a:endParaRPr lang="sv-SE" dirty="0"/>
          </a:p>
        </p:txBody>
      </p:sp>
      <p:sp>
        <p:nvSpPr>
          <p:cNvPr id="6" name="Underrubrik 5">
            <a:extLst>
              <a:ext uri="{FF2B5EF4-FFF2-40B4-BE49-F238E27FC236}">
                <a16:creationId xmlns:a16="http://schemas.microsoft.com/office/drawing/2014/main" id="{8AC5D418-4513-ABAD-9E29-804AE0F85A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2598" y="3947196"/>
            <a:ext cx="9144000" cy="2684979"/>
          </a:xfrm>
        </p:spPr>
        <p:txBody>
          <a:bodyPr/>
          <a:lstStyle/>
          <a:p>
            <a:r>
              <a:rPr lang="sv-SE" dirty="0"/>
              <a:t>karolina.isaksson@vti.se</a:t>
            </a:r>
            <a:br>
              <a:rPr lang="sv-SE" dirty="0"/>
            </a:br>
            <a:r>
              <a:rPr lang="sv-SE" dirty="0"/>
              <a:t>karin.thoresson@vti.se</a:t>
            </a:r>
          </a:p>
        </p:txBody>
      </p:sp>
    </p:spTree>
    <p:extLst>
      <p:ext uri="{BB962C8B-B14F-4D97-AF65-F5344CB8AC3E}">
        <p14:creationId xmlns:p14="http://schemas.microsoft.com/office/powerpoint/2010/main" val="3405899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04727AF9-4BF1-5043-FD62-232D928168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Underrubrik 6">
            <a:extLst>
              <a:ext uri="{FF2B5EF4-FFF2-40B4-BE49-F238E27FC236}">
                <a16:creationId xmlns:a16="http://schemas.microsoft.com/office/drawing/2014/main" id="{1925F44C-EC6D-7598-2FCD-E0F2178623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1524" y="2258782"/>
            <a:ext cx="6013938" cy="4011133"/>
          </a:xfrm>
        </p:spPr>
        <p:txBody>
          <a:bodyPr/>
          <a:lstStyle/>
          <a:p>
            <a:r>
              <a:rPr lang="sv-SE" sz="4000" dirty="0" err="1"/>
              <a:t>What</a:t>
            </a:r>
            <a:r>
              <a:rPr lang="sv-SE" sz="4000" dirty="0"/>
              <a:t> </a:t>
            </a:r>
            <a:r>
              <a:rPr lang="sv-SE" sz="4000" dirty="0" err="1"/>
              <a:t>does</a:t>
            </a:r>
            <a:r>
              <a:rPr lang="sv-SE" sz="4000" dirty="0"/>
              <a:t> it </a:t>
            </a:r>
            <a:r>
              <a:rPr lang="sv-SE" sz="4000" dirty="0" err="1"/>
              <a:t>take</a:t>
            </a:r>
            <a:r>
              <a:rPr lang="sv-SE" sz="4000" dirty="0"/>
              <a:t> to </a:t>
            </a:r>
            <a:r>
              <a:rPr lang="sv-SE" sz="4000" dirty="0" err="1"/>
              <a:t>exercise</a:t>
            </a:r>
            <a:r>
              <a:rPr lang="sv-SE" sz="4000" dirty="0"/>
              <a:t> </a:t>
            </a:r>
            <a:r>
              <a:rPr lang="sv-SE" sz="4000" dirty="0" err="1"/>
              <a:t>political</a:t>
            </a:r>
            <a:r>
              <a:rPr lang="sv-SE" sz="4000" dirty="0"/>
              <a:t> </a:t>
            </a:r>
            <a:r>
              <a:rPr lang="sv-SE" sz="4000" dirty="0" err="1"/>
              <a:t>leadership</a:t>
            </a:r>
            <a:r>
              <a:rPr lang="sv-SE" sz="4000" dirty="0"/>
              <a:t> at the </a:t>
            </a:r>
            <a:r>
              <a:rPr lang="sv-SE" sz="4000" dirty="0" err="1"/>
              <a:t>local</a:t>
            </a:r>
            <a:r>
              <a:rPr lang="sv-SE" sz="4000" dirty="0"/>
              <a:t> </a:t>
            </a:r>
            <a:r>
              <a:rPr lang="sv-SE" sz="4000" dirty="0" err="1"/>
              <a:t>level</a:t>
            </a:r>
            <a:r>
              <a:rPr lang="sv-SE" sz="4000" dirty="0"/>
              <a:t>?</a:t>
            </a:r>
            <a:endParaRPr lang="sv-SE" sz="4000" b="1" dirty="0"/>
          </a:p>
        </p:txBody>
      </p:sp>
      <p:pic>
        <p:nvPicPr>
          <p:cNvPr id="3" name="Bildobjekt 2" descr="En bild som visar utomhus, himmel, byggnad, person&#10;&#10;Automatiskt genererad beskrivning">
            <a:extLst>
              <a:ext uri="{FF2B5EF4-FFF2-40B4-BE49-F238E27FC236}">
                <a16:creationId xmlns:a16="http://schemas.microsoft.com/office/drawing/2014/main" id="{0931BD6F-4C61-E548-AEBF-9748E0459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90AAD579-9E28-10B8-642F-4A75B6D72497}"/>
              </a:ext>
            </a:extLst>
          </p:cNvPr>
          <p:cNvSpPr txBox="1"/>
          <p:nvPr/>
        </p:nvSpPr>
        <p:spPr>
          <a:xfrm>
            <a:off x="194821" y="6391718"/>
            <a:ext cx="34494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</a:rPr>
              <a:t>Credit: Karolina Isaksson</a:t>
            </a:r>
          </a:p>
        </p:txBody>
      </p:sp>
    </p:spTree>
    <p:extLst>
      <p:ext uri="{BB962C8B-B14F-4D97-AF65-F5344CB8AC3E}">
        <p14:creationId xmlns:p14="http://schemas.microsoft.com/office/powerpoint/2010/main" val="3990456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968D20-2995-55D7-F15C-4EB6181EC6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did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find</a:t>
            </a:r>
            <a:r>
              <a:rPr lang="sv-SE" dirty="0"/>
              <a:t>?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FEC3E2C-6E59-7FEC-1FB3-1045EA719A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4919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711C155B-9423-8888-218C-A0500667D11B}"/>
              </a:ext>
            </a:extLst>
          </p:cNvPr>
          <p:cNvSpPr txBox="1"/>
          <p:nvPr/>
        </p:nvSpPr>
        <p:spPr>
          <a:xfrm>
            <a:off x="4988560" y="2905760"/>
            <a:ext cx="191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Politicians</a:t>
            </a:r>
            <a:r>
              <a:rPr lang="sv-SE" dirty="0"/>
              <a:t> 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6A025B9C-50B9-D058-D954-2ED110CA395B}"/>
              </a:ext>
            </a:extLst>
          </p:cNvPr>
          <p:cNvSpPr txBox="1"/>
          <p:nvPr/>
        </p:nvSpPr>
        <p:spPr>
          <a:xfrm>
            <a:off x="6893562" y="1072327"/>
            <a:ext cx="2631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Administration, </a:t>
            </a:r>
            <a:r>
              <a:rPr lang="sv-SE" dirty="0" err="1"/>
              <a:t>planners</a:t>
            </a:r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51EC4E18-60E1-2650-8BF8-830590CE9DB7}"/>
              </a:ext>
            </a:extLst>
          </p:cNvPr>
          <p:cNvSpPr txBox="1"/>
          <p:nvPr/>
        </p:nvSpPr>
        <p:spPr>
          <a:xfrm>
            <a:off x="3093720" y="933827"/>
            <a:ext cx="2204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Publicly</a:t>
            </a:r>
            <a:r>
              <a:rPr lang="sv-SE" dirty="0"/>
              <a:t> </a:t>
            </a:r>
            <a:r>
              <a:rPr lang="sv-SE" dirty="0" err="1"/>
              <a:t>owned</a:t>
            </a:r>
            <a:r>
              <a:rPr lang="sv-SE" dirty="0"/>
              <a:t> </a:t>
            </a:r>
            <a:r>
              <a:rPr lang="sv-SE" dirty="0" err="1"/>
              <a:t>companies</a:t>
            </a:r>
            <a:r>
              <a:rPr lang="sv-SE" dirty="0"/>
              <a:t>, </a:t>
            </a:r>
            <a:r>
              <a:rPr lang="sv-SE" dirty="0" err="1"/>
              <a:t>parking</a:t>
            </a:r>
            <a:r>
              <a:rPr lang="sv-SE" dirty="0"/>
              <a:t>, </a:t>
            </a:r>
            <a:r>
              <a:rPr lang="sv-SE" dirty="0" err="1"/>
              <a:t>properties</a:t>
            </a:r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2A3B9E96-76B1-F98E-2CBC-6D39DB745A83}"/>
              </a:ext>
            </a:extLst>
          </p:cNvPr>
          <p:cNvSpPr txBox="1"/>
          <p:nvPr/>
        </p:nvSpPr>
        <p:spPr>
          <a:xfrm>
            <a:off x="8270240" y="2265680"/>
            <a:ext cx="2458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Politicians</a:t>
            </a:r>
            <a:r>
              <a:rPr lang="sv-SE" dirty="0"/>
              <a:t> in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committees</a:t>
            </a:r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19059B9C-7CC4-4C72-ED28-59E8EC14E437}"/>
              </a:ext>
            </a:extLst>
          </p:cNvPr>
          <p:cNvSpPr txBox="1"/>
          <p:nvPr/>
        </p:nvSpPr>
        <p:spPr>
          <a:xfrm>
            <a:off x="8107680" y="3761324"/>
            <a:ext cx="236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political</a:t>
            </a:r>
            <a:r>
              <a:rPr lang="sv-SE" dirty="0"/>
              <a:t> </a:t>
            </a:r>
            <a:r>
              <a:rPr lang="sv-SE" dirty="0" err="1"/>
              <a:t>parties</a:t>
            </a:r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8F3302CF-04DC-7033-7AAE-C1F0F54AC8FE}"/>
              </a:ext>
            </a:extLst>
          </p:cNvPr>
          <p:cNvSpPr txBox="1"/>
          <p:nvPr/>
        </p:nvSpPr>
        <p:spPr>
          <a:xfrm>
            <a:off x="5298440" y="4717812"/>
            <a:ext cx="245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Ones </a:t>
            </a:r>
            <a:r>
              <a:rPr lang="sv-SE" dirty="0" err="1"/>
              <a:t>voters</a:t>
            </a:r>
            <a:endParaRPr lang="sv-SE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4F410CE-0939-0E75-5E0C-07C4D24AEF04}"/>
              </a:ext>
            </a:extLst>
          </p:cNvPr>
          <p:cNvSpPr txBox="1"/>
          <p:nvPr/>
        </p:nvSpPr>
        <p:spPr>
          <a:xfrm>
            <a:off x="3083560" y="4323695"/>
            <a:ext cx="19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Citizens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F3D34222-6CCD-1AAE-E6D5-F626EC46DBFD}"/>
              </a:ext>
            </a:extLst>
          </p:cNvPr>
          <p:cNvSpPr txBox="1"/>
          <p:nvPr/>
        </p:nvSpPr>
        <p:spPr>
          <a:xfrm>
            <a:off x="3058161" y="5554841"/>
            <a:ext cx="142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Debate</a:t>
            </a:r>
            <a:r>
              <a:rPr lang="sv-SE" dirty="0"/>
              <a:t>, </a:t>
            </a:r>
            <a:r>
              <a:rPr lang="sv-SE" dirty="0" err="1"/>
              <a:t>criticism</a:t>
            </a:r>
            <a:endParaRPr lang="sv-SE" dirty="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F981B72E-9F1A-1DE1-9954-F8FED88C24AF}"/>
              </a:ext>
            </a:extLst>
          </p:cNvPr>
          <p:cNvSpPr txBox="1"/>
          <p:nvPr/>
        </p:nvSpPr>
        <p:spPr>
          <a:xfrm>
            <a:off x="7711440" y="4954677"/>
            <a:ext cx="2296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Interest</a:t>
            </a:r>
            <a:r>
              <a:rPr lang="sv-SE" dirty="0"/>
              <a:t> </a:t>
            </a:r>
            <a:r>
              <a:rPr lang="sv-SE" dirty="0" err="1"/>
              <a:t>groups</a:t>
            </a:r>
            <a:r>
              <a:rPr lang="sv-SE" dirty="0"/>
              <a:t>, NGO:s, lobbying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6F983D46-AF27-4DB9-CC0D-901E207B282C}"/>
              </a:ext>
            </a:extLst>
          </p:cNvPr>
          <p:cNvSpPr txBox="1"/>
          <p:nvPr/>
        </p:nvSpPr>
        <p:spPr>
          <a:xfrm>
            <a:off x="1310640" y="5226873"/>
            <a:ext cx="1503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’Public opinion’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0D8A4F8A-056E-6A74-CA9F-2BC83E840420}"/>
              </a:ext>
            </a:extLst>
          </p:cNvPr>
          <p:cNvSpPr txBox="1"/>
          <p:nvPr/>
        </p:nvSpPr>
        <p:spPr>
          <a:xfrm>
            <a:off x="345440" y="4508361"/>
            <a:ext cx="1369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Silent</a:t>
            </a:r>
            <a:r>
              <a:rPr lang="sv-SE" dirty="0"/>
              <a:t> </a:t>
            </a:r>
            <a:r>
              <a:rPr lang="sv-SE" dirty="0" err="1"/>
              <a:t>group</a:t>
            </a:r>
            <a:endParaRPr lang="sv-SE" dirty="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032FF34A-A1F2-C1C2-95C0-0C4E2B124540}"/>
              </a:ext>
            </a:extLst>
          </p:cNvPr>
          <p:cNvSpPr txBox="1"/>
          <p:nvPr/>
        </p:nvSpPr>
        <p:spPr>
          <a:xfrm>
            <a:off x="853440" y="2602662"/>
            <a:ext cx="2311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i="1" dirty="0"/>
              <a:t>National </a:t>
            </a:r>
            <a:r>
              <a:rPr lang="sv-SE" i="1" dirty="0" err="1"/>
              <a:t>political</a:t>
            </a:r>
            <a:r>
              <a:rPr lang="sv-SE" i="1" dirty="0"/>
              <a:t> and</a:t>
            </a:r>
          </a:p>
          <a:p>
            <a:r>
              <a:rPr lang="sv-SE" i="1" dirty="0"/>
              <a:t>administrative </a:t>
            </a:r>
            <a:r>
              <a:rPr lang="sv-SE" i="1" dirty="0" err="1"/>
              <a:t>level</a:t>
            </a:r>
            <a:endParaRPr lang="sv-SE" i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9" name="Pennanteckning 38">
                <a:extLst>
                  <a:ext uri="{FF2B5EF4-FFF2-40B4-BE49-F238E27FC236}">
                    <a16:creationId xmlns:a16="http://schemas.microsoft.com/office/drawing/2014/main" id="{1416E918-59BE-8F71-31BA-BBBF8636127A}"/>
                  </a:ext>
                </a:extLst>
              </p14:cNvPr>
              <p14:cNvContentPartPr/>
              <p14:nvPr/>
            </p14:nvContentPartPr>
            <p14:xfrm>
              <a:off x="3850480" y="1340760"/>
              <a:ext cx="360" cy="360"/>
            </p14:xfrm>
          </p:contentPart>
        </mc:Choice>
        <mc:Fallback xmlns="">
          <p:pic>
            <p:nvPicPr>
              <p:cNvPr id="39" name="Pennanteckning 38">
                <a:extLst>
                  <a:ext uri="{FF2B5EF4-FFF2-40B4-BE49-F238E27FC236}">
                    <a16:creationId xmlns:a16="http://schemas.microsoft.com/office/drawing/2014/main" id="{1416E918-59BE-8F71-31BA-BBBF8636127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41480" y="13317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0" name="Pennanteckning 39">
                <a:extLst>
                  <a:ext uri="{FF2B5EF4-FFF2-40B4-BE49-F238E27FC236}">
                    <a16:creationId xmlns:a16="http://schemas.microsoft.com/office/drawing/2014/main" id="{8EFCAEC7-0F7C-46B6-8802-7A8B5FE49329}"/>
                  </a:ext>
                </a:extLst>
              </p14:cNvPr>
              <p14:cNvContentPartPr/>
              <p14:nvPr/>
            </p14:nvContentPartPr>
            <p14:xfrm>
              <a:off x="6095800" y="1533000"/>
              <a:ext cx="1076400" cy="1393200"/>
            </p14:xfrm>
          </p:contentPart>
        </mc:Choice>
        <mc:Fallback xmlns="">
          <p:pic>
            <p:nvPicPr>
              <p:cNvPr id="40" name="Pennanteckning 39">
                <a:extLst>
                  <a:ext uri="{FF2B5EF4-FFF2-40B4-BE49-F238E27FC236}">
                    <a16:creationId xmlns:a16="http://schemas.microsoft.com/office/drawing/2014/main" id="{8EFCAEC7-0F7C-46B6-8802-7A8B5FE4932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86800" y="1524000"/>
                <a:ext cx="1094040" cy="141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2" name="Pennanteckning 41">
                <a:extLst>
                  <a:ext uri="{FF2B5EF4-FFF2-40B4-BE49-F238E27FC236}">
                    <a16:creationId xmlns:a16="http://schemas.microsoft.com/office/drawing/2014/main" id="{366AE7F6-EE8D-53B5-515D-CA9667A9159C}"/>
                  </a:ext>
                </a:extLst>
              </p14:cNvPr>
              <p14:cNvContentPartPr/>
              <p14:nvPr/>
            </p14:nvContentPartPr>
            <p14:xfrm>
              <a:off x="6329440" y="2481960"/>
              <a:ext cx="1888920" cy="606960"/>
            </p14:xfrm>
          </p:contentPart>
        </mc:Choice>
        <mc:Fallback xmlns="">
          <p:pic>
            <p:nvPicPr>
              <p:cNvPr id="42" name="Pennanteckning 41">
                <a:extLst>
                  <a:ext uri="{FF2B5EF4-FFF2-40B4-BE49-F238E27FC236}">
                    <a16:creationId xmlns:a16="http://schemas.microsoft.com/office/drawing/2014/main" id="{366AE7F6-EE8D-53B5-515D-CA9667A9159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20440" y="2472955"/>
                <a:ext cx="1906560" cy="6246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8" name="Pennanteckning 47">
                <a:extLst>
                  <a:ext uri="{FF2B5EF4-FFF2-40B4-BE49-F238E27FC236}">
                    <a16:creationId xmlns:a16="http://schemas.microsoft.com/office/drawing/2014/main" id="{E2711DDA-53C0-CBA3-10B5-07F0A1B6C879}"/>
                  </a:ext>
                </a:extLst>
              </p14:cNvPr>
              <p14:cNvContentPartPr/>
              <p14:nvPr/>
            </p14:nvContentPartPr>
            <p14:xfrm>
              <a:off x="5923000" y="3434160"/>
              <a:ext cx="2356920" cy="1503720"/>
            </p14:xfrm>
          </p:contentPart>
        </mc:Choice>
        <mc:Fallback xmlns="">
          <p:pic>
            <p:nvPicPr>
              <p:cNvPr id="48" name="Pennanteckning 47">
                <a:extLst>
                  <a:ext uri="{FF2B5EF4-FFF2-40B4-BE49-F238E27FC236}">
                    <a16:creationId xmlns:a16="http://schemas.microsoft.com/office/drawing/2014/main" id="{E2711DDA-53C0-CBA3-10B5-07F0A1B6C87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14000" y="3425160"/>
                <a:ext cx="2374560" cy="152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upp 50">
            <a:extLst>
              <a:ext uri="{FF2B5EF4-FFF2-40B4-BE49-F238E27FC236}">
                <a16:creationId xmlns:a16="http://schemas.microsoft.com/office/drawing/2014/main" id="{12EFB611-5941-CE42-2093-AC7A26C4D8AE}"/>
              </a:ext>
            </a:extLst>
          </p:cNvPr>
          <p:cNvGrpSpPr/>
          <p:nvPr/>
        </p:nvGrpSpPr>
        <p:grpSpPr>
          <a:xfrm>
            <a:off x="5658760" y="3312120"/>
            <a:ext cx="2409480" cy="1406160"/>
            <a:chOff x="5658760" y="3312120"/>
            <a:chExt cx="2409480" cy="140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3" name="Pennanteckning 42">
                  <a:extLst>
                    <a:ext uri="{FF2B5EF4-FFF2-40B4-BE49-F238E27FC236}">
                      <a16:creationId xmlns:a16="http://schemas.microsoft.com/office/drawing/2014/main" id="{CCF79E3E-1D20-484C-E614-ABC9CAA01CF3}"/>
                    </a:ext>
                  </a:extLst>
                </p14:cNvPr>
                <p14:cNvContentPartPr/>
                <p14:nvPr/>
              </p14:nvContentPartPr>
              <p14:xfrm>
                <a:off x="6115960" y="3312120"/>
                <a:ext cx="1952280" cy="628200"/>
              </p14:xfrm>
            </p:contentPart>
          </mc:Choice>
          <mc:Fallback xmlns="">
            <p:pic>
              <p:nvPicPr>
                <p:cNvPr id="43" name="Pennanteckning 42">
                  <a:extLst>
                    <a:ext uri="{FF2B5EF4-FFF2-40B4-BE49-F238E27FC236}">
                      <a16:creationId xmlns:a16="http://schemas.microsoft.com/office/drawing/2014/main" id="{CCF79E3E-1D20-484C-E614-ABC9CAA01CF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106960" y="3303120"/>
                  <a:ext cx="1969920" cy="64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44" name="Pennanteckning 43">
                  <a:extLst>
                    <a:ext uri="{FF2B5EF4-FFF2-40B4-BE49-F238E27FC236}">
                      <a16:creationId xmlns:a16="http://schemas.microsoft.com/office/drawing/2014/main" id="{97E282D2-F99B-2135-289F-3731EFE68FC0}"/>
                    </a:ext>
                  </a:extLst>
                </p14:cNvPr>
                <p14:cNvContentPartPr/>
                <p14:nvPr/>
              </p14:nvContentPartPr>
              <p14:xfrm>
                <a:off x="5993920" y="3474480"/>
                <a:ext cx="360" cy="360"/>
              </p14:xfrm>
            </p:contentPart>
          </mc:Choice>
          <mc:Fallback xmlns="">
            <p:pic>
              <p:nvPicPr>
                <p:cNvPr id="44" name="Pennanteckning 43">
                  <a:extLst>
                    <a:ext uri="{FF2B5EF4-FFF2-40B4-BE49-F238E27FC236}">
                      <a16:creationId xmlns:a16="http://schemas.microsoft.com/office/drawing/2014/main" id="{97E282D2-F99B-2135-289F-3731EFE68FC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984920" y="34654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5" name="Pennanteckning 44">
                  <a:extLst>
                    <a:ext uri="{FF2B5EF4-FFF2-40B4-BE49-F238E27FC236}">
                      <a16:creationId xmlns:a16="http://schemas.microsoft.com/office/drawing/2014/main" id="{17976B3A-0A60-A155-7FCE-A3AF095FA5F2}"/>
                    </a:ext>
                  </a:extLst>
                </p14:cNvPr>
                <p14:cNvContentPartPr/>
                <p14:nvPr/>
              </p14:nvContentPartPr>
              <p14:xfrm>
                <a:off x="5993920" y="3474480"/>
                <a:ext cx="360" cy="360"/>
              </p14:xfrm>
            </p:contentPart>
          </mc:Choice>
          <mc:Fallback xmlns="">
            <p:pic>
              <p:nvPicPr>
                <p:cNvPr id="45" name="Pennanteckning 44">
                  <a:extLst>
                    <a:ext uri="{FF2B5EF4-FFF2-40B4-BE49-F238E27FC236}">
                      <a16:creationId xmlns:a16="http://schemas.microsoft.com/office/drawing/2014/main" id="{17976B3A-0A60-A155-7FCE-A3AF095FA5F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984920" y="34654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50" name="Pennanteckning 49">
                  <a:extLst>
                    <a:ext uri="{FF2B5EF4-FFF2-40B4-BE49-F238E27FC236}">
                      <a16:creationId xmlns:a16="http://schemas.microsoft.com/office/drawing/2014/main" id="{C0C1E023-D204-56D0-1886-B123A454D2B2}"/>
                    </a:ext>
                  </a:extLst>
                </p14:cNvPr>
                <p14:cNvContentPartPr/>
                <p14:nvPr/>
              </p14:nvContentPartPr>
              <p14:xfrm>
                <a:off x="5658760" y="3464400"/>
                <a:ext cx="308520" cy="1253880"/>
              </p14:xfrm>
            </p:contentPart>
          </mc:Choice>
          <mc:Fallback xmlns="">
            <p:pic>
              <p:nvPicPr>
                <p:cNvPr id="50" name="Pennanteckning 49">
                  <a:extLst>
                    <a:ext uri="{FF2B5EF4-FFF2-40B4-BE49-F238E27FC236}">
                      <a16:creationId xmlns:a16="http://schemas.microsoft.com/office/drawing/2014/main" id="{C0C1E023-D204-56D0-1886-B123A454D2B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649760" y="3455400"/>
                  <a:ext cx="326160" cy="127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2" name="Pennanteckning 51">
                <a:extLst>
                  <a:ext uri="{FF2B5EF4-FFF2-40B4-BE49-F238E27FC236}">
                    <a16:creationId xmlns:a16="http://schemas.microsoft.com/office/drawing/2014/main" id="{0936FABC-5832-9EA5-CC37-863ABEDFFEB0}"/>
                  </a:ext>
                </a:extLst>
              </p14:cNvPr>
              <p14:cNvContentPartPr/>
              <p14:nvPr/>
            </p14:nvContentPartPr>
            <p14:xfrm>
              <a:off x="3992680" y="3291600"/>
              <a:ext cx="1026360" cy="1033200"/>
            </p14:xfrm>
          </p:contentPart>
        </mc:Choice>
        <mc:Fallback xmlns="">
          <p:pic>
            <p:nvPicPr>
              <p:cNvPr id="52" name="Pennanteckning 51">
                <a:extLst>
                  <a:ext uri="{FF2B5EF4-FFF2-40B4-BE49-F238E27FC236}">
                    <a16:creationId xmlns:a16="http://schemas.microsoft.com/office/drawing/2014/main" id="{0936FABC-5832-9EA5-CC37-863ABEDFFEB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983680" y="3282600"/>
                <a:ext cx="1044000" cy="10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3" name="Pennanteckning 52">
                <a:extLst>
                  <a:ext uri="{FF2B5EF4-FFF2-40B4-BE49-F238E27FC236}">
                    <a16:creationId xmlns:a16="http://schemas.microsoft.com/office/drawing/2014/main" id="{2DA27B9B-6DD4-4321-A87F-4211856ABF1F}"/>
                  </a:ext>
                </a:extLst>
              </p14:cNvPr>
              <p14:cNvContentPartPr/>
              <p14:nvPr/>
            </p14:nvContentPartPr>
            <p14:xfrm>
              <a:off x="4389040" y="1778160"/>
              <a:ext cx="756000" cy="1123920"/>
            </p14:xfrm>
          </p:contentPart>
        </mc:Choice>
        <mc:Fallback xmlns="">
          <p:pic>
            <p:nvPicPr>
              <p:cNvPr id="53" name="Pennanteckning 52">
                <a:extLst>
                  <a:ext uri="{FF2B5EF4-FFF2-40B4-BE49-F238E27FC236}">
                    <a16:creationId xmlns:a16="http://schemas.microsoft.com/office/drawing/2014/main" id="{2DA27B9B-6DD4-4321-A87F-4211856ABF1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380040" y="1769163"/>
                <a:ext cx="773640" cy="11415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4" name="Pennanteckning 53">
                <a:extLst>
                  <a:ext uri="{FF2B5EF4-FFF2-40B4-BE49-F238E27FC236}">
                    <a16:creationId xmlns:a16="http://schemas.microsoft.com/office/drawing/2014/main" id="{02414A06-53B1-FC2E-C895-E021B3FD4012}"/>
                  </a:ext>
                </a:extLst>
              </p14:cNvPr>
              <p14:cNvContentPartPr/>
              <p14:nvPr/>
            </p14:nvContentPartPr>
            <p14:xfrm>
              <a:off x="2214640" y="4715760"/>
              <a:ext cx="885240" cy="628560"/>
            </p14:xfrm>
          </p:contentPart>
        </mc:Choice>
        <mc:Fallback xmlns="">
          <p:pic>
            <p:nvPicPr>
              <p:cNvPr id="54" name="Pennanteckning 53">
                <a:extLst>
                  <a:ext uri="{FF2B5EF4-FFF2-40B4-BE49-F238E27FC236}">
                    <a16:creationId xmlns:a16="http://schemas.microsoft.com/office/drawing/2014/main" id="{02414A06-53B1-FC2E-C895-E021B3FD401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205640" y="4706765"/>
                <a:ext cx="902880" cy="646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5" name="Pennanteckning 54">
                <a:extLst>
                  <a:ext uri="{FF2B5EF4-FFF2-40B4-BE49-F238E27FC236}">
                    <a16:creationId xmlns:a16="http://schemas.microsoft.com/office/drawing/2014/main" id="{B671EF08-7DDF-DB3B-E518-D0D2CC3327B3}"/>
                  </a:ext>
                </a:extLst>
              </p14:cNvPr>
              <p14:cNvContentPartPr/>
              <p14:nvPr/>
            </p14:nvContentPartPr>
            <p14:xfrm>
              <a:off x="3392560" y="4744560"/>
              <a:ext cx="168120" cy="756360"/>
            </p14:xfrm>
          </p:contentPart>
        </mc:Choice>
        <mc:Fallback xmlns="">
          <p:pic>
            <p:nvPicPr>
              <p:cNvPr id="55" name="Pennanteckning 54">
                <a:extLst>
                  <a:ext uri="{FF2B5EF4-FFF2-40B4-BE49-F238E27FC236}">
                    <a16:creationId xmlns:a16="http://schemas.microsoft.com/office/drawing/2014/main" id="{B671EF08-7DDF-DB3B-E518-D0D2CC3327B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383541" y="4735560"/>
                <a:ext cx="185798" cy="77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7" name="Pennanteckning 56">
                <a:extLst>
                  <a:ext uri="{FF2B5EF4-FFF2-40B4-BE49-F238E27FC236}">
                    <a16:creationId xmlns:a16="http://schemas.microsoft.com/office/drawing/2014/main" id="{66703978-A560-4CC5-6CE3-2AE13F2F2BD2}"/>
                  </a:ext>
                </a:extLst>
              </p14:cNvPr>
              <p14:cNvContentPartPr/>
              <p14:nvPr/>
            </p14:nvContentPartPr>
            <p14:xfrm>
              <a:off x="1767520" y="4528200"/>
              <a:ext cx="1285560" cy="146880"/>
            </p14:xfrm>
          </p:contentPart>
        </mc:Choice>
        <mc:Fallback xmlns="">
          <p:pic>
            <p:nvPicPr>
              <p:cNvPr id="57" name="Pennanteckning 56">
                <a:extLst>
                  <a:ext uri="{FF2B5EF4-FFF2-40B4-BE49-F238E27FC236}">
                    <a16:creationId xmlns:a16="http://schemas.microsoft.com/office/drawing/2014/main" id="{66703978-A560-4CC5-6CE3-2AE13F2F2BD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758520" y="4519200"/>
                <a:ext cx="130320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8" name="Pennanteckning 57">
                <a:extLst>
                  <a:ext uri="{FF2B5EF4-FFF2-40B4-BE49-F238E27FC236}">
                    <a16:creationId xmlns:a16="http://schemas.microsoft.com/office/drawing/2014/main" id="{925EE120-EC3A-23D6-22BA-B077CB2CCA2C}"/>
                  </a:ext>
                </a:extLst>
              </p14:cNvPr>
              <p14:cNvContentPartPr/>
              <p14:nvPr/>
            </p14:nvContentPartPr>
            <p14:xfrm>
              <a:off x="3098800" y="3057960"/>
              <a:ext cx="1818000" cy="82440"/>
            </p14:xfrm>
          </p:contentPart>
        </mc:Choice>
        <mc:Fallback xmlns="">
          <p:pic>
            <p:nvPicPr>
              <p:cNvPr id="58" name="Pennanteckning 57">
                <a:extLst>
                  <a:ext uri="{FF2B5EF4-FFF2-40B4-BE49-F238E27FC236}">
                    <a16:creationId xmlns:a16="http://schemas.microsoft.com/office/drawing/2014/main" id="{925EE120-EC3A-23D6-22BA-B077CB2CCA2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089802" y="3048960"/>
                <a:ext cx="1835637" cy="10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8231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711C155B-9423-8888-218C-A0500667D11B}"/>
              </a:ext>
            </a:extLst>
          </p:cNvPr>
          <p:cNvSpPr txBox="1"/>
          <p:nvPr/>
        </p:nvSpPr>
        <p:spPr>
          <a:xfrm>
            <a:off x="4988560" y="2905760"/>
            <a:ext cx="191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Politicians</a:t>
            </a:r>
            <a:r>
              <a:rPr lang="sv-SE" dirty="0"/>
              <a:t> 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6A025B9C-50B9-D058-D954-2ED110CA395B}"/>
              </a:ext>
            </a:extLst>
          </p:cNvPr>
          <p:cNvSpPr txBox="1"/>
          <p:nvPr/>
        </p:nvSpPr>
        <p:spPr>
          <a:xfrm>
            <a:off x="6893562" y="1072327"/>
            <a:ext cx="2631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Administration, </a:t>
            </a:r>
            <a:r>
              <a:rPr lang="sv-SE" dirty="0" err="1"/>
              <a:t>planners</a:t>
            </a:r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51EC4E18-60E1-2650-8BF8-830590CE9DB7}"/>
              </a:ext>
            </a:extLst>
          </p:cNvPr>
          <p:cNvSpPr txBox="1"/>
          <p:nvPr/>
        </p:nvSpPr>
        <p:spPr>
          <a:xfrm>
            <a:off x="3093720" y="933827"/>
            <a:ext cx="2204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Publicly</a:t>
            </a:r>
            <a:r>
              <a:rPr lang="sv-SE" dirty="0"/>
              <a:t> </a:t>
            </a:r>
            <a:r>
              <a:rPr lang="sv-SE" dirty="0" err="1"/>
              <a:t>owned</a:t>
            </a:r>
            <a:r>
              <a:rPr lang="sv-SE" dirty="0"/>
              <a:t> </a:t>
            </a:r>
            <a:r>
              <a:rPr lang="sv-SE" dirty="0" err="1"/>
              <a:t>companies</a:t>
            </a:r>
            <a:r>
              <a:rPr lang="sv-SE" dirty="0"/>
              <a:t>, </a:t>
            </a:r>
            <a:r>
              <a:rPr lang="sv-SE" dirty="0" err="1"/>
              <a:t>parking</a:t>
            </a:r>
            <a:r>
              <a:rPr lang="sv-SE" dirty="0"/>
              <a:t>, </a:t>
            </a:r>
            <a:r>
              <a:rPr lang="sv-SE" dirty="0" err="1"/>
              <a:t>properties</a:t>
            </a:r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2A3B9E96-76B1-F98E-2CBC-6D39DB745A83}"/>
              </a:ext>
            </a:extLst>
          </p:cNvPr>
          <p:cNvSpPr txBox="1"/>
          <p:nvPr/>
        </p:nvSpPr>
        <p:spPr>
          <a:xfrm>
            <a:off x="8270240" y="2265680"/>
            <a:ext cx="2458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Politicians</a:t>
            </a:r>
            <a:r>
              <a:rPr lang="sv-SE" dirty="0"/>
              <a:t> in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committees</a:t>
            </a:r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19059B9C-7CC4-4C72-ED28-59E8EC14E437}"/>
              </a:ext>
            </a:extLst>
          </p:cNvPr>
          <p:cNvSpPr txBox="1"/>
          <p:nvPr/>
        </p:nvSpPr>
        <p:spPr>
          <a:xfrm>
            <a:off x="8107680" y="3761324"/>
            <a:ext cx="236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political</a:t>
            </a:r>
            <a:r>
              <a:rPr lang="sv-SE" dirty="0"/>
              <a:t> </a:t>
            </a:r>
            <a:r>
              <a:rPr lang="sv-SE" dirty="0" err="1"/>
              <a:t>parties</a:t>
            </a:r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8F3302CF-04DC-7033-7AAE-C1F0F54AC8FE}"/>
              </a:ext>
            </a:extLst>
          </p:cNvPr>
          <p:cNvSpPr txBox="1"/>
          <p:nvPr/>
        </p:nvSpPr>
        <p:spPr>
          <a:xfrm>
            <a:off x="5298440" y="4717812"/>
            <a:ext cx="245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Ones </a:t>
            </a:r>
            <a:r>
              <a:rPr lang="sv-SE" dirty="0" err="1"/>
              <a:t>voters</a:t>
            </a:r>
            <a:endParaRPr lang="sv-SE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4F410CE-0939-0E75-5E0C-07C4D24AEF04}"/>
              </a:ext>
            </a:extLst>
          </p:cNvPr>
          <p:cNvSpPr txBox="1"/>
          <p:nvPr/>
        </p:nvSpPr>
        <p:spPr>
          <a:xfrm>
            <a:off x="3083560" y="4323695"/>
            <a:ext cx="19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Citizens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F3D34222-6CCD-1AAE-E6D5-F626EC46DBFD}"/>
              </a:ext>
            </a:extLst>
          </p:cNvPr>
          <p:cNvSpPr txBox="1"/>
          <p:nvPr/>
        </p:nvSpPr>
        <p:spPr>
          <a:xfrm>
            <a:off x="3058161" y="5554841"/>
            <a:ext cx="142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Debate</a:t>
            </a:r>
            <a:r>
              <a:rPr lang="sv-SE" dirty="0"/>
              <a:t>, </a:t>
            </a:r>
            <a:r>
              <a:rPr lang="sv-SE" dirty="0" err="1"/>
              <a:t>criticism</a:t>
            </a:r>
            <a:endParaRPr lang="sv-SE" dirty="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F981B72E-9F1A-1DE1-9954-F8FED88C24AF}"/>
              </a:ext>
            </a:extLst>
          </p:cNvPr>
          <p:cNvSpPr txBox="1"/>
          <p:nvPr/>
        </p:nvSpPr>
        <p:spPr>
          <a:xfrm>
            <a:off x="7711440" y="4954677"/>
            <a:ext cx="2296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Interest</a:t>
            </a:r>
            <a:r>
              <a:rPr lang="sv-SE" dirty="0"/>
              <a:t> </a:t>
            </a:r>
            <a:r>
              <a:rPr lang="sv-SE" dirty="0" err="1"/>
              <a:t>groups</a:t>
            </a:r>
            <a:r>
              <a:rPr lang="sv-SE" dirty="0"/>
              <a:t>, NGO:s, lobbying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6F983D46-AF27-4DB9-CC0D-901E207B282C}"/>
              </a:ext>
            </a:extLst>
          </p:cNvPr>
          <p:cNvSpPr txBox="1"/>
          <p:nvPr/>
        </p:nvSpPr>
        <p:spPr>
          <a:xfrm>
            <a:off x="1310640" y="5226873"/>
            <a:ext cx="1503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’Public opinion’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0D8A4F8A-056E-6A74-CA9F-2BC83E840420}"/>
              </a:ext>
            </a:extLst>
          </p:cNvPr>
          <p:cNvSpPr txBox="1"/>
          <p:nvPr/>
        </p:nvSpPr>
        <p:spPr>
          <a:xfrm>
            <a:off x="345440" y="4508361"/>
            <a:ext cx="1369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Silent</a:t>
            </a:r>
            <a:r>
              <a:rPr lang="sv-SE" dirty="0"/>
              <a:t> </a:t>
            </a:r>
            <a:r>
              <a:rPr lang="sv-SE" dirty="0" err="1"/>
              <a:t>group</a:t>
            </a:r>
            <a:endParaRPr lang="sv-SE" dirty="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032FF34A-A1F2-C1C2-95C0-0C4E2B124540}"/>
              </a:ext>
            </a:extLst>
          </p:cNvPr>
          <p:cNvSpPr txBox="1"/>
          <p:nvPr/>
        </p:nvSpPr>
        <p:spPr>
          <a:xfrm>
            <a:off x="853440" y="2602662"/>
            <a:ext cx="2311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i="1" dirty="0"/>
              <a:t>National </a:t>
            </a:r>
            <a:r>
              <a:rPr lang="sv-SE" i="1" dirty="0" err="1"/>
              <a:t>political</a:t>
            </a:r>
            <a:r>
              <a:rPr lang="sv-SE" i="1" dirty="0"/>
              <a:t> and</a:t>
            </a:r>
          </a:p>
          <a:p>
            <a:r>
              <a:rPr lang="sv-SE" i="1" dirty="0"/>
              <a:t>administrative </a:t>
            </a:r>
            <a:r>
              <a:rPr lang="sv-SE" i="1" dirty="0" err="1"/>
              <a:t>level</a:t>
            </a:r>
            <a:endParaRPr lang="sv-SE" i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9" name="Pennanteckning 38">
                <a:extLst>
                  <a:ext uri="{FF2B5EF4-FFF2-40B4-BE49-F238E27FC236}">
                    <a16:creationId xmlns:a16="http://schemas.microsoft.com/office/drawing/2014/main" id="{1416E918-59BE-8F71-31BA-BBBF8636127A}"/>
                  </a:ext>
                </a:extLst>
              </p14:cNvPr>
              <p14:cNvContentPartPr/>
              <p14:nvPr/>
            </p14:nvContentPartPr>
            <p14:xfrm>
              <a:off x="3850480" y="1340760"/>
              <a:ext cx="360" cy="360"/>
            </p14:xfrm>
          </p:contentPart>
        </mc:Choice>
        <mc:Fallback xmlns="">
          <p:pic>
            <p:nvPicPr>
              <p:cNvPr id="39" name="Pennanteckning 38">
                <a:extLst>
                  <a:ext uri="{FF2B5EF4-FFF2-40B4-BE49-F238E27FC236}">
                    <a16:creationId xmlns:a16="http://schemas.microsoft.com/office/drawing/2014/main" id="{1416E918-59BE-8F71-31BA-BBBF8636127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41480" y="13317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0" name="Pennanteckning 39">
                <a:extLst>
                  <a:ext uri="{FF2B5EF4-FFF2-40B4-BE49-F238E27FC236}">
                    <a16:creationId xmlns:a16="http://schemas.microsoft.com/office/drawing/2014/main" id="{8EFCAEC7-0F7C-46B6-8802-7A8B5FE49329}"/>
                  </a:ext>
                </a:extLst>
              </p14:cNvPr>
              <p14:cNvContentPartPr/>
              <p14:nvPr/>
            </p14:nvContentPartPr>
            <p14:xfrm>
              <a:off x="6095800" y="1533000"/>
              <a:ext cx="1076400" cy="1393200"/>
            </p14:xfrm>
          </p:contentPart>
        </mc:Choice>
        <mc:Fallback xmlns="">
          <p:pic>
            <p:nvPicPr>
              <p:cNvPr id="40" name="Pennanteckning 39">
                <a:extLst>
                  <a:ext uri="{FF2B5EF4-FFF2-40B4-BE49-F238E27FC236}">
                    <a16:creationId xmlns:a16="http://schemas.microsoft.com/office/drawing/2014/main" id="{8EFCAEC7-0F7C-46B6-8802-7A8B5FE4932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86800" y="1524000"/>
                <a:ext cx="1094040" cy="141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2" name="Pennanteckning 41">
                <a:extLst>
                  <a:ext uri="{FF2B5EF4-FFF2-40B4-BE49-F238E27FC236}">
                    <a16:creationId xmlns:a16="http://schemas.microsoft.com/office/drawing/2014/main" id="{366AE7F6-EE8D-53B5-515D-CA9667A9159C}"/>
                  </a:ext>
                </a:extLst>
              </p14:cNvPr>
              <p14:cNvContentPartPr/>
              <p14:nvPr/>
            </p14:nvContentPartPr>
            <p14:xfrm>
              <a:off x="6329440" y="2481960"/>
              <a:ext cx="1888920" cy="606960"/>
            </p14:xfrm>
          </p:contentPart>
        </mc:Choice>
        <mc:Fallback xmlns="">
          <p:pic>
            <p:nvPicPr>
              <p:cNvPr id="42" name="Pennanteckning 41">
                <a:extLst>
                  <a:ext uri="{FF2B5EF4-FFF2-40B4-BE49-F238E27FC236}">
                    <a16:creationId xmlns:a16="http://schemas.microsoft.com/office/drawing/2014/main" id="{366AE7F6-EE8D-53B5-515D-CA9667A9159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20440" y="2472955"/>
                <a:ext cx="1906560" cy="6246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8" name="Pennanteckning 47">
                <a:extLst>
                  <a:ext uri="{FF2B5EF4-FFF2-40B4-BE49-F238E27FC236}">
                    <a16:creationId xmlns:a16="http://schemas.microsoft.com/office/drawing/2014/main" id="{E2711DDA-53C0-CBA3-10B5-07F0A1B6C879}"/>
                  </a:ext>
                </a:extLst>
              </p14:cNvPr>
              <p14:cNvContentPartPr/>
              <p14:nvPr/>
            </p14:nvContentPartPr>
            <p14:xfrm>
              <a:off x="5923000" y="3434160"/>
              <a:ext cx="2356920" cy="1503720"/>
            </p14:xfrm>
          </p:contentPart>
        </mc:Choice>
        <mc:Fallback xmlns="">
          <p:pic>
            <p:nvPicPr>
              <p:cNvPr id="48" name="Pennanteckning 47">
                <a:extLst>
                  <a:ext uri="{FF2B5EF4-FFF2-40B4-BE49-F238E27FC236}">
                    <a16:creationId xmlns:a16="http://schemas.microsoft.com/office/drawing/2014/main" id="{E2711DDA-53C0-CBA3-10B5-07F0A1B6C87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14000" y="3425160"/>
                <a:ext cx="2374560" cy="152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upp 50">
            <a:extLst>
              <a:ext uri="{FF2B5EF4-FFF2-40B4-BE49-F238E27FC236}">
                <a16:creationId xmlns:a16="http://schemas.microsoft.com/office/drawing/2014/main" id="{12EFB611-5941-CE42-2093-AC7A26C4D8AE}"/>
              </a:ext>
            </a:extLst>
          </p:cNvPr>
          <p:cNvGrpSpPr/>
          <p:nvPr/>
        </p:nvGrpSpPr>
        <p:grpSpPr>
          <a:xfrm>
            <a:off x="5658760" y="3312120"/>
            <a:ext cx="2409480" cy="1406160"/>
            <a:chOff x="5658760" y="3312120"/>
            <a:chExt cx="2409480" cy="140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3" name="Pennanteckning 42">
                  <a:extLst>
                    <a:ext uri="{FF2B5EF4-FFF2-40B4-BE49-F238E27FC236}">
                      <a16:creationId xmlns:a16="http://schemas.microsoft.com/office/drawing/2014/main" id="{CCF79E3E-1D20-484C-E614-ABC9CAA01CF3}"/>
                    </a:ext>
                  </a:extLst>
                </p14:cNvPr>
                <p14:cNvContentPartPr/>
                <p14:nvPr/>
              </p14:nvContentPartPr>
              <p14:xfrm>
                <a:off x="6115960" y="3312120"/>
                <a:ext cx="1952280" cy="628200"/>
              </p14:xfrm>
            </p:contentPart>
          </mc:Choice>
          <mc:Fallback xmlns="">
            <p:pic>
              <p:nvPicPr>
                <p:cNvPr id="43" name="Pennanteckning 42">
                  <a:extLst>
                    <a:ext uri="{FF2B5EF4-FFF2-40B4-BE49-F238E27FC236}">
                      <a16:creationId xmlns:a16="http://schemas.microsoft.com/office/drawing/2014/main" id="{CCF79E3E-1D20-484C-E614-ABC9CAA01CF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106960" y="3303120"/>
                  <a:ext cx="1969920" cy="64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44" name="Pennanteckning 43">
                  <a:extLst>
                    <a:ext uri="{FF2B5EF4-FFF2-40B4-BE49-F238E27FC236}">
                      <a16:creationId xmlns:a16="http://schemas.microsoft.com/office/drawing/2014/main" id="{97E282D2-F99B-2135-289F-3731EFE68FC0}"/>
                    </a:ext>
                  </a:extLst>
                </p14:cNvPr>
                <p14:cNvContentPartPr/>
                <p14:nvPr/>
              </p14:nvContentPartPr>
              <p14:xfrm>
                <a:off x="5993920" y="3474480"/>
                <a:ext cx="360" cy="360"/>
              </p14:xfrm>
            </p:contentPart>
          </mc:Choice>
          <mc:Fallback xmlns="">
            <p:pic>
              <p:nvPicPr>
                <p:cNvPr id="44" name="Pennanteckning 43">
                  <a:extLst>
                    <a:ext uri="{FF2B5EF4-FFF2-40B4-BE49-F238E27FC236}">
                      <a16:creationId xmlns:a16="http://schemas.microsoft.com/office/drawing/2014/main" id="{97E282D2-F99B-2135-289F-3731EFE68FC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984920" y="34654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5" name="Pennanteckning 44">
                  <a:extLst>
                    <a:ext uri="{FF2B5EF4-FFF2-40B4-BE49-F238E27FC236}">
                      <a16:creationId xmlns:a16="http://schemas.microsoft.com/office/drawing/2014/main" id="{17976B3A-0A60-A155-7FCE-A3AF095FA5F2}"/>
                    </a:ext>
                  </a:extLst>
                </p14:cNvPr>
                <p14:cNvContentPartPr/>
                <p14:nvPr/>
              </p14:nvContentPartPr>
              <p14:xfrm>
                <a:off x="5993920" y="3474480"/>
                <a:ext cx="360" cy="360"/>
              </p14:xfrm>
            </p:contentPart>
          </mc:Choice>
          <mc:Fallback xmlns="">
            <p:pic>
              <p:nvPicPr>
                <p:cNvPr id="45" name="Pennanteckning 44">
                  <a:extLst>
                    <a:ext uri="{FF2B5EF4-FFF2-40B4-BE49-F238E27FC236}">
                      <a16:creationId xmlns:a16="http://schemas.microsoft.com/office/drawing/2014/main" id="{17976B3A-0A60-A155-7FCE-A3AF095FA5F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984920" y="34654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50" name="Pennanteckning 49">
                  <a:extLst>
                    <a:ext uri="{FF2B5EF4-FFF2-40B4-BE49-F238E27FC236}">
                      <a16:creationId xmlns:a16="http://schemas.microsoft.com/office/drawing/2014/main" id="{C0C1E023-D204-56D0-1886-B123A454D2B2}"/>
                    </a:ext>
                  </a:extLst>
                </p14:cNvPr>
                <p14:cNvContentPartPr/>
                <p14:nvPr/>
              </p14:nvContentPartPr>
              <p14:xfrm>
                <a:off x="5658760" y="3464400"/>
                <a:ext cx="308520" cy="1253880"/>
              </p14:xfrm>
            </p:contentPart>
          </mc:Choice>
          <mc:Fallback xmlns="">
            <p:pic>
              <p:nvPicPr>
                <p:cNvPr id="50" name="Pennanteckning 49">
                  <a:extLst>
                    <a:ext uri="{FF2B5EF4-FFF2-40B4-BE49-F238E27FC236}">
                      <a16:creationId xmlns:a16="http://schemas.microsoft.com/office/drawing/2014/main" id="{C0C1E023-D204-56D0-1886-B123A454D2B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649760" y="3455400"/>
                  <a:ext cx="326160" cy="127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2" name="Pennanteckning 51">
                <a:extLst>
                  <a:ext uri="{FF2B5EF4-FFF2-40B4-BE49-F238E27FC236}">
                    <a16:creationId xmlns:a16="http://schemas.microsoft.com/office/drawing/2014/main" id="{0936FABC-5832-9EA5-CC37-863ABEDFFEB0}"/>
                  </a:ext>
                </a:extLst>
              </p14:cNvPr>
              <p14:cNvContentPartPr/>
              <p14:nvPr/>
            </p14:nvContentPartPr>
            <p14:xfrm>
              <a:off x="3992680" y="3291600"/>
              <a:ext cx="1026360" cy="1033200"/>
            </p14:xfrm>
          </p:contentPart>
        </mc:Choice>
        <mc:Fallback xmlns="">
          <p:pic>
            <p:nvPicPr>
              <p:cNvPr id="52" name="Pennanteckning 51">
                <a:extLst>
                  <a:ext uri="{FF2B5EF4-FFF2-40B4-BE49-F238E27FC236}">
                    <a16:creationId xmlns:a16="http://schemas.microsoft.com/office/drawing/2014/main" id="{0936FABC-5832-9EA5-CC37-863ABEDFFEB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983680" y="3282600"/>
                <a:ext cx="1044000" cy="10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3" name="Pennanteckning 52">
                <a:extLst>
                  <a:ext uri="{FF2B5EF4-FFF2-40B4-BE49-F238E27FC236}">
                    <a16:creationId xmlns:a16="http://schemas.microsoft.com/office/drawing/2014/main" id="{2DA27B9B-6DD4-4321-A87F-4211856ABF1F}"/>
                  </a:ext>
                </a:extLst>
              </p14:cNvPr>
              <p14:cNvContentPartPr/>
              <p14:nvPr/>
            </p14:nvContentPartPr>
            <p14:xfrm>
              <a:off x="4389040" y="1778160"/>
              <a:ext cx="756000" cy="1123920"/>
            </p14:xfrm>
          </p:contentPart>
        </mc:Choice>
        <mc:Fallback xmlns="">
          <p:pic>
            <p:nvPicPr>
              <p:cNvPr id="53" name="Pennanteckning 52">
                <a:extLst>
                  <a:ext uri="{FF2B5EF4-FFF2-40B4-BE49-F238E27FC236}">
                    <a16:creationId xmlns:a16="http://schemas.microsoft.com/office/drawing/2014/main" id="{2DA27B9B-6DD4-4321-A87F-4211856ABF1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380040" y="1769163"/>
                <a:ext cx="773640" cy="11415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4" name="Pennanteckning 53">
                <a:extLst>
                  <a:ext uri="{FF2B5EF4-FFF2-40B4-BE49-F238E27FC236}">
                    <a16:creationId xmlns:a16="http://schemas.microsoft.com/office/drawing/2014/main" id="{02414A06-53B1-FC2E-C895-E021B3FD4012}"/>
                  </a:ext>
                </a:extLst>
              </p14:cNvPr>
              <p14:cNvContentPartPr/>
              <p14:nvPr/>
            </p14:nvContentPartPr>
            <p14:xfrm>
              <a:off x="2214640" y="4715760"/>
              <a:ext cx="885240" cy="628560"/>
            </p14:xfrm>
          </p:contentPart>
        </mc:Choice>
        <mc:Fallback xmlns="">
          <p:pic>
            <p:nvPicPr>
              <p:cNvPr id="54" name="Pennanteckning 53">
                <a:extLst>
                  <a:ext uri="{FF2B5EF4-FFF2-40B4-BE49-F238E27FC236}">
                    <a16:creationId xmlns:a16="http://schemas.microsoft.com/office/drawing/2014/main" id="{02414A06-53B1-FC2E-C895-E021B3FD401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205640" y="4706765"/>
                <a:ext cx="902880" cy="646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5" name="Pennanteckning 54">
                <a:extLst>
                  <a:ext uri="{FF2B5EF4-FFF2-40B4-BE49-F238E27FC236}">
                    <a16:creationId xmlns:a16="http://schemas.microsoft.com/office/drawing/2014/main" id="{B671EF08-7DDF-DB3B-E518-D0D2CC3327B3}"/>
                  </a:ext>
                </a:extLst>
              </p14:cNvPr>
              <p14:cNvContentPartPr/>
              <p14:nvPr/>
            </p14:nvContentPartPr>
            <p14:xfrm>
              <a:off x="3392560" y="4744560"/>
              <a:ext cx="168120" cy="756360"/>
            </p14:xfrm>
          </p:contentPart>
        </mc:Choice>
        <mc:Fallback xmlns="">
          <p:pic>
            <p:nvPicPr>
              <p:cNvPr id="55" name="Pennanteckning 54">
                <a:extLst>
                  <a:ext uri="{FF2B5EF4-FFF2-40B4-BE49-F238E27FC236}">
                    <a16:creationId xmlns:a16="http://schemas.microsoft.com/office/drawing/2014/main" id="{B671EF08-7DDF-DB3B-E518-D0D2CC3327B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383541" y="4735560"/>
                <a:ext cx="185798" cy="77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7" name="Pennanteckning 56">
                <a:extLst>
                  <a:ext uri="{FF2B5EF4-FFF2-40B4-BE49-F238E27FC236}">
                    <a16:creationId xmlns:a16="http://schemas.microsoft.com/office/drawing/2014/main" id="{66703978-A560-4CC5-6CE3-2AE13F2F2BD2}"/>
                  </a:ext>
                </a:extLst>
              </p14:cNvPr>
              <p14:cNvContentPartPr/>
              <p14:nvPr/>
            </p14:nvContentPartPr>
            <p14:xfrm>
              <a:off x="1767520" y="4528200"/>
              <a:ext cx="1285560" cy="146880"/>
            </p14:xfrm>
          </p:contentPart>
        </mc:Choice>
        <mc:Fallback xmlns="">
          <p:pic>
            <p:nvPicPr>
              <p:cNvPr id="57" name="Pennanteckning 56">
                <a:extLst>
                  <a:ext uri="{FF2B5EF4-FFF2-40B4-BE49-F238E27FC236}">
                    <a16:creationId xmlns:a16="http://schemas.microsoft.com/office/drawing/2014/main" id="{66703978-A560-4CC5-6CE3-2AE13F2F2BD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758520" y="4519200"/>
                <a:ext cx="130320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8" name="Pennanteckning 57">
                <a:extLst>
                  <a:ext uri="{FF2B5EF4-FFF2-40B4-BE49-F238E27FC236}">
                    <a16:creationId xmlns:a16="http://schemas.microsoft.com/office/drawing/2014/main" id="{925EE120-EC3A-23D6-22BA-B077CB2CCA2C}"/>
                  </a:ext>
                </a:extLst>
              </p14:cNvPr>
              <p14:cNvContentPartPr/>
              <p14:nvPr/>
            </p14:nvContentPartPr>
            <p14:xfrm>
              <a:off x="3098800" y="3057960"/>
              <a:ext cx="1818000" cy="82440"/>
            </p14:xfrm>
          </p:contentPart>
        </mc:Choice>
        <mc:Fallback xmlns="">
          <p:pic>
            <p:nvPicPr>
              <p:cNvPr id="58" name="Pennanteckning 57">
                <a:extLst>
                  <a:ext uri="{FF2B5EF4-FFF2-40B4-BE49-F238E27FC236}">
                    <a16:creationId xmlns:a16="http://schemas.microsoft.com/office/drawing/2014/main" id="{925EE120-EC3A-23D6-22BA-B077CB2CCA2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089802" y="3048960"/>
                <a:ext cx="1835637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9">
            <p14:nvContentPartPr>
              <p14:cNvPr id="15" name="Pennanteckning 14">
                <a:extLst>
                  <a:ext uri="{FF2B5EF4-FFF2-40B4-BE49-F238E27FC236}">
                    <a16:creationId xmlns:a16="http://schemas.microsoft.com/office/drawing/2014/main" id="{258FD3EC-18B0-6210-D3D5-6EF1CEE7208D}"/>
                  </a:ext>
                </a:extLst>
              </p14:cNvPr>
              <p14:cNvContentPartPr/>
              <p14:nvPr/>
            </p14:nvContentPartPr>
            <p14:xfrm>
              <a:off x="7380486" y="1778160"/>
              <a:ext cx="3583440" cy="4435384"/>
            </p14:xfrm>
          </p:contentPart>
        </mc:Choice>
        <mc:Fallback xmlns="">
          <p:pic>
            <p:nvPicPr>
              <p:cNvPr id="15" name="Pennanteckning 14">
                <a:extLst>
                  <a:ext uri="{FF2B5EF4-FFF2-40B4-BE49-F238E27FC236}">
                    <a16:creationId xmlns:a16="http://schemas.microsoft.com/office/drawing/2014/main" id="{258FD3EC-18B0-6210-D3D5-6EF1CEE7208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362486" y="1760159"/>
                <a:ext cx="3619080" cy="447102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5055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711C155B-9423-8888-218C-A0500667D11B}"/>
              </a:ext>
            </a:extLst>
          </p:cNvPr>
          <p:cNvSpPr txBox="1"/>
          <p:nvPr/>
        </p:nvSpPr>
        <p:spPr>
          <a:xfrm>
            <a:off x="4988560" y="2905760"/>
            <a:ext cx="191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Politicians</a:t>
            </a:r>
            <a:r>
              <a:rPr lang="sv-SE" dirty="0"/>
              <a:t> 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6A025B9C-50B9-D058-D954-2ED110CA395B}"/>
              </a:ext>
            </a:extLst>
          </p:cNvPr>
          <p:cNvSpPr txBox="1"/>
          <p:nvPr/>
        </p:nvSpPr>
        <p:spPr>
          <a:xfrm>
            <a:off x="6893562" y="1072327"/>
            <a:ext cx="2631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Administration, </a:t>
            </a:r>
            <a:r>
              <a:rPr lang="sv-SE" dirty="0" err="1"/>
              <a:t>planners</a:t>
            </a:r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51EC4E18-60E1-2650-8BF8-830590CE9DB7}"/>
              </a:ext>
            </a:extLst>
          </p:cNvPr>
          <p:cNvSpPr txBox="1"/>
          <p:nvPr/>
        </p:nvSpPr>
        <p:spPr>
          <a:xfrm>
            <a:off x="3093720" y="933827"/>
            <a:ext cx="2204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Publicly</a:t>
            </a:r>
            <a:r>
              <a:rPr lang="sv-SE" dirty="0"/>
              <a:t> </a:t>
            </a:r>
            <a:r>
              <a:rPr lang="sv-SE" dirty="0" err="1"/>
              <a:t>owned</a:t>
            </a:r>
            <a:r>
              <a:rPr lang="sv-SE" dirty="0"/>
              <a:t> </a:t>
            </a:r>
            <a:r>
              <a:rPr lang="sv-SE" dirty="0" err="1"/>
              <a:t>companies</a:t>
            </a:r>
            <a:r>
              <a:rPr lang="sv-SE" dirty="0"/>
              <a:t>, </a:t>
            </a:r>
            <a:r>
              <a:rPr lang="sv-SE" dirty="0" err="1"/>
              <a:t>parking</a:t>
            </a:r>
            <a:r>
              <a:rPr lang="sv-SE" dirty="0"/>
              <a:t>, </a:t>
            </a:r>
            <a:r>
              <a:rPr lang="sv-SE" dirty="0" err="1"/>
              <a:t>properties</a:t>
            </a:r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2A3B9E96-76B1-F98E-2CBC-6D39DB745A83}"/>
              </a:ext>
            </a:extLst>
          </p:cNvPr>
          <p:cNvSpPr txBox="1"/>
          <p:nvPr/>
        </p:nvSpPr>
        <p:spPr>
          <a:xfrm>
            <a:off x="8270240" y="2265680"/>
            <a:ext cx="2458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Politicians</a:t>
            </a:r>
            <a:r>
              <a:rPr lang="sv-SE" dirty="0"/>
              <a:t> in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committees</a:t>
            </a:r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19059B9C-7CC4-4C72-ED28-59E8EC14E437}"/>
              </a:ext>
            </a:extLst>
          </p:cNvPr>
          <p:cNvSpPr txBox="1"/>
          <p:nvPr/>
        </p:nvSpPr>
        <p:spPr>
          <a:xfrm>
            <a:off x="8107680" y="3761324"/>
            <a:ext cx="236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political</a:t>
            </a:r>
            <a:r>
              <a:rPr lang="sv-SE" dirty="0"/>
              <a:t> </a:t>
            </a:r>
            <a:r>
              <a:rPr lang="sv-SE" dirty="0" err="1"/>
              <a:t>parties</a:t>
            </a:r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8F3302CF-04DC-7033-7AAE-C1F0F54AC8FE}"/>
              </a:ext>
            </a:extLst>
          </p:cNvPr>
          <p:cNvSpPr txBox="1"/>
          <p:nvPr/>
        </p:nvSpPr>
        <p:spPr>
          <a:xfrm>
            <a:off x="5298440" y="4717812"/>
            <a:ext cx="245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Ones </a:t>
            </a:r>
            <a:r>
              <a:rPr lang="sv-SE" dirty="0" err="1"/>
              <a:t>voters</a:t>
            </a:r>
            <a:endParaRPr lang="sv-SE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4F410CE-0939-0E75-5E0C-07C4D24AEF04}"/>
              </a:ext>
            </a:extLst>
          </p:cNvPr>
          <p:cNvSpPr txBox="1"/>
          <p:nvPr/>
        </p:nvSpPr>
        <p:spPr>
          <a:xfrm>
            <a:off x="3083560" y="4323695"/>
            <a:ext cx="19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Citizens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F3D34222-6CCD-1AAE-E6D5-F626EC46DBFD}"/>
              </a:ext>
            </a:extLst>
          </p:cNvPr>
          <p:cNvSpPr txBox="1"/>
          <p:nvPr/>
        </p:nvSpPr>
        <p:spPr>
          <a:xfrm>
            <a:off x="3058161" y="5554841"/>
            <a:ext cx="142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Debate</a:t>
            </a:r>
            <a:r>
              <a:rPr lang="sv-SE" dirty="0"/>
              <a:t>, </a:t>
            </a:r>
            <a:r>
              <a:rPr lang="sv-SE" dirty="0" err="1"/>
              <a:t>criticism</a:t>
            </a:r>
            <a:endParaRPr lang="sv-SE" dirty="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F981B72E-9F1A-1DE1-9954-F8FED88C24AF}"/>
              </a:ext>
            </a:extLst>
          </p:cNvPr>
          <p:cNvSpPr txBox="1"/>
          <p:nvPr/>
        </p:nvSpPr>
        <p:spPr>
          <a:xfrm>
            <a:off x="7711440" y="4954677"/>
            <a:ext cx="2296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Interest</a:t>
            </a:r>
            <a:r>
              <a:rPr lang="sv-SE" dirty="0"/>
              <a:t> </a:t>
            </a:r>
            <a:r>
              <a:rPr lang="sv-SE" dirty="0" err="1"/>
              <a:t>groups</a:t>
            </a:r>
            <a:r>
              <a:rPr lang="sv-SE" dirty="0"/>
              <a:t>, NGO:s, lobbying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6F983D46-AF27-4DB9-CC0D-901E207B282C}"/>
              </a:ext>
            </a:extLst>
          </p:cNvPr>
          <p:cNvSpPr txBox="1"/>
          <p:nvPr/>
        </p:nvSpPr>
        <p:spPr>
          <a:xfrm>
            <a:off x="1310640" y="5226873"/>
            <a:ext cx="1503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’Public opinion’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0D8A4F8A-056E-6A74-CA9F-2BC83E840420}"/>
              </a:ext>
            </a:extLst>
          </p:cNvPr>
          <p:cNvSpPr txBox="1"/>
          <p:nvPr/>
        </p:nvSpPr>
        <p:spPr>
          <a:xfrm>
            <a:off x="345440" y="4508361"/>
            <a:ext cx="1369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Silent</a:t>
            </a:r>
            <a:r>
              <a:rPr lang="sv-SE" dirty="0"/>
              <a:t> </a:t>
            </a:r>
            <a:r>
              <a:rPr lang="sv-SE" dirty="0" err="1"/>
              <a:t>group</a:t>
            </a:r>
            <a:endParaRPr lang="sv-SE" dirty="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032FF34A-A1F2-C1C2-95C0-0C4E2B124540}"/>
              </a:ext>
            </a:extLst>
          </p:cNvPr>
          <p:cNvSpPr txBox="1"/>
          <p:nvPr/>
        </p:nvSpPr>
        <p:spPr>
          <a:xfrm>
            <a:off x="853440" y="2602662"/>
            <a:ext cx="2311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i="1" dirty="0"/>
              <a:t>National </a:t>
            </a:r>
            <a:r>
              <a:rPr lang="sv-SE" i="1" dirty="0" err="1"/>
              <a:t>political</a:t>
            </a:r>
            <a:r>
              <a:rPr lang="sv-SE" i="1" dirty="0"/>
              <a:t> and</a:t>
            </a:r>
          </a:p>
          <a:p>
            <a:r>
              <a:rPr lang="sv-SE" i="1" dirty="0"/>
              <a:t>administrative </a:t>
            </a:r>
            <a:r>
              <a:rPr lang="sv-SE" i="1" dirty="0" err="1"/>
              <a:t>level</a:t>
            </a:r>
            <a:endParaRPr lang="sv-SE" i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9" name="Pennanteckning 38">
                <a:extLst>
                  <a:ext uri="{FF2B5EF4-FFF2-40B4-BE49-F238E27FC236}">
                    <a16:creationId xmlns:a16="http://schemas.microsoft.com/office/drawing/2014/main" id="{1416E918-59BE-8F71-31BA-BBBF8636127A}"/>
                  </a:ext>
                </a:extLst>
              </p14:cNvPr>
              <p14:cNvContentPartPr/>
              <p14:nvPr/>
            </p14:nvContentPartPr>
            <p14:xfrm>
              <a:off x="3850480" y="1340760"/>
              <a:ext cx="360" cy="360"/>
            </p14:xfrm>
          </p:contentPart>
        </mc:Choice>
        <mc:Fallback xmlns="">
          <p:pic>
            <p:nvPicPr>
              <p:cNvPr id="39" name="Pennanteckning 38">
                <a:extLst>
                  <a:ext uri="{FF2B5EF4-FFF2-40B4-BE49-F238E27FC236}">
                    <a16:creationId xmlns:a16="http://schemas.microsoft.com/office/drawing/2014/main" id="{1416E918-59BE-8F71-31BA-BBBF8636127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41480" y="13317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0" name="Pennanteckning 39">
                <a:extLst>
                  <a:ext uri="{FF2B5EF4-FFF2-40B4-BE49-F238E27FC236}">
                    <a16:creationId xmlns:a16="http://schemas.microsoft.com/office/drawing/2014/main" id="{8EFCAEC7-0F7C-46B6-8802-7A8B5FE49329}"/>
                  </a:ext>
                </a:extLst>
              </p14:cNvPr>
              <p14:cNvContentPartPr/>
              <p14:nvPr/>
            </p14:nvContentPartPr>
            <p14:xfrm>
              <a:off x="6095800" y="1533000"/>
              <a:ext cx="1076400" cy="1393200"/>
            </p14:xfrm>
          </p:contentPart>
        </mc:Choice>
        <mc:Fallback xmlns="">
          <p:pic>
            <p:nvPicPr>
              <p:cNvPr id="40" name="Pennanteckning 39">
                <a:extLst>
                  <a:ext uri="{FF2B5EF4-FFF2-40B4-BE49-F238E27FC236}">
                    <a16:creationId xmlns:a16="http://schemas.microsoft.com/office/drawing/2014/main" id="{8EFCAEC7-0F7C-46B6-8802-7A8B5FE4932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86800" y="1524000"/>
                <a:ext cx="1094040" cy="141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2" name="Pennanteckning 41">
                <a:extLst>
                  <a:ext uri="{FF2B5EF4-FFF2-40B4-BE49-F238E27FC236}">
                    <a16:creationId xmlns:a16="http://schemas.microsoft.com/office/drawing/2014/main" id="{366AE7F6-EE8D-53B5-515D-CA9667A9159C}"/>
                  </a:ext>
                </a:extLst>
              </p14:cNvPr>
              <p14:cNvContentPartPr/>
              <p14:nvPr/>
            </p14:nvContentPartPr>
            <p14:xfrm>
              <a:off x="6329440" y="2481960"/>
              <a:ext cx="1888920" cy="606960"/>
            </p14:xfrm>
          </p:contentPart>
        </mc:Choice>
        <mc:Fallback xmlns="">
          <p:pic>
            <p:nvPicPr>
              <p:cNvPr id="42" name="Pennanteckning 41">
                <a:extLst>
                  <a:ext uri="{FF2B5EF4-FFF2-40B4-BE49-F238E27FC236}">
                    <a16:creationId xmlns:a16="http://schemas.microsoft.com/office/drawing/2014/main" id="{366AE7F6-EE8D-53B5-515D-CA9667A9159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20440" y="2472955"/>
                <a:ext cx="1906560" cy="6246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8" name="Pennanteckning 47">
                <a:extLst>
                  <a:ext uri="{FF2B5EF4-FFF2-40B4-BE49-F238E27FC236}">
                    <a16:creationId xmlns:a16="http://schemas.microsoft.com/office/drawing/2014/main" id="{E2711DDA-53C0-CBA3-10B5-07F0A1B6C879}"/>
                  </a:ext>
                </a:extLst>
              </p14:cNvPr>
              <p14:cNvContentPartPr/>
              <p14:nvPr/>
            </p14:nvContentPartPr>
            <p14:xfrm>
              <a:off x="5923000" y="3434160"/>
              <a:ext cx="2356920" cy="1503720"/>
            </p14:xfrm>
          </p:contentPart>
        </mc:Choice>
        <mc:Fallback xmlns="">
          <p:pic>
            <p:nvPicPr>
              <p:cNvPr id="48" name="Pennanteckning 47">
                <a:extLst>
                  <a:ext uri="{FF2B5EF4-FFF2-40B4-BE49-F238E27FC236}">
                    <a16:creationId xmlns:a16="http://schemas.microsoft.com/office/drawing/2014/main" id="{E2711DDA-53C0-CBA3-10B5-07F0A1B6C87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14000" y="3425160"/>
                <a:ext cx="2374560" cy="152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upp 50">
            <a:extLst>
              <a:ext uri="{FF2B5EF4-FFF2-40B4-BE49-F238E27FC236}">
                <a16:creationId xmlns:a16="http://schemas.microsoft.com/office/drawing/2014/main" id="{12EFB611-5941-CE42-2093-AC7A26C4D8AE}"/>
              </a:ext>
            </a:extLst>
          </p:cNvPr>
          <p:cNvGrpSpPr/>
          <p:nvPr/>
        </p:nvGrpSpPr>
        <p:grpSpPr>
          <a:xfrm>
            <a:off x="5658760" y="3312120"/>
            <a:ext cx="2409480" cy="1406160"/>
            <a:chOff x="5658760" y="3312120"/>
            <a:chExt cx="2409480" cy="140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3" name="Pennanteckning 42">
                  <a:extLst>
                    <a:ext uri="{FF2B5EF4-FFF2-40B4-BE49-F238E27FC236}">
                      <a16:creationId xmlns:a16="http://schemas.microsoft.com/office/drawing/2014/main" id="{CCF79E3E-1D20-484C-E614-ABC9CAA01CF3}"/>
                    </a:ext>
                  </a:extLst>
                </p14:cNvPr>
                <p14:cNvContentPartPr/>
                <p14:nvPr/>
              </p14:nvContentPartPr>
              <p14:xfrm>
                <a:off x="6115960" y="3312120"/>
                <a:ext cx="1952280" cy="628200"/>
              </p14:xfrm>
            </p:contentPart>
          </mc:Choice>
          <mc:Fallback xmlns="">
            <p:pic>
              <p:nvPicPr>
                <p:cNvPr id="43" name="Pennanteckning 42">
                  <a:extLst>
                    <a:ext uri="{FF2B5EF4-FFF2-40B4-BE49-F238E27FC236}">
                      <a16:creationId xmlns:a16="http://schemas.microsoft.com/office/drawing/2014/main" id="{CCF79E3E-1D20-484C-E614-ABC9CAA01CF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106960" y="3303120"/>
                  <a:ext cx="1969920" cy="64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44" name="Pennanteckning 43">
                  <a:extLst>
                    <a:ext uri="{FF2B5EF4-FFF2-40B4-BE49-F238E27FC236}">
                      <a16:creationId xmlns:a16="http://schemas.microsoft.com/office/drawing/2014/main" id="{97E282D2-F99B-2135-289F-3731EFE68FC0}"/>
                    </a:ext>
                  </a:extLst>
                </p14:cNvPr>
                <p14:cNvContentPartPr/>
                <p14:nvPr/>
              </p14:nvContentPartPr>
              <p14:xfrm>
                <a:off x="5993920" y="3474480"/>
                <a:ext cx="360" cy="360"/>
              </p14:xfrm>
            </p:contentPart>
          </mc:Choice>
          <mc:Fallback xmlns="">
            <p:pic>
              <p:nvPicPr>
                <p:cNvPr id="44" name="Pennanteckning 43">
                  <a:extLst>
                    <a:ext uri="{FF2B5EF4-FFF2-40B4-BE49-F238E27FC236}">
                      <a16:creationId xmlns:a16="http://schemas.microsoft.com/office/drawing/2014/main" id="{97E282D2-F99B-2135-289F-3731EFE68FC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984920" y="34654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5" name="Pennanteckning 44">
                  <a:extLst>
                    <a:ext uri="{FF2B5EF4-FFF2-40B4-BE49-F238E27FC236}">
                      <a16:creationId xmlns:a16="http://schemas.microsoft.com/office/drawing/2014/main" id="{17976B3A-0A60-A155-7FCE-A3AF095FA5F2}"/>
                    </a:ext>
                  </a:extLst>
                </p14:cNvPr>
                <p14:cNvContentPartPr/>
                <p14:nvPr/>
              </p14:nvContentPartPr>
              <p14:xfrm>
                <a:off x="5993920" y="3474480"/>
                <a:ext cx="360" cy="360"/>
              </p14:xfrm>
            </p:contentPart>
          </mc:Choice>
          <mc:Fallback xmlns="">
            <p:pic>
              <p:nvPicPr>
                <p:cNvPr id="45" name="Pennanteckning 44">
                  <a:extLst>
                    <a:ext uri="{FF2B5EF4-FFF2-40B4-BE49-F238E27FC236}">
                      <a16:creationId xmlns:a16="http://schemas.microsoft.com/office/drawing/2014/main" id="{17976B3A-0A60-A155-7FCE-A3AF095FA5F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984920" y="34654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50" name="Pennanteckning 49">
                  <a:extLst>
                    <a:ext uri="{FF2B5EF4-FFF2-40B4-BE49-F238E27FC236}">
                      <a16:creationId xmlns:a16="http://schemas.microsoft.com/office/drawing/2014/main" id="{C0C1E023-D204-56D0-1886-B123A454D2B2}"/>
                    </a:ext>
                  </a:extLst>
                </p14:cNvPr>
                <p14:cNvContentPartPr/>
                <p14:nvPr/>
              </p14:nvContentPartPr>
              <p14:xfrm>
                <a:off x="5658760" y="3464400"/>
                <a:ext cx="308520" cy="1253880"/>
              </p14:xfrm>
            </p:contentPart>
          </mc:Choice>
          <mc:Fallback xmlns="">
            <p:pic>
              <p:nvPicPr>
                <p:cNvPr id="50" name="Pennanteckning 49">
                  <a:extLst>
                    <a:ext uri="{FF2B5EF4-FFF2-40B4-BE49-F238E27FC236}">
                      <a16:creationId xmlns:a16="http://schemas.microsoft.com/office/drawing/2014/main" id="{C0C1E023-D204-56D0-1886-B123A454D2B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649760" y="3455400"/>
                  <a:ext cx="326160" cy="127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2" name="Pennanteckning 51">
                <a:extLst>
                  <a:ext uri="{FF2B5EF4-FFF2-40B4-BE49-F238E27FC236}">
                    <a16:creationId xmlns:a16="http://schemas.microsoft.com/office/drawing/2014/main" id="{0936FABC-5832-9EA5-CC37-863ABEDFFEB0}"/>
                  </a:ext>
                </a:extLst>
              </p14:cNvPr>
              <p14:cNvContentPartPr/>
              <p14:nvPr/>
            </p14:nvContentPartPr>
            <p14:xfrm>
              <a:off x="3992680" y="3291600"/>
              <a:ext cx="1026360" cy="1033200"/>
            </p14:xfrm>
          </p:contentPart>
        </mc:Choice>
        <mc:Fallback xmlns="">
          <p:pic>
            <p:nvPicPr>
              <p:cNvPr id="52" name="Pennanteckning 51">
                <a:extLst>
                  <a:ext uri="{FF2B5EF4-FFF2-40B4-BE49-F238E27FC236}">
                    <a16:creationId xmlns:a16="http://schemas.microsoft.com/office/drawing/2014/main" id="{0936FABC-5832-9EA5-CC37-863ABEDFFEB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983680" y="3282600"/>
                <a:ext cx="1044000" cy="10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3" name="Pennanteckning 52">
                <a:extLst>
                  <a:ext uri="{FF2B5EF4-FFF2-40B4-BE49-F238E27FC236}">
                    <a16:creationId xmlns:a16="http://schemas.microsoft.com/office/drawing/2014/main" id="{2DA27B9B-6DD4-4321-A87F-4211856ABF1F}"/>
                  </a:ext>
                </a:extLst>
              </p14:cNvPr>
              <p14:cNvContentPartPr/>
              <p14:nvPr/>
            </p14:nvContentPartPr>
            <p14:xfrm>
              <a:off x="4389040" y="1778160"/>
              <a:ext cx="756000" cy="1123920"/>
            </p14:xfrm>
          </p:contentPart>
        </mc:Choice>
        <mc:Fallback xmlns="">
          <p:pic>
            <p:nvPicPr>
              <p:cNvPr id="53" name="Pennanteckning 52">
                <a:extLst>
                  <a:ext uri="{FF2B5EF4-FFF2-40B4-BE49-F238E27FC236}">
                    <a16:creationId xmlns:a16="http://schemas.microsoft.com/office/drawing/2014/main" id="{2DA27B9B-6DD4-4321-A87F-4211856ABF1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380040" y="1769163"/>
                <a:ext cx="773640" cy="11415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4" name="Pennanteckning 53">
                <a:extLst>
                  <a:ext uri="{FF2B5EF4-FFF2-40B4-BE49-F238E27FC236}">
                    <a16:creationId xmlns:a16="http://schemas.microsoft.com/office/drawing/2014/main" id="{02414A06-53B1-FC2E-C895-E021B3FD4012}"/>
                  </a:ext>
                </a:extLst>
              </p14:cNvPr>
              <p14:cNvContentPartPr/>
              <p14:nvPr/>
            </p14:nvContentPartPr>
            <p14:xfrm>
              <a:off x="2214640" y="4715760"/>
              <a:ext cx="885240" cy="628560"/>
            </p14:xfrm>
          </p:contentPart>
        </mc:Choice>
        <mc:Fallback xmlns="">
          <p:pic>
            <p:nvPicPr>
              <p:cNvPr id="54" name="Pennanteckning 53">
                <a:extLst>
                  <a:ext uri="{FF2B5EF4-FFF2-40B4-BE49-F238E27FC236}">
                    <a16:creationId xmlns:a16="http://schemas.microsoft.com/office/drawing/2014/main" id="{02414A06-53B1-FC2E-C895-E021B3FD401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205640" y="4706765"/>
                <a:ext cx="902880" cy="646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5" name="Pennanteckning 54">
                <a:extLst>
                  <a:ext uri="{FF2B5EF4-FFF2-40B4-BE49-F238E27FC236}">
                    <a16:creationId xmlns:a16="http://schemas.microsoft.com/office/drawing/2014/main" id="{B671EF08-7DDF-DB3B-E518-D0D2CC3327B3}"/>
                  </a:ext>
                </a:extLst>
              </p14:cNvPr>
              <p14:cNvContentPartPr/>
              <p14:nvPr/>
            </p14:nvContentPartPr>
            <p14:xfrm>
              <a:off x="3392560" y="4744560"/>
              <a:ext cx="168120" cy="756360"/>
            </p14:xfrm>
          </p:contentPart>
        </mc:Choice>
        <mc:Fallback xmlns="">
          <p:pic>
            <p:nvPicPr>
              <p:cNvPr id="55" name="Pennanteckning 54">
                <a:extLst>
                  <a:ext uri="{FF2B5EF4-FFF2-40B4-BE49-F238E27FC236}">
                    <a16:creationId xmlns:a16="http://schemas.microsoft.com/office/drawing/2014/main" id="{B671EF08-7DDF-DB3B-E518-D0D2CC3327B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383541" y="4735560"/>
                <a:ext cx="185798" cy="77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7" name="Pennanteckning 56">
                <a:extLst>
                  <a:ext uri="{FF2B5EF4-FFF2-40B4-BE49-F238E27FC236}">
                    <a16:creationId xmlns:a16="http://schemas.microsoft.com/office/drawing/2014/main" id="{66703978-A560-4CC5-6CE3-2AE13F2F2BD2}"/>
                  </a:ext>
                </a:extLst>
              </p14:cNvPr>
              <p14:cNvContentPartPr/>
              <p14:nvPr/>
            </p14:nvContentPartPr>
            <p14:xfrm>
              <a:off x="1767520" y="4528200"/>
              <a:ext cx="1285560" cy="146880"/>
            </p14:xfrm>
          </p:contentPart>
        </mc:Choice>
        <mc:Fallback xmlns="">
          <p:pic>
            <p:nvPicPr>
              <p:cNvPr id="57" name="Pennanteckning 56">
                <a:extLst>
                  <a:ext uri="{FF2B5EF4-FFF2-40B4-BE49-F238E27FC236}">
                    <a16:creationId xmlns:a16="http://schemas.microsoft.com/office/drawing/2014/main" id="{66703978-A560-4CC5-6CE3-2AE13F2F2BD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758520" y="4519200"/>
                <a:ext cx="130320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8" name="Pennanteckning 57">
                <a:extLst>
                  <a:ext uri="{FF2B5EF4-FFF2-40B4-BE49-F238E27FC236}">
                    <a16:creationId xmlns:a16="http://schemas.microsoft.com/office/drawing/2014/main" id="{925EE120-EC3A-23D6-22BA-B077CB2CCA2C}"/>
                  </a:ext>
                </a:extLst>
              </p14:cNvPr>
              <p14:cNvContentPartPr/>
              <p14:nvPr/>
            </p14:nvContentPartPr>
            <p14:xfrm>
              <a:off x="3098800" y="3057960"/>
              <a:ext cx="1818000" cy="82440"/>
            </p14:xfrm>
          </p:contentPart>
        </mc:Choice>
        <mc:Fallback xmlns="">
          <p:pic>
            <p:nvPicPr>
              <p:cNvPr id="58" name="Pennanteckning 57">
                <a:extLst>
                  <a:ext uri="{FF2B5EF4-FFF2-40B4-BE49-F238E27FC236}">
                    <a16:creationId xmlns:a16="http://schemas.microsoft.com/office/drawing/2014/main" id="{925EE120-EC3A-23D6-22BA-B077CB2CCA2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089802" y="3048960"/>
                <a:ext cx="1835637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9">
            <p14:nvContentPartPr>
              <p14:cNvPr id="17" name="Pennanteckning 16">
                <a:extLst>
                  <a:ext uri="{FF2B5EF4-FFF2-40B4-BE49-F238E27FC236}">
                    <a16:creationId xmlns:a16="http://schemas.microsoft.com/office/drawing/2014/main" id="{091AF433-FCD5-2990-34DA-E64EB7B8701C}"/>
                  </a:ext>
                </a:extLst>
              </p14:cNvPr>
              <p14:cNvContentPartPr/>
              <p14:nvPr/>
            </p14:nvContentPartPr>
            <p14:xfrm>
              <a:off x="310446" y="3760504"/>
              <a:ext cx="6760800" cy="2782440"/>
            </p14:xfrm>
          </p:contentPart>
        </mc:Choice>
        <mc:Fallback xmlns="">
          <p:pic>
            <p:nvPicPr>
              <p:cNvPr id="17" name="Pennanteckning 16">
                <a:extLst>
                  <a:ext uri="{FF2B5EF4-FFF2-40B4-BE49-F238E27FC236}">
                    <a16:creationId xmlns:a16="http://schemas.microsoft.com/office/drawing/2014/main" id="{091AF433-FCD5-2990-34DA-E64EB7B8701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92445" y="3742504"/>
                <a:ext cx="6796442" cy="281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9394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Vägmärken, utomhus, skyltning, byggnad&#10;&#10;Automatiskt genererad beskrivning">
            <a:extLst>
              <a:ext uri="{FF2B5EF4-FFF2-40B4-BE49-F238E27FC236}">
                <a16:creationId xmlns:a16="http://schemas.microsoft.com/office/drawing/2014/main" id="{0EE055D7-51BA-8F40-611D-3725A1886E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3182" r="2" b="7090"/>
          <a:stretch/>
        </p:blipFill>
        <p:spPr>
          <a:xfrm>
            <a:off x="707408" y="571501"/>
            <a:ext cx="6392861" cy="5714998"/>
          </a:xfrm>
          <a:prstGeom prst="rect">
            <a:avLst/>
          </a:prstGeom>
          <a:noFill/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B67F96B7-1676-5928-E530-D211CC182FB2}"/>
              </a:ext>
            </a:extLst>
          </p:cNvPr>
          <p:cNvSpPr txBox="1"/>
          <p:nvPr/>
        </p:nvSpPr>
        <p:spPr>
          <a:xfrm>
            <a:off x="7595547" y="4767445"/>
            <a:ext cx="3756665" cy="16330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sv-SE" sz="1600" kern="1200" dirty="0">
                <a:effectLst/>
                <a:latin typeface="+mj-lt"/>
                <a:ea typeface="+mj-ea"/>
                <a:cs typeface="+mj-cs"/>
              </a:rPr>
              <a:t>No </a:t>
            </a:r>
            <a:r>
              <a:rPr lang="sv-SE" sz="1600" kern="1200" dirty="0" err="1">
                <a:effectLst/>
                <a:latin typeface="+mj-lt"/>
                <a:ea typeface="+mj-ea"/>
                <a:cs typeface="+mj-cs"/>
              </a:rPr>
              <a:t>Vehicle</a:t>
            </a:r>
            <a:r>
              <a:rPr lang="sv-SE" sz="1600" kern="12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sv-SE" sz="1600" kern="1200" dirty="0" err="1">
                <a:effectLst/>
                <a:latin typeface="+mj-lt"/>
                <a:ea typeface="+mj-ea"/>
                <a:cs typeface="+mj-cs"/>
              </a:rPr>
              <a:t>Entry</a:t>
            </a:r>
            <a:r>
              <a:rPr lang="sv-SE" sz="1600" kern="1200" dirty="0">
                <a:effectLst/>
                <a:latin typeface="+mj-lt"/>
                <a:ea typeface="+mj-ea"/>
                <a:cs typeface="+mj-cs"/>
              </a:rPr>
              <a:t> Sign On Urban </a:t>
            </a:r>
            <a:br>
              <a:rPr lang="sv-SE" sz="1600" kern="1200" dirty="0">
                <a:effectLst/>
                <a:latin typeface="+mj-lt"/>
                <a:ea typeface="+mj-ea"/>
                <a:cs typeface="+mj-cs"/>
              </a:rPr>
            </a:br>
            <a:r>
              <a:rPr lang="sv-SE" sz="1600" kern="1200" dirty="0" err="1">
                <a:effectLst/>
                <a:latin typeface="+mj-lt"/>
                <a:ea typeface="+mj-ea"/>
                <a:cs typeface="+mj-cs"/>
              </a:rPr>
              <a:t>Street</a:t>
            </a:r>
            <a:r>
              <a:rPr lang="sv-SE" sz="1600" kern="12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sv-SE" sz="1600" kern="1200" dirty="0" err="1">
                <a:effectLst/>
                <a:latin typeface="+mj-lt"/>
                <a:ea typeface="+mj-ea"/>
                <a:cs typeface="+mj-cs"/>
              </a:rPr>
              <a:t>During</a:t>
            </a:r>
            <a:r>
              <a:rPr lang="sv-SE" sz="1600" kern="1200" dirty="0">
                <a:effectLst/>
                <a:latin typeface="+mj-lt"/>
                <a:ea typeface="+mj-ea"/>
                <a:cs typeface="+mj-cs"/>
              </a:rPr>
              <a:t> Daylight </a:t>
            </a:r>
            <a:r>
              <a:rPr lang="sv-SE" sz="1600" kern="1200" dirty="0" err="1">
                <a:effectLst/>
                <a:latin typeface="+mj-lt"/>
                <a:ea typeface="+mj-ea"/>
                <a:cs typeface="+mj-cs"/>
              </a:rPr>
              <a:t>Hours</a:t>
            </a:r>
            <a:endParaRPr lang="sv-SE" sz="1600" kern="1200" dirty="0">
              <a:effectLst/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sv-SE" sz="1600" kern="1200" dirty="0">
                <a:effectLst/>
                <a:latin typeface="+mj-lt"/>
                <a:ea typeface="+mj-ea"/>
                <a:cs typeface="+mj-cs"/>
              </a:rPr>
              <a:t>Credit: </a:t>
            </a:r>
            <a:r>
              <a:rPr lang="sv-SE" sz="1600" kern="1200" dirty="0" err="1">
                <a:effectLst/>
                <a:latin typeface="+mj-lt"/>
                <a:ea typeface="+mj-ea"/>
                <a:cs typeface="+mj-cs"/>
              </a:rPr>
              <a:t>iStock</a:t>
            </a:r>
            <a:r>
              <a:rPr lang="sv-SE" sz="1600" kern="1200" dirty="0">
                <a:effectLst/>
                <a:latin typeface="+mj-lt"/>
                <a:ea typeface="+mj-ea"/>
                <a:cs typeface="+mj-cs"/>
              </a:rPr>
              <a:t>/Mikael Svensson</a:t>
            </a:r>
          </a:p>
        </p:txBody>
      </p:sp>
      <p:sp>
        <p:nvSpPr>
          <p:cNvPr id="15" name="Subtitle 3">
            <a:extLst>
              <a:ext uri="{FF2B5EF4-FFF2-40B4-BE49-F238E27FC236}">
                <a16:creationId xmlns:a16="http://schemas.microsoft.com/office/drawing/2014/main" id="{1B0ABE1F-AF4A-0B02-6921-39AB15EB6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8" y="2927498"/>
            <a:ext cx="4901793" cy="335900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197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711C155B-9423-8888-218C-A0500667D11B}"/>
              </a:ext>
            </a:extLst>
          </p:cNvPr>
          <p:cNvSpPr txBox="1"/>
          <p:nvPr/>
        </p:nvSpPr>
        <p:spPr>
          <a:xfrm>
            <a:off x="4988560" y="2905760"/>
            <a:ext cx="191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Politicians</a:t>
            </a:r>
            <a:r>
              <a:rPr lang="sv-SE" dirty="0"/>
              <a:t> 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6A025B9C-50B9-D058-D954-2ED110CA395B}"/>
              </a:ext>
            </a:extLst>
          </p:cNvPr>
          <p:cNvSpPr txBox="1"/>
          <p:nvPr/>
        </p:nvSpPr>
        <p:spPr>
          <a:xfrm>
            <a:off x="6893562" y="1072327"/>
            <a:ext cx="2631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Administration, </a:t>
            </a:r>
            <a:r>
              <a:rPr lang="sv-SE" dirty="0" err="1"/>
              <a:t>planners</a:t>
            </a:r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51EC4E18-60E1-2650-8BF8-830590CE9DB7}"/>
              </a:ext>
            </a:extLst>
          </p:cNvPr>
          <p:cNvSpPr txBox="1"/>
          <p:nvPr/>
        </p:nvSpPr>
        <p:spPr>
          <a:xfrm>
            <a:off x="3093720" y="933827"/>
            <a:ext cx="2204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Publicly</a:t>
            </a:r>
            <a:r>
              <a:rPr lang="sv-SE" dirty="0"/>
              <a:t> </a:t>
            </a:r>
            <a:r>
              <a:rPr lang="sv-SE" dirty="0" err="1"/>
              <a:t>owned</a:t>
            </a:r>
            <a:r>
              <a:rPr lang="sv-SE" dirty="0"/>
              <a:t> </a:t>
            </a:r>
            <a:r>
              <a:rPr lang="sv-SE" dirty="0" err="1"/>
              <a:t>companies</a:t>
            </a:r>
            <a:r>
              <a:rPr lang="sv-SE" dirty="0"/>
              <a:t>, </a:t>
            </a:r>
            <a:r>
              <a:rPr lang="sv-SE" dirty="0" err="1"/>
              <a:t>parking</a:t>
            </a:r>
            <a:r>
              <a:rPr lang="sv-SE" dirty="0"/>
              <a:t>, </a:t>
            </a:r>
            <a:r>
              <a:rPr lang="sv-SE" dirty="0" err="1"/>
              <a:t>properties</a:t>
            </a:r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2A3B9E96-76B1-F98E-2CBC-6D39DB745A83}"/>
              </a:ext>
            </a:extLst>
          </p:cNvPr>
          <p:cNvSpPr txBox="1"/>
          <p:nvPr/>
        </p:nvSpPr>
        <p:spPr>
          <a:xfrm>
            <a:off x="8270240" y="2265680"/>
            <a:ext cx="2458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Politicians</a:t>
            </a:r>
            <a:r>
              <a:rPr lang="sv-SE" dirty="0"/>
              <a:t> in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committees</a:t>
            </a:r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19059B9C-7CC4-4C72-ED28-59E8EC14E437}"/>
              </a:ext>
            </a:extLst>
          </p:cNvPr>
          <p:cNvSpPr txBox="1"/>
          <p:nvPr/>
        </p:nvSpPr>
        <p:spPr>
          <a:xfrm>
            <a:off x="8107680" y="3761324"/>
            <a:ext cx="236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political</a:t>
            </a:r>
            <a:r>
              <a:rPr lang="sv-SE" dirty="0"/>
              <a:t> </a:t>
            </a:r>
            <a:r>
              <a:rPr lang="sv-SE" dirty="0" err="1"/>
              <a:t>parties</a:t>
            </a:r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8F3302CF-04DC-7033-7AAE-C1F0F54AC8FE}"/>
              </a:ext>
            </a:extLst>
          </p:cNvPr>
          <p:cNvSpPr txBox="1"/>
          <p:nvPr/>
        </p:nvSpPr>
        <p:spPr>
          <a:xfrm>
            <a:off x="5298440" y="4717812"/>
            <a:ext cx="245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Ones </a:t>
            </a:r>
            <a:r>
              <a:rPr lang="sv-SE" dirty="0" err="1"/>
              <a:t>voters</a:t>
            </a:r>
            <a:endParaRPr lang="sv-SE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4F410CE-0939-0E75-5E0C-07C4D24AEF04}"/>
              </a:ext>
            </a:extLst>
          </p:cNvPr>
          <p:cNvSpPr txBox="1"/>
          <p:nvPr/>
        </p:nvSpPr>
        <p:spPr>
          <a:xfrm>
            <a:off x="3083560" y="4323695"/>
            <a:ext cx="19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Citizens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F3D34222-6CCD-1AAE-E6D5-F626EC46DBFD}"/>
              </a:ext>
            </a:extLst>
          </p:cNvPr>
          <p:cNvSpPr txBox="1"/>
          <p:nvPr/>
        </p:nvSpPr>
        <p:spPr>
          <a:xfrm>
            <a:off x="3058161" y="5554841"/>
            <a:ext cx="142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Debate</a:t>
            </a:r>
            <a:r>
              <a:rPr lang="sv-SE" dirty="0"/>
              <a:t>, </a:t>
            </a:r>
            <a:r>
              <a:rPr lang="sv-SE" dirty="0" err="1"/>
              <a:t>criticism</a:t>
            </a:r>
            <a:endParaRPr lang="sv-SE" dirty="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F981B72E-9F1A-1DE1-9954-F8FED88C24AF}"/>
              </a:ext>
            </a:extLst>
          </p:cNvPr>
          <p:cNvSpPr txBox="1"/>
          <p:nvPr/>
        </p:nvSpPr>
        <p:spPr>
          <a:xfrm>
            <a:off x="7711440" y="4954677"/>
            <a:ext cx="2296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Interest</a:t>
            </a:r>
            <a:r>
              <a:rPr lang="sv-SE" dirty="0"/>
              <a:t> </a:t>
            </a:r>
            <a:r>
              <a:rPr lang="sv-SE" dirty="0" err="1"/>
              <a:t>groups</a:t>
            </a:r>
            <a:r>
              <a:rPr lang="sv-SE" dirty="0"/>
              <a:t>, NGO:s, lobbying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6F983D46-AF27-4DB9-CC0D-901E207B282C}"/>
              </a:ext>
            </a:extLst>
          </p:cNvPr>
          <p:cNvSpPr txBox="1"/>
          <p:nvPr/>
        </p:nvSpPr>
        <p:spPr>
          <a:xfrm>
            <a:off x="1310640" y="5226873"/>
            <a:ext cx="1503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’Public opinion’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0D8A4F8A-056E-6A74-CA9F-2BC83E840420}"/>
              </a:ext>
            </a:extLst>
          </p:cNvPr>
          <p:cNvSpPr txBox="1"/>
          <p:nvPr/>
        </p:nvSpPr>
        <p:spPr>
          <a:xfrm>
            <a:off x="345440" y="4508361"/>
            <a:ext cx="1369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Silent</a:t>
            </a:r>
            <a:r>
              <a:rPr lang="sv-SE" dirty="0"/>
              <a:t> </a:t>
            </a:r>
            <a:r>
              <a:rPr lang="sv-SE" dirty="0" err="1"/>
              <a:t>group</a:t>
            </a:r>
            <a:endParaRPr lang="sv-SE" dirty="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032FF34A-A1F2-C1C2-95C0-0C4E2B124540}"/>
              </a:ext>
            </a:extLst>
          </p:cNvPr>
          <p:cNvSpPr txBox="1"/>
          <p:nvPr/>
        </p:nvSpPr>
        <p:spPr>
          <a:xfrm>
            <a:off x="853440" y="2602662"/>
            <a:ext cx="2311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i="1" dirty="0"/>
              <a:t>National </a:t>
            </a:r>
            <a:r>
              <a:rPr lang="sv-SE" i="1" dirty="0" err="1"/>
              <a:t>political</a:t>
            </a:r>
            <a:r>
              <a:rPr lang="sv-SE" i="1" dirty="0"/>
              <a:t> and</a:t>
            </a:r>
          </a:p>
          <a:p>
            <a:r>
              <a:rPr lang="sv-SE" i="1" dirty="0"/>
              <a:t>administrative </a:t>
            </a:r>
            <a:r>
              <a:rPr lang="sv-SE" i="1" dirty="0" err="1"/>
              <a:t>level</a:t>
            </a:r>
            <a:endParaRPr lang="sv-SE" i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9" name="Pennanteckning 38">
                <a:extLst>
                  <a:ext uri="{FF2B5EF4-FFF2-40B4-BE49-F238E27FC236}">
                    <a16:creationId xmlns:a16="http://schemas.microsoft.com/office/drawing/2014/main" id="{1416E918-59BE-8F71-31BA-BBBF8636127A}"/>
                  </a:ext>
                </a:extLst>
              </p14:cNvPr>
              <p14:cNvContentPartPr/>
              <p14:nvPr/>
            </p14:nvContentPartPr>
            <p14:xfrm>
              <a:off x="3850480" y="1340760"/>
              <a:ext cx="360" cy="360"/>
            </p14:xfrm>
          </p:contentPart>
        </mc:Choice>
        <mc:Fallback xmlns="">
          <p:pic>
            <p:nvPicPr>
              <p:cNvPr id="39" name="Pennanteckning 38">
                <a:extLst>
                  <a:ext uri="{FF2B5EF4-FFF2-40B4-BE49-F238E27FC236}">
                    <a16:creationId xmlns:a16="http://schemas.microsoft.com/office/drawing/2014/main" id="{1416E918-59BE-8F71-31BA-BBBF8636127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41480" y="13317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0" name="Pennanteckning 39">
                <a:extLst>
                  <a:ext uri="{FF2B5EF4-FFF2-40B4-BE49-F238E27FC236}">
                    <a16:creationId xmlns:a16="http://schemas.microsoft.com/office/drawing/2014/main" id="{8EFCAEC7-0F7C-46B6-8802-7A8B5FE49329}"/>
                  </a:ext>
                </a:extLst>
              </p14:cNvPr>
              <p14:cNvContentPartPr/>
              <p14:nvPr/>
            </p14:nvContentPartPr>
            <p14:xfrm>
              <a:off x="6095800" y="1533000"/>
              <a:ext cx="1076400" cy="1393200"/>
            </p14:xfrm>
          </p:contentPart>
        </mc:Choice>
        <mc:Fallback xmlns="">
          <p:pic>
            <p:nvPicPr>
              <p:cNvPr id="40" name="Pennanteckning 39">
                <a:extLst>
                  <a:ext uri="{FF2B5EF4-FFF2-40B4-BE49-F238E27FC236}">
                    <a16:creationId xmlns:a16="http://schemas.microsoft.com/office/drawing/2014/main" id="{8EFCAEC7-0F7C-46B6-8802-7A8B5FE4932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86800" y="1524000"/>
                <a:ext cx="1094040" cy="141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2" name="Pennanteckning 41">
                <a:extLst>
                  <a:ext uri="{FF2B5EF4-FFF2-40B4-BE49-F238E27FC236}">
                    <a16:creationId xmlns:a16="http://schemas.microsoft.com/office/drawing/2014/main" id="{366AE7F6-EE8D-53B5-515D-CA9667A9159C}"/>
                  </a:ext>
                </a:extLst>
              </p14:cNvPr>
              <p14:cNvContentPartPr/>
              <p14:nvPr/>
            </p14:nvContentPartPr>
            <p14:xfrm>
              <a:off x="6329440" y="2481960"/>
              <a:ext cx="1888920" cy="606960"/>
            </p14:xfrm>
          </p:contentPart>
        </mc:Choice>
        <mc:Fallback xmlns="">
          <p:pic>
            <p:nvPicPr>
              <p:cNvPr id="42" name="Pennanteckning 41">
                <a:extLst>
                  <a:ext uri="{FF2B5EF4-FFF2-40B4-BE49-F238E27FC236}">
                    <a16:creationId xmlns:a16="http://schemas.microsoft.com/office/drawing/2014/main" id="{366AE7F6-EE8D-53B5-515D-CA9667A9159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20440" y="2472955"/>
                <a:ext cx="1906560" cy="6246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8" name="Pennanteckning 47">
                <a:extLst>
                  <a:ext uri="{FF2B5EF4-FFF2-40B4-BE49-F238E27FC236}">
                    <a16:creationId xmlns:a16="http://schemas.microsoft.com/office/drawing/2014/main" id="{E2711DDA-53C0-CBA3-10B5-07F0A1B6C879}"/>
                  </a:ext>
                </a:extLst>
              </p14:cNvPr>
              <p14:cNvContentPartPr/>
              <p14:nvPr/>
            </p14:nvContentPartPr>
            <p14:xfrm>
              <a:off x="5923000" y="3434160"/>
              <a:ext cx="2356920" cy="1503720"/>
            </p14:xfrm>
          </p:contentPart>
        </mc:Choice>
        <mc:Fallback xmlns="">
          <p:pic>
            <p:nvPicPr>
              <p:cNvPr id="48" name="Pennanteckning 47">
                <a:extLst>
                  <a:ext uri="{FF2B5EF4-FFF2-40B4-BE49-F238E27FC236}">
                    <a16:creationId xmlns:a16="http://schemas.microsoft.com/office/drawing/2014/main" id="{E2711DDA-53C0-CBA3-10B5-07F0A1B6C87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14000" y="3425160"/>
                <a:ext cx="2374560" cy="152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upp 50">
            <a:extLst>
              <a:ext uri="{FF2B5EF4-FFF2-40B4-BE49-F238E27FC236}">
                <a16:creationId xmlns:a16="http://schemas.microsoft.com/office/drawing/2014/main" id="{12EFB611-5941-CE42-2093-AC7A26C4D8AE}"/>
              </a:ext>
            </a:extLst>
          </p:cNvPr>
          <p:cNvGrpSpPr/>
          <p:nvPr/>
        </p:nvGrpSpPr>
        <p:grpSpPr>
          <a:xfrm>
            <a:off x="5658760" y="3312120"/>
            <a:ext cx="2409480" cy="1406160"/>
            <a:chOff x="5658760" y="3312120"/>
            <a:chExt cx="2409480" cy="140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3" name="Pennanteckning 42">
                  <a:extLst>
                    <a:ext uri="{FF2B5EF4-FFF2-40B4-BE49-F238E27FC236}">
                      <a16:creationId xmlns:a16="http://schemas.microsoft.com/office/drawing/2014/main" id="{CCF79E3E-1D20-484C-E614-ABC9CAA01CF3}"/>
                    </a:ext>
                  </a:extLst>
                </p14:cNvPr>
                <p14:cNvContentPartPr/>
                <p14:nvPr/>
              </p14:nvContentPartPr>
              <p14:xfrm>
                <a:off x="6115960" y="3312120"/>
                <a:ext cx="1952280" cy="628200"/>
              </p14:xfrm>
            </p:contentPart>
          </mc:Choice>
          <mc:Fallback xmlns="">
            <p:pic>
              <p:nvPicPr>
                <p:cNvPr id="43" name="Pennanteckning 42">
                  <a:extLst>
                    <a:ext uri="{FF2B5EF4-FFF2-40B4-BE49-F238E27FC236}">
                      <a16:creationId xmlns:a16="http://schemas.microsoft.com/office/drawing/2014/main" id="{CCF79E3E-1D20-484C-E614-ABC9CAA01CF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106960" y="3303120"/>
                  <a:ext cx="1969920" cy="64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44" name="Pennanteckning 43">
                  <a:extLst>
                    <a:ext uri="{FF2B5EF4-FFF2-40B4-BE49-F238E27FC236}">
                      <a16:creationId xmlns:a16="http://schemas.microsoft.com/office/drawing/2014/main" id="{97E282D2-F99B-2135-289F-3731EFE68FC0}"/>
                    </a:ext>
                  </a:extLst>
                </p14:cNvPr>
                <p14:cNvContentPartPr/>
                <p14:nvPr/>
              </p14:nvContentPartPr>
              <p14:xfrm>
                <a:off x="5993920" y="3474480"/>
                <a:ext cx="360" cy="360"/>
              </p14:xfrm>
            </p:contentPart>
          </mc:Choice>
          <mc:Fallback xmlns="">
            <p:pic>
              <p:nvPicPr>
                <p:cNvPr id="44" name="Pennanteckning 43">
                  <a:extLst>
                    <a:ext uri="{FF2B5EF4-FFF2-40B4-BE49-F238E27FC236}">
                      <a16:creationId xmlns:a16="http://schemas.microsoft.com/office/drawing/2014/main" id="{97E282D2-F99B-2135-289F-3731EFE68FC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984920" y="34654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5" name="Pennanteckning 44">
                  <a:extLst>
                    <a:ext uri="{FF2B5EF4-FFF2-40B4-BE49-F238E27FC236}">
                      <a16:creationId xmlns:a16="http://schemas.microsoft.com/office/drawing/2014/main" id="{17976B3A-0A60-A155-7FCE-A3AF095FA5F2}"/>
                    </a:ext>
                  </a:extLst>
                </p14:cNvPr>
                <p14:cNvContentPartPr/>
                <p14:nvPr/>
              </p14:nvContentPartPr>
              <p14:xfrm>
                <a:off x="5993920" y="3474480"/>
                <a:ext cx="360" cy="360"/>
              </p14:xfrm>
            </p:contentPart>
          </mc:Choice>
          <mc:Fallback xmlns="">
            <p:pic>
              <p:nvPicPr>
                <p:cNvPr id="45" name="Pennanteckning 44">
                  <a:extLst>
                    <a:ext uri="{FF2B5EF4-FFF2-40B4-BE49-F238E27FC236}">
                      <a16:creationId xmlns:a16="http://schemas.microsoft.com/office/drawing/2014/main" id="{17976B3A-0A60-A155-7FCE-A3AF095FA5F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984920" y="34654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50" name="Pennanteckning 49">
                  <a:extLst>
                    <a:ext uri="{FF2B5EF4-FFF2-40B4-BE49-F238E27FC236}">
                      <a16:creationId xmlns:a16="http://schemas.microsoft.com/office/drawing/2014/main" id="{C0C1E023-D204-56D0-1886-B123A454D2B2}"/>
                    </a:ext>
                  </a:extLst>
                </p14:cNvPr>
                <p14:cNvContentPartPr/>
                <p14:nvPr/>
              </p14:nvContentPartPr>
              <p14:xfrm>
                <a:off x="5658760" y="3464400"/>
                <a:ext cx="308520" cy="1253880"/>
              </p14:xfrm>
            </p:contentPart>
          </mc:Choice>
          <mc:Fallback xmlns="">
            <p:pic>
              <p:nvPicPr>
                <p:cNvPr id="50" name="Pennanteckning 49">
                  <a:extLst>
                    <a:ext uri="{FF2B5EF4-FFF2-40B4-BE49-F238E27FC236}">
                      <a16:creationId xmlns:a16="http://schemas.microsoft.com/office/drawing/2014/main" id="{C0C1E023-D204-56D0-1886-B123A454D2B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649760" y="3455400"/>
                  <a:ext cx="326160" cy="127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2" name="Pennanteckning 51">
                <a:extLst>
                  <a:ext uri="{FF2B5EF4-FFF2-40B4-BE49-F238E27FC236}">
                    <a16:creationId xmlns:a16="http://schemas.microsoft.com/office/drawing/2014/main" id="{0936FABC-5832-9EA5-CC37-863ABEDFFEB0}"/>
                  </a:ext>
                </a:extLst>
              </p14:cNvPr>
              <p14:cNvContentPartPr/>
              <p14:nvPr/>
            </p14:nvContentPartPr>
            <p14:xfrm>
              <a:off x="3992680" y="3291600"/>
              <a:ext cx="1026360" cy="1033200"/>
            </p14:xfrm>
          </p:contentPart>
        </mc:Choice>
        <mc:Fallback xmlns="">
          <p:pic>
            <p:nvPicPr>
              <p:cNvPr id="52" name="Pennanteckning 51">
                <a:extLst>
                  <a:ext uri="{FF2B5EF4-FFF2-40B4-BE49-F238E27FC236}">
                    <a16:creationId xmlns:a16="http://schemas.microsoft.com/office/drawing/2014/main" id="{0936FABC-5832-9EA5-CC37-863ABEDFFEB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983680" y="3282600"/>
                <a:ext cx="1044000" cy="10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3" name="Pennanteckning 52">
                <a:extLst>
                  <a:ext uri="{FF2B5EF4-FFF2-40B4-BE49-F238E27FC236}">
                    <a16:creationId xmlns:a16="http://schemas.microsoft.com/office/drawing/2014/main" id="{2DA27B9B-6DD4-4321-A87F-4211856ABF1F}"/>
                  </a:ext>
                </a:extLst>
              </p14:cNvPr>
              <p14:cNvContentPartPr/>
              <p14:nvPr/>
            </p14:nvContentPartPr>
            <p14:xfrm>
              <a:off x="4389040" y="1778160"/>
              <a:ext cx="756000" cy="1123920"/>
            </p14:xfrm>
          </p:contentPart>
        </mc:Choice>
        <mc:Fallback xmlns="">
          <p:pic>
            <p:nvPicPr>
              <p:cNvPr id="53" name="Pennanteckning 52">
                <a:extLst>
                  <a:ext uri="{FF2B5EF4-FFF2-40B4-BE49-F238E27FC236}">
                    <a16:creationId xmlns:a16="http://schemas.microsoft.com/office/drawing/2014/main" id="{2DA27B9B-6DD4-4321-A87F-4211856ABF1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380040" y="1769163"/>
                <a:ext cx="773640" cy="11415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4" name="Pennanteckning 53">
                <a:extLst>
                  <a:ext uri="{FF2B5EF4-FFF2-40B4-BE49-F238E27FC236}">
                    <a16:creationId xmlns:a16="http://schemas.microsoft.com/office/drawing/2014/main" id="{02414A06-53B1-FC2E-C895-E021B3FD4012}"/>
                  </a:ext>
                </a:extLst>
              </p14:cNvPr>
              <p14:cNvContentPartPr/>
              <p14:nvPr/>
            </p14:nvContentPartPr>
            <p14:xfrm>
              <a:off x="2214640" y="4715760"/>
              <a:ext cx="885240" cy="628560"/>
            </p14:xfrm>
          </p:contentPart>
        </mc:Choice>
        <mc:Fallback xmlns="">
          <p:pic>
            <p:nvPicPr>
              <p:cNvPr id="54" name="Pennanteckning 53">
                <a:extLst>
                  <a:ext uri="{FF2B5EF4-FFF2-40B4-BE49-F238E27FC236}">
                    <a16:creationId xmlns:a16="http://schemas.microsoft.com/office/drawing/2014/main" id="{02414A06-53B1-FC2E-C895-E021B3FD401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205640" y="4706765"/>
                <a:ext cx="902880" cy="646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5" name="Pennanteckning 54">
                <a:extLst>
                  <a:ext uri="{FF2B5EF4-FFF2-40B4-BE49-F238E27FC236}">
                    <a16:creationId xmlns:a16="http://schemas.microsoft.com/office/drawing/2014/main" id="{B671EF08-7DDF-DB3B-E518-D0D2CC3327B3}"/>
                  </a:ext>
                </a:extLst>
              </p14:cNvPr>
              <p14:cNvContentPartPr/>
              <p14:nvPr/>
            </p14:nvContentPartPr>
            <p14:xfrm>
              <a:off x="3392560" y="4744560"/>
              <a:ext cx="168120" cy="756360"/>
            </p14:xfrm>
          </p:contentPart>
        </mc:Choice>
        <mc:Fallback xmlns="">
          <p:pic>
            <p:nvPicPr>
              <p:cNvPr id="55" name="Pennanteckning 54">
                <a:extLst>
                  <a:ext uri="{FF2B5EF4-FFF2-40B4-BE49-F238E27FC236}">
                    <a16:creationId xmlns:a16="http://schemas.microsoft.com/office/drawing/2014/main" id="{B671EF08-7DDF-DB3B-E518-D0D2CC3327B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383541" y="4735560"/>
                <a:ext cx="185798" cy="77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7" name="Pennanteckning 56">
                <a:extLst>
                  <a:ext uri="{FF2B5EF4-FFF2-40B4-BE49-F238E27FC236}">
                    <a16:creationId xmlns:a16="http://schemas.microsoft.com/office/drawing/2014/main" id="{66703978-A560-4CC5-6CE3-2AE13F2F2BD2}"/>
                  </a:ext>
                </a:extLst>
              </p14:cNvPr>
              <p14:cNvContentPartPr/>
              <p14:nvPr/>
            </p14:nvContentPartPr>
            <p14:xfrm>
              <a:off x="1767520" y="4528200"/>
              <a:ext cx="1285560" cy="146880"/>
            </p14:xfrm>
          </p:contentPart>
        </mc:Choice>
        <mc:Fallback xmlns="">
          <p:pic>
            <p:nvPicPr>
              <p:cNvPr id="57" name="Pennanteckning 56">
                <a:extLst>
                  <a:ext uri="{FF2B5EF4-FFF2-40B4-BE49-F238E27FC236}">
                    <a16:creationId xmlns:a16="http://schemas.microsoft.com/office/drawing/2014/main" id="{66703978-A560-4CC5-6CE3-2AE13F2F2BD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758520" y="4519200"/>
                <a:ext cx="130320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8" name="Pennanteckning 57">
                <a:extLst>
                  <a:ext uri="{FF2B5EF4-FFF2-40B4-BE49-F238E27FC236}">
                    <a16:creationId xmlns:a16="http://schemas.microsoft.com/office/drawing/2014/main" id="{925EE120-EC3A-23D6-22BA-B077CB2CCA2C}"/>
                  </a:ext>
                </a:extLst>
              </p14:cNvPr>
              <p14:cNvContentPartPr/>
              <p14:nvPr/>
            </p14:nvContentPartPr>
            <p14:xfrm>
              <a:off x="3098800" y="3057960"/>
              <a:ext cx="1818000" cy="82440"/>
            </p14:xfrm>
          </p:contentPart>
        </mc:Choice>
        <mc:Fallback xmlns="">
          <p:pic>
            <p:nvPicPr>
              <p:cNvPr id="58" name="Pennanteckning 57">
                <a:extLst>
                  <a:ext uri="{FF2B5EF4-FFF2-40B4-BE49-F238E27FC236}">
                    <a16:creationId xmlns:a16="http://schemas.microsoft.com/office/drawing/2014/main" id="{925EE120-EC3A-23D6-22BA-B077CB2CCA2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089802" y="3048960"/>
                <a:ext cx="1835637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9">
            <p14:nvContentPartPr>
              <p14:cNvPr id="14" name="Pennanteckning 13">
                <a:extLst>
                  <a:ext uri="{FF2B5EF4-FFF2-40B4-BE49-F238E27FC236}">
                    <a16:creationId xmlns:a16="http://schemas.microsoft.com/office/drawing/2014/main" id="{5F3D75D7-5238-6DF1-D251-B2B52C106618}"/>
                  </a:ext>
                </a:extLst>
              </p14:cNvPr>
              <p14:cNvContentPartPr/>
              <p14:nvPr/>
            </p14:nvContentPartPr>
            <p14:xfrm>
              <a:off x="5823846" y="555064"/>
              <a:ext cx="4186440" cy="1407240"/>
            </p14:xfrm>
          </p:contentPart>
        </mc:Choice>
        <mc:Fallback xmlns="">
          <p:pic>
            <p:nvPicPr>
              <p:cNvPr id="14" name="Pennanteckning 13">
                <a:extLst>
                  <a:ext uri="{FF2B5EF4-FFF2-40B4-BE49-F238E27FC236}">
                    <a16:creationId xmlns:a16="http://schemas.microsoft.com/office/drawing/2014/main" id="{5F3D75D7-5238-6DF1-D251-B2B52C10661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05846" y="537069"/>
                <a:ext cx="4222080" cy="144287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4209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5DA0D5A4-1666-8E21-A47D-9BB31B132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42" y="1423433"/>
            <a:ext cx="5357478" cy="4789798"/>
          </a:xfrm>
          <a:prstGeom prst="rect">
            <a:avLst/>
          </a:prstGeom>
        </p:spPr>
      </p:pic>
      <p:sp>
        <p:nvSpPr>
          <p:cNvPr id="6" name="Rubrik 5">
            <a:extLst>
              <a:ext uri="{FF2B5EF4-FFF2-40B4-BE49-F238E27FC236}">
                <a16:creationId xmlns:a16="http://schemas.microsoft.com/office/drawing/2014/main" id="{04727AF9-4BF1-5043-FD62-232D928168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Underrubrik 6">
            <a:extLst>
              <a:ext uri="{FF2B5EF4-FFF2-40B4-BE49-F238E27FC236}">
                <a16:creationId xmlns:a16="http://schemas.microsoft.com/office/drawing/2014/main" id="{1925F44C-EC6D-7598-2FCD-E0F2178623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62882" y="1423433"/>
            <a:ext cx="5787725" cy="4638006"/>
          </a:xfrm>
        </p:spPr>
        <p:txBody>
          <a:bodyPr/>
          <a:lstStyle/>
          <a:p>
            <a:r>
              <a:rPr lang="sv-SE" sz="4000" dirty="0" err="1"/>
              <a:t>Political</a:t>
            </a:r>
            <a:r>
              <a:rPr lang="sv-SE" sz="4000" dirty="0"/>
              <a:t> </a:t>
            </a:r>
            <a:r>
              <a:rPr lang="sv-SE" sz="4000" dirty="0" err="1"/>
              <a:t>leadership</a:t>
            </a:r>
            <a:endParaRPr lang="sv-SE" sz="4000" dirty="0"/>
          </a:p>
          <a:p>
            <a:endParaRPr lang="sv-SE" sz="4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Is relational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Is a constant navigation of conflict and collaboration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Requires professional knowledge and political imagination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/>
              <a:t>The </a:t>
            </a:r>
            <a:r>
              <a:rPr lang="sv-SE" sz="2800" dirty="0" err="1"/>
              <a:t>local</a:t>
            </a:r>
            <a:r>
              <a:rPr lang="sv-SE" sz="2800" dirty="0"/>
              <a:t> </a:t>
            </a:r>
            <a:r>
              <a:rPr lang="sv-SE" sz="2800" dirty="0" err="1"/>
              <a:t>context</a:t>
            </a:r>
            <a:r>
              <a:rPr lang="sv-SE" sz="2800" dirty="0"/>
              <a:t>, </a:t>
            </a:r>
            <a:r>
              <a:rPr lang="sv-SE" sz="2800" dirty="0" err="1"/>
              <a:t>place</a:t>
            </a:r>
            <a:r>
              <a:rPr lang="sv-SE" sz="2800" dirty="0"/>
              <a:t> and </a:t>
            </a:r>
            <a:r>
              <a:rPr lang="sv-SE" sz="2800" dirty="0" err="1"/>
              <a:t>time</a:t>
            </a:r>
            <a:r>
              <a:rPr lang="sv-SE" sz="2800" dirty="0"/>
              <a:t> is of </a:t>
            </a:r>
            <a:r>
              <a:rPr lang="sv-SE" sz="2800" dirty="0" err="1"/>
              <a:t>key</a:t>
            </a:r>
            <a:r>
              <a:rPr lang="sv-SE" sz="2800" dirty="0"/>
              <a:t> </a:t>
            </a:r>
            <a:r>
              <a:rPr lang="sv-SE" sz="2800" dirty="0" err="1"/>
              <a:t>importance</a:t>
            </a:r>
            <a:endParaRPr lang="sv-SE" sz="2800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C6EC86C8-0BA7-4796-3853-BBEA7B2A0AEC}"/>
              </a:ext>
            </a:extLst>
          </p:cNvPr>
          <p:cNvSpPr txBox="1"/>
          <p:nvPr/>
        </p:nvSpPr>
        <p:spPr>
          <a:xfrm>
            <a:off x="741424" y="6314736"/>
            <a:ext cx="3858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Credit: VTI</a:t>
            </a:r>
          </a:p>
        </p:txBody>
      </p:sp>
    </p:spTree>
    <p:extLst>
      <p:ext uri="{BB962C8B-B14F-4D97-AF65-F5344CB8AC3E}">
        <p14:creationId xmlns:p14="http://schemas.microsoft.com/office/powerpoint/2010/main" val="816173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MistraSAMS">
      <a:dk1>
        <a:srgbClr val="000000"/>
      </a:dk1>
      <a:lt1>
        <a:srgbClr val="FFFFFF"/>
      </a:lt1>
      <a:dk2>
        <a:srgbClr val="185147"/>
      </a:dk2>
      <a:lt2>
        <a:srgbClr val="E9F3DF"/>
      </a:lt2>
      <a:accent1>
        <a:srgbClr val="008358"/>
      </a:accent1>
      <a:accent2>
        <a:srgbClr val="2A2856"/>
      </a:accent2>
      <a:accent3>
        <a:srgbClr val="E89AA5"/>
      </a:accent3>
      <a:accent4>
        <a:srgbClr val="F9DEE1"/>
      </a:accent4>
      <a:accent5>
        <a:srgbClr val="F9B241"/>
      </a:accent5>
      <a:accent6>
        <a:srgbClr val="F8F6F2"/>
      </a:accent6>
      <a:hlink>
        <a:srgbClr val="008358"/>
      </a:hlink>
      <a:folHlink>
        <a:srgbClr val="75151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06D07ED1-AAFE-C441-B488-4692ADA936E9}" vid="{C7FB14D8-C6E4-C149-9E13-CACE429FF0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bcc1746-7405-4986-8238-26f3efe98e80" xsi:nil="true"/>
    <lcf76f155ced4ddcb4097134ff3c332f xmlns="bff71ac5-ff26-4803-923d-f27471e8031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5592D4F18882048AFD7B7E000742159" ma:contentTypeVersion="18" ma:contentTypeDescription="Skapa ett nytt dokument." ma:contentTypeScope="" ma:versionID="35921dd61cd37bc813d5995c5c0c2cb5">
  <xsd:schema xmlns:xsd="http://www.w3.org/2001/XMLSchema" xmlns:xs="http://www.w3.org/2001/XMLSchema" xmlns:p="http://schemas.microsoft.com/office/2006/metadata/properties" xmlns:ns2="bff71ac5-ff26-4803-923d-f27471e80312" xmlns:ns3="8bcc1746-7405-4986-8238-26f3efe98e80" targetNamespace="http://schemas.microsoft.com/office/2006/metadata/properties" ma:root="true" ma:fieldsID="e30f170486404b592c3dee81c1e8c892" ns2:_="" ns3:_="">
    <xsd:import namespace="bff71ac5-ff26-4803-923d-f27471e80312"/>
    <xsd:import namespace="8bcc1746-7405-4986-8238-26f3efe98e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f71ac5-ff26-4803-923d-f27471e803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Bildmarkeringar" ma:readOnly="false" ma:fieldId="{5cf76f15-5ced-4ddc-b409-7134ff3c332f}" ma:taxonomyMulti="true" ma:sspId="93a65192-9734-4a36-9c54-dd0325533d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cc1746-7405-4986-8238-26f3efe98e80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e4b47bed-d67b-4134-8eba-1e7d189efc28}" ma:internalName="TaxCatchAll" ma:showField="CatchAllData" ma:web="8bcc1746-7405-4986-8238-26f3efe98e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7E3E1A-0E60-4478-AF8F-7BEA0AD85981}">
  <ds:schemaRefs>
    <ds:schemaRef ds:uri="http://purl.org/dc/dcmitype/"/>
    <ds:schemaRef ds:uri="http://www.w3.org/XML/1998/namespace"/>
    <ds:schemaRef ds:uri="8bcc1746-7405-4986-8238-26f3efe98e80"/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bff71ac5-ff26-4803-923d-f27471e80312"/>
  </ds:schemaRefs>
</ds:datastoreItem>
</file>

<file path=customXml/itemProps2.xml><?xml version="1.0" encoding="utf-8"?>
<ds:datastoreItem xmlns:ds="http://schemas.openxmlformats.org/officeDocument/2006/customXml" ds:itemID="{7AA58124-F684-4F33-8ED0-5CAB182A6D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13C0D5-73A9-4588-9114-2E9CC85291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f71ac5-ff26-4803-923d-f27471e80312"/>
    <ds:schemaRef ds:uri="8bcc1746-7405-4986-8238-26f3efe98e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MistraSAMS_mall1</Template>
  <TotalTime>10634</TotalTime>
  <Words>700</Words>
  <Application>Microsoft Office PowerPoint</Application>
  <PresentationFormat>Widescreen</PresentationFormat>
  <Paragraphs>131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Aptos</vt:lpstr>
      <vt:lpstr>Arial</vt:lpstr>
      <vt:lpstr>Office-tema</vt:lpstr>
      <vt:lpstr>Political leadership for  sustainable mobility transformations</vt:lpstr>
      <vt:lpstr>PowerPoint Presentation</vt:lpstr>
      <vt:lpstr>What did we find?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>KTH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demands on transport systems</dc:title>
  <dc:creator>Magnus Atterfors</dc:creator>
  <cp:lastModifiedBy>Magnus Atterfors</cp:lastModifiedBy>
  <cp:revision>292</cp:revision>
  <dcterms:created xsi:type="dcterms:W3CDTF">2024-08-27T13:08:22Z</dcterms:created>
  <dcterms:modified xsi:type="dcterms:W3CDTF">2024-10-03T10:12:03Z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0x01010085592D4F18882048AFD7B7E000742159</vt:lpwstr>
  </property>
  <property fmtid="{D5CDD505-2E9C-101B-9397-08002B2CF9AE}" pid="3" name="MediaServiceImageTags">
    <vt:lpwstr/>
  </property>
</Properties>
</file>