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7" r:id="rId4"/>
  </p:sldMasterIdLst>
  <p:notesMasterIdLst>
    <p:notesMasterId r:id="rId15"/>
  </p:notesMasterIdLst>
  <p:sldIdLst>
    <p:sldId id="286" r:id="rId5"/>
    <p:sldId id="282" r:id="rId6"/>
    <p:sldId id="284" r:id="rId7"/>
    <p:sldId id="277" r:id="rId8"/>
    <p:sldId id="278" r:id="rId9"/>
    <p:sldId id="280" r:id="rId10"/>
    <p:sldId id="281" r:id="rId11"/>
    <p:sldId id="279" r:id="rId12"/>
    <p:sldId id="287" r:id="rId13"/>
    <p:sldId id="2147328523" r:id="rId14"/>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5DCB3A4-A367-404E-B965-B5AC6FA42EE5}">
          <p14:sldIdLst/>
        </p14:section>
        <p14:section name="Untitled Section" id="{B4413B71-96FB-41B7-A586-6353591076C1}">
          <p14:sldIdLst>
            <p14:sldId id="286"/>
            <p14:sldId id="282"/>
            <p14:sldId id="284"/>
            <p14:sldId id="277"/>
            <p14:sldId id="278"/>
            <p14:sldId id="280"/>
            <p14:sldId id="281"/>
            <p14:sldId id="279"/>
            <p14:sldId id="287"/>
            <p14:sldId id="214732852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F3DF"/>
    <a:srgbClr val="185147"/>
    <a:srgbClr val="3D6424"/>
    <a:srgbClr val="FFF3DE"/>
    <a:srgbClr val="B36E01"/>
    <a:srgbClr val="7515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43" autoAdjust="0"/>
    <p:restoredTop sz="86629"/>
  </p:normalViewPr>
  <p:slideViewPr>
    <p:cSldViewPr snapToGrid="0">
      <p:cViewPr varScale="1">
        <p:scale>
          <a:sx n="134" d="100"/>
          <a:sy n="134" d="100"/>
        </p:scale>
        <p:origin x="756" y="120"/>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675C57-6DAA-8C4D-8ECE-195D59CBF2A0}" type="datetimeFigureOut">
              <a:rPr lang="en-GB" smtClean="0"/>
              <a:t>03/10/2024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93EF64-99A2-044D-927E-C6B0FA5D4E57}" type="slidenum">
              <a:rPr lang="en-GB" smtClean="0"/>
              <a:t>‹#›</a:t>
            </a:fld>
            <a:endParaRPr lang="en-GB"/>
          </a:p>
        </p:txBody>
      </p:sp>
    </p:spTree>
    <p:extLst>
      <p:ext uri="{BB962C8B-B14F-4D97-AF65-F5344CB8AC3E}">
        <p14:creationId xmlns:p14="http://schemas.microsoft.com/office/powerpoint/2010/main" val="37827124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en-GB"/>
          </a:p>
        </p:txBody>
      </p:sp>
      <p:sp>
        <p:nvSpPr>
          <p:cNvPr id="4" name="Platshållare för bildnummer 3"/>
          <p:cNvSpPr>
            <a:spLocks noGrp="1"/>
          </p:cNvSpPr>
          <p:nvPr>
            <p:ph type="sldNum" sz="quarter" idx="5"/>
          </p:nvPr>
        </p:nvSpPr>
        <p:spPr/>
        <p:txBody>
          <a:bodyPr/>
          <a:lstStyle/>
          <a:p>
            <a:fld id="{0CF55849-2DAF-482A-9850-EFD5C8B9D443}" type="slidenum">
              <a:rPr lang="sv-SE" smtClean="0"/>
              <a:t>1</a:t>
            </a:fld>
            <a:endParaRPr lang="sv-SE"/>
          </a:p>
        </p:txBody>
      </p:sp>
    </p:spTree>
    <p:extLst>
      <p:ext uri="{BB962C8B-B14F-4D97-AF65-F5344CB8AC3E}">
        <p14:creationId xmlns:p14="http://schemas.microsoft.com/office/powerpoint/2010/main" val="5013596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en-GB"/>
          </a:p>
        </p:txBody>
      </p:sp>
      <p:sp>
        <p:nvSpPr>
          <p:cNvPr id="4" name="Platshållare för bildnummer 3"/>
          <p:cNvSpPr>
            <a:spLocks noGrp="1"/>
          </p:cNvSpPr>
          <p:nvPr>
            <p:ph type="sldNum" sz="quarter" idx="5"/>
          </p:nvPr>
        </p:nvSpPr>
        <p:spPr/>
        <p:txBody>
          <a:bodyPr/>
          <a:lstStyle/>
          <a:p>
            <a:fld id="{0CF55849-2DAF-482A-9850-EFD5C8B9D443}" type="slidenum">
              <a:rPr lang="sv-SE" smtClean="0"/>
              <a:t>10</a:t>
            </a:fld>
            <a:endParaRPr lang="sv-SE"/>
          </a:p>
        </p:txBody>
      </p:sp>
    </p:spTree>
    <p:extLst>
      <p:ext uri="{BB962C8B-B14F-4D97-AF65-F5344CB8AC3E}">
        <p14:creationId xmlns:p14="http://schemas.microsoft.com/office/powerpoint/2010/main" val="28954429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 typeface="Arial" panose="020B0604020202020204" pitchFamily="34" charset="0"/>
              <a:buChar char="•"/>
            </a:pPr>
            <a:r>
              <a:rPr lang="sv-SE" err="1"/>
              <a:t>We</a:t>
            </a:r>
            <a:r>
              <a:rPr lang="sv-SE"/>
              <a:t> </a:t>
            </a:r>
            <a:r>
              <a:rPr lang="sv-SE" err="1"/>
              <a:t>situate</a:t>
            </a:r>
            <a:r>
              <a:rPr lang="sv-SE"/>
              <a:t> </a:t>
            </a:r>
            <a:r>
              <a:rPr lang="sv-SE" err="1"/>
              <a:t>our</a:t>
            </a:r>
            <a:r>
              <a:rPr lang="sv-SE"/>
              <a:t> </a:t>
            </a:r>
            <a:r>
              <a:rPr lang="sv-SE" err="1"/>
              <a:t>understanding</a:t>
            </a:r>
            <a:r>
              <a:rPr lang="sv-SE"/>
              <a:t> </a:t>
            </a:r>
            <a:r>
              <a:rPr lang="sv-SE" err="1"/>
              <a:t>of</a:t>
            </a:r>
            <a:r>
              <a:rPr lang="sv-SE"/>
              <a:t> the </a:t>
            </a:r>
            <a:r>
              <a:rPr lang="sv-SE" err="1"/>
              <a:t>work</a:t>
            </a:r>
            <a:r>
              <a:rPr lang="sv-SE"/>
              <a:t> in SAMS in relation to </a:t>
            </a:r>
            <a:r>
              <a:rPr lang="sv-SE" err="1"/>
              <a:t>academic</a:t>
            </a:r>
            <a:r>
              <a:rPr lang="sv-SE"/>
              <a:t> </a:t>
            </a:r>
            <a:r>
              <a:rPr lang="sv-SE" err="1"/>
              <a:t>discussions</a:t>
            </a:r>
            <a:r>
              <a:rPr lang="sv-SE"/>
              <a:t> on </a:t>
            </a:r>
            <a:r>
              <a:rPr lang="sv-SE" err="1"/>
              <a:t>experimentation</a:t>
            </a:r>
            <a:r>
              <a:rPr lang="sv-SE"/>
              <a:t> – and the </a:t>
            </a:r>
            <a:r>
              <a:rPr lang="sv-SE" err="1"/>
              <a:t>role</a:t>
            </a:r>
            <a:r>
              <a:rPr lang="sv-SE"/>
              <a:t> </a:t>
            </a:r>
            <a:r>
              <a:rPr lang="sv-SE" err="1"/>
              <a:t>of</a:t>
            </a:r>
            <a:r>
              <a:rPr lang="sv-SE"/>
              <a:t> experimental </a:t>
            </a:r>
            <a:r>
              <a:rPr lang="sv-SE" err="1"/>
              <a:t>governance</a:t>
            </a:r>
            <a:endParaRPr lang="sv-SE"/>
          </a:p>
          <a:p>
            <a:pPr marL="171450" indent="-171450">
              <a:buFont typeface="Arial" panose="020B0604020202020204" pitchFamily="34" charset="0"/>
              <a:buChar char="•"/>
            </a:pPr>
            <a:r>
              <a:rPr lang="sv-SE" err="1"/>
              <a:t>Emphasise</a:t>
            </a:r>
            <a:r>
              <a:rPr lang="sv-SE"/>
              <a:t> </a:t>
            </a:r>
            <a:r>
              <a:rPr lang="sv-SE" err="1"/>
              <a:t>that</a:t>
            </a:r>
            <a:r>
              <a:rPr lang="sv-SE"/>
              <a:t> SAMS is an </a:t>
            </a:r>
            <a:r>
              <a:rPr lang="sv-SE" err="1"/>
              <a:t>example</a:t>
            </a:r>
            <a:r>
              <a:rPr lang="sv-SE"/>
              <a:t> </a:t>
            </a:r>
            <a:r>
              <a:rPr lang="sv-SE" err="1"/>
              <a:t>of</a:t>
            </a:r>
            <a:r>
              <a:rPr lang="sv-SE"/>
              <a:t> </a:t>
            </a:r>
            <a:r>
              <a:rPr lang="sv-SE" err="1"/>
              <a:t>how</a:t>
            </a:r>
            <a:r>
              <a:rPr lang="sv-SE"/>
              <a:t> </a:t>
            </a:r>
            <a:r>
              <a:rPr lang="sv-SE" err="1"/>
              <a:t>popular</a:t>
            </a:r>
            <a:r>
              <a:rPr lang="sv-SE"/>
              <a:t> </a:t>
            </a:r>
            <a:r>
              <a:rPr lang="sv-SE" err="1"/>
              <a:t>this</a:t>
            </a:r>
            <a:r>
              <a:rPr lang="sv-SE"/>
              <a:t> has </a:t>
            </a:r>
            <a:r>
              <a:rPr lang="sv-SE" err="1"/>
              <a:t>become</a:t>
            </a:r>
            <a:r>
              <a:rPr lang="sv-SE"/>
              <a:t> ….and is part </a:t>
            </a:r>
            <a:r>
              <a:rPr lang="sv-SE" err="1"/>
              <a:t>of</a:t>
            </a:r>
            <a:r>
              <a:rPr lang="sv-SE"/>
              <a:t> </a:t>
            </a:r>
            <a:r>
              <a:rPr lang="sv-SE" err="1"/>
              <a:t>these</a:t>
            </a:r>
            <a:r>
              <a:rPr lang="sv-SE"/>
              <a:t> </a:t>
            </a:r>
            <a:r>
              <a:rPr lang="sv-SE" err="1"/>
              <a:t>broader</a:t>
            </a:r>
            <a:r>
              <a:rPr lang="sv-SE"/>
              <a:t> </a:t>
            </a:r>
            <a:r>
              <a:rPr lang="sv-SE" err="1"/>
              <a:t>processes</a:t>
            </a:r>
            <a:endParaRPr lang="sv-SE"/>
          </a:p>
          <a:p>
            <a:pPr marL="171450" indent="-171450">
              <a:buFont typeface="Arial" panose="020B0604020202020204" pitchFamily="34" charset="0"/>
              <a:buChar char="•"/>
            </a:pPr>
            <a:r>
              <a:rPr lang="sv-SE" err="1"/>
              <a:t>Key</a:t>
            </a:r>
            <a:r>
              <a:rPr lang="sv-SE"/>
              <a:t> </a:t>
            </a:r>
            <a:r>
              <a:rPr lang="sv-SE" err="1"/>
              <a:t>aspects</a:t>
            </a:r>
            <a:r>
              <a:rPr lang="sv-SE"/>
              <a:t> </a:t>
            </a:r>
            <a:r>
              <a:rPr lang="sv-SE" err="1"/>
              <a:t>of</a:t>
            </a:r>
            <a:r>
              <a:rPr lang="sv-SE"/>
              <a:t> </a:t>
            </a:r>
            <a:r>
              <a:rPr lang="sv-SE" err="1"/>
              <a:t>experimentation</a:t>
            </a:r>
            <a:r>
              <a:rPr lang="sv-SE"/>
              <a:t> </a:t>
            </a:r>
            <a:r>
              <a:rPr lang="sv-SE" err="1"/>
              <a:t>are</a:t>
            </a:r>
            <a:r>
              <a:rPr lang="sv-SE"/>
              <a:t> -  normative ambitions to </a:t>
            </a:r>
            <a:r>
              <a:rPr lang="sv-SE" err="1"/>
              <a:t>contribute</a:t>
            </a:r>
            <a:r>
              <a:rPr lang="sv-SE"/>
              <a:t> to </a:t>
            </a:r>
            <a:r>
              <a:rPr lang="sv-SE" err="1"/>
              <a:t>change</a:t>
            </a:r>
            <a:r>
              <a:rPr lang="sv-SE"/>
              <a:t> – </a:t>
            </a:r>
            <a:r>
              <a:rPr lang="sv-SE" err="1"/>
              <a:t>while</a:t>
            </a:r>
            <a:r>
              <a:rPr lang="sv-SE"/>
              <a:t> </a:t>
            </a:r>
            <a:r>
              <a:rPr lang="sv-SE" err="1"/>
              <a:t>also</a:t>
            </a:r>
            <a:r>
              <a:rPr lang="sv-SE"/>
              <a:t> </a:t>
            </a:r>
            <a:r>
              <a:rPr lang="sv-SE" err="1"/>
              <a:t>being</a:t>
            </a:r>
            <a:r>
              <a:rPr lang="sv-SE"/>
              <a:t> </a:t>
            </a:r>
            <a:r>
              <a:rPr lang="sv-SE" err="1"/>
              <a:t>situated</a:t>
            </a:r>
            <a:r>
              <a:rPr lang="sv-SE"/>
              <a:t> in a </a:t>
            </a:r>
            <a:r>
              <a:rPr lang="sv-SE" err="1"/>
              <a:t>specific</a:t>
            </a:r>
            <a:r>
              <a:rPr lang="sv-SE"/>
              <a:t> </a:t>
            </a:r>
            <a:r>
              <a:rPr lang="sv-SE" err="1"/>
              <a:t>context</a:t>
            </a:r>
            <a:r>
              <a:rPr lang="sv-SE"/>
              <a:t> – and </a:t>
            </a:r>
            <a:r>
              <a:rPr lang="sv-SE" err="1"/>
              <a:t>generate</a:t>
            </a:r>
            <a:r>
              <a:rPr lang="sv-SE"/>
              <a:t> </a:t>
            </a:r>
            <a:r>
              <a:rPr lang="sv-SE" err="1"/>
              <a:t>actionable</a:t>
            </a:r>
            <a:r>
              <a:rPr lang="sv-SE"/>
              <a:t> </a:t>
            </a:r>
            <a:r>
              <a:rPr lang="sv-SE" err="1"/>
              <a:t>knowledge</a:t>
            </a:r>
            <a:r>
              <a:rPr lang="sv-SE"/>
              <a:t> on </a:t>
            </a:r>
            <a:r>
              <a:rPr lang="sv-SE" err="1"/>
              <a:t>societal</a:t>
            </a:r>
            <a:r>
              <a:rPr lang="sv-SE"/>
              <a:t> </a:t>
            </a:r>
            <a:r>
              <a:rPr lang="sv-SE" err="1"/>
              <a:t>challenges</a:t>
            </a:r>
            <a:endParaRPr lang="sv-SE"/>
          </a:p>
          <a:p>
            <a:pPr marL="171450" indent="-171450">
              <a:buFont typeface="Arial" panose="020B0604020202020204" pitchFamily="34" charset="0"/>
              <a:buChar char="•"/>
            </a:pPr>
            <a:r>
              <a:rPr lang="sv-SE" err="1"/>
              <a:t>One</a:t>
            </a:r>
            <a:r>
              <a:rPr lang="sv-SE"/>
              <a:t> </a:t>
            </a:r>
            <a:r>
              <a:rPr lang="sv-SE" err="1"/>
              <a:t>key</a:t>
            </a:r>
            <a:r>
              <a:rPr lang="sv-SE"/>
              <a:t> </a:t>
            </a:r>
            <a:r>
              <a:rPr lang="sv-SE" err="1"/>
              <a:t>aspect</a:t>
            </a:r>
            <a:r>
              <a:rPr lang="sv-SE"/>
              <a:t> </a:t>
            </a:r>
            <a:r>
              <a:rPr lang="sv-SE" err="1"/>
              <a:t>we</a:t>
            </a:r>
            <a:r>
              <a:rPr lang="sv-SE"/>
              <a:t> </a:t>
            </a:r>
            <a:r>
              <a:rPr lang="sv-SE" err="1"/>
              <a:t>have</a:t>
            </a:r>
            <a:r>
              <a:rPr lang="sv-SE"/>
              <a:t> </a:t>
            </a:r>
            <a:r>
              <a:rPr lang="sv-SE" err="1"/>
              <a:t>focused</a:t>
            </a:r>
            <a:r>
              <a:rPr lang="sv-SE"/>
              <a:t> on is the </a:t>
            </a:r>
            <a:r>
              <a:rPr lang="sv-SE" err="1"/>
              <a:t>role</a:t>
            </a:r>
            <a:r>
              <a:rPr lang="sv-SE"/>
              <a:t> </a:t>
            </a:r>
            <a:r>
              <a:rPr lang="sv-SE" err="1"/>
              <a:t>of</a:t>
            </a:r>
            <a:r>
              <a:rPr lang="sv-SE"/>
              <a:t> public </a:t>
            </a:r>
            <a:r>
              <a:rPr lang="sv-SE" err="1"/>
              <a:t>actors</a:t>
            </a:r>
            <a:r>
              <a:rPr lang="sv-SE"/>
              <a:t> – </a:t>
            </a:r>
            <a:r>
              <a:rPr lang="sv-SE" err="1"/>
              <a:t>working</a:t>
            </a:r>
            <a:r>
              <a:rPr lang="sv-SE"/>
              <a:t> </a:t>
            </a:r>
            <a:r>
              <a:rPr lang="sv-SE" err="1"/>
              <a:t>within</a:t>
            </a:r>
            <a:r>
              <a:rPr lang="sv-SE"/>
              <a:t> municipal administrations </a:t>
            </a:r>
            <a:r>
              <a:rPr lang="sv-SE">
                <a:sym typeface="Wingdings" panose="05000000000000000000" pitchFamily="2" charset="2"/>
              </a:rPr>
              <a:t></a:t>
            </a:r>
            <a:r>
              <a:rPr lang="sv-SE"/>
              <a:t> – </a:t>
            </a:r>
            <a:r>
              <a:rPr lang="sv-SE" err="1"/>
              <a:t>previous</a:t>
            </a:r>
            <a:r>
              <a:rPr lang="sv-SE"/>
              <a:t> </a:t>
            </a:r>
            <a:r>
              <a:rPr lang="sv-SE" err="1"/>
              <a:t>literature</a:t>
            </a:r>
            <a:r>
              <a:rPr lang="sv-SE"/>
              <a:t> has </a:t>
            </a:r>
            <a:r>
              <a:rPr lang="sv-SE" err="1"/>
              <a:t>argued</a:t>
            </a:r>
            <a:r>
              <a:rPr lang="sv-SE"/>
              <a:t> </a:t>
            </a:r>
            <a:r>
              <a:rPr lang="sv-SE" err="1"/>
              <a:t>that</a:t>
            </a:r>
            <a:r>
              <a:rPr lang="sv-SE"/>
              <a:t> </a:t>
            </a:r>
            <a:r>
              <a:rPr lang="sv-SE" err="1"/>
              <a:t>more</a:t>
            </a:r>
            <a:r>
              <a:rPr lang="sv-SE"/>
              <a:t> </a:t>
            </a:r>
            <a:r>
              <a:rPr lang="sv-SE" err="1"/>
              <a:t>understanding</a:t>
            </a:r>
            <a:r>
              <a:rPr lang="sv-SE"/>
              <a:t> is </a:t>
            </a:r>
            <a:r>
              <a:rPr lang="sv-SE" err="1"/>
              <a:t>needed</a:t>
            </a:r>
            <a:r>
              <a:rPr lang="sv-SE"/>
              <a:t> on </a:t>
            </a:r>
            <a:r>
              <a:rPr lang="sv-SE" err="1"/>
              <a:t>links</a:t>
            </a:r>
            <a:r>
              <a:rPr lang="sv-SE"/>
              <a:t> </a:t>
            </a:r>
            <a:r>
              <a:rPr lang="sv-SE" err="1"/>
              <a:t>between</a:t>
            </a:r>
            <a:r>
              <a:rPr lang="sv-SE"/>
              <a:t> </a:t>
            </a:r>
            <a:r>
              <a:rPr lang="sv-SE" err="1"/>
              <a:t>experimentation</a:t>
            </a:r>
            <a:r>
              <a:rPr lang="sv-SE"/>
              <a:t> and </a:t>
            </a:r>
            <a:r>
              <a:rPr lang="sv-SE" err="1"/>
              <a:t>existing</a:t>
            </a:r>
            <a:r>
              <a:rPr lang="sv-SE"/>
              <a:t> planning/policy </a:t>
            </a:r>
            <a:r>
              <a:rPr lang="sv-SE" err="1"/>
              <a:t>proocesses</a:t>
            </a:r>
            <a:r>
              <a:rPr lang="sv-SE"/>
              <a:t> - &amp; </a:t>
            </a:r>
            <a:r>
              <a:rPr lang="sv-SE" err="1"/>
              <a:t>that</a:t>
            </a:r>
            <a:r>
              <a:rPr lang="sv-SE"/>
              <a:t> municipal </a:t>
            </a:r>
            <a:r>
              <a:rPr lang="sv-SE" err="1"/>
              <a:t>learning</a:t>
            </a:r>
            <a:r>
              <a:rPr lang="sv-SE"/>
              <a:t> is a </a:t>
            </a:r>
            <a:r>
              <a:rPr lang="sv-SE" err="1"/>
              <a:t>key</a:t>
            </a:r>
            <a:r>
              <a:rPr lang="sv-SE"/>
              <a:t> </a:t>
            </a:r>
            <a:r>
              <a:rPr lang="sv-SE" err="1"/>
              <a:t>link</a:t>
            </a:r>
            <a:r>
              <a:rPr lang="sv-SE"/>
              <a:t> </a:t>
            </a:r>
            <a:r>
              <a:rPr lang="sv-SE" err="1"/>
              <a:t>between</a:t>
            </a:r>
            <a:r>
              <a:rPr lang="sv-SE"/>
              <a:t> transformation and </a:t>
            </a:r>
            <a:r>
              <a:rPr lang="sv-SE" err="1"/>
              <a:t>experimentation</a:t>
            </a:r>
            <a:r>
              <a:rPr lang="sv-SE"/>
              <a:t> – and </a:t>
            </a:r>
            <a:r>
              <a:rPr lang="sv-SE" err="1"/>
              <a:t>we</a:t>
            </a:r>
            <a:r>
              <a:rPr lang="sv-SE"/>
              <a:t> </a:t>
            </a:r>
            <a:r>
              <a:rPr lang="sv-SE" err="1"/>
              <a:t>have</a:t>
            </a:r>
            <a:r>
              <a:rPr lang="sv-SE"/>
              <a:t> </a:t>
            </a:r>
            <a:r>
              <a:rPr lang="sv-SE" err="1"/>
              <a:t>been</a:t>
            </a:r>
            <a:r>
              <a:rPr lang="sv-SE"/>
              <a:t> </a:t>
            </a:r>
            <a:r>
              <a:rPr lang="sv-SE" err="1"/>
              <a:t>very</a:t>
            </a:r>
            <a:r>
              <a:rPr lang="sv-SE"/>
              <a:t> </a:t>
            </a:r>
            <a:r>
              <a:rPr lang="sv-SE" err="1"/>
              <a:t>interested</a:t>
            </a:r>
            <a:r>
              <a:rPr lang="sv-SE"/>
              <a:t> i HOW </a:t>
            </a:r>
            <a:r>
              <a:rPr lang="sv-SE" err="1"/>
              <a:t>this</a:t>
            </a:r>
            <a:r>
              <a:rPr lang="sv-SE"/>
              <a:t> </a:t>
            </a:r>
            <a:r>
              <a:rPr lang="sv-SE" err="1"/>
              <a:t>can</a:t>
            </a:r>
            <a:r>
              <a:rPr lang="sv-SE"/>
              <a:t> </a:t>
            </a:r>
            <a:r>
              <a:rPr lang="sv-SE" err="1"/>
              <a:t>happen</a:t>
            </a:r>
            <a:endParaRPr lang="en-GB"/>
          </a:p>
          <a:p>
            <a:endParaRPr lang="en-GB"/>
          </a:p>
        </p:txBody>
      </p:sp>
      <p:sp>
        <p:nvSpPr>
          <p:cNvPr id="4" name="Platshållare för bildnummer 3"/>
          <p:cNvSpPr>
            <a:spLocks noGrp="1"/>
          </p:cNvSpPr>
          <p:nvPr>
            <p:ph type="sldNum" sz="quarter" idx="5"/>
          </p:nvPr>
        </p:nvSpPr>
        <p:spPr/>
        <p:txBody>
          <a:bodyPr/>
          <a:lstStyle/>
          <a:p>
            <a:fld id="{0CF55849-2DAF-482A-9850-EFD5C8B9D443}" type="slidenum">
              <a:rPr lang="sv-SE" smtClean="0"/>
              <a:t>2</a:t>
            </a:fld>
            <a:endParaRPr lang="sv-SE"/>
          </a:p>
        </p:txBody>
      </p:sp>
    </p:spTree>
    <p:extLst>
      <p:ext uri="{BB962C8B-B14F-4D97-AF65-F5344CB8AC3E}">
        <p14:creationId xmlns:p14="http://schemas.microsoft.com/office/powerpoint/2010/main" val="32917857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en-GB"/>
          </a:p>
        </p:txBody>
      </p:sp>
      <p:sp>
        <p:nvSpPr>
          <p:cNvPr id="4" name="Platshållare för bildnummer 3"/>
          <p:cNvSpPr>
            <a:spLocks noGrp="1"/>
          </p:cNvSpPr>
          <p:nvPr>
            <p:ph type="sldNum" sz="quarter" idx="5"/>
          </p:nvPr>
        </p:nvSpPr>
        <p:spPr/>
        <p:txBody>
          <a:bodyPr/>
          <a:lstStyle/>
          <a:p>
            <a:fld id="{0CF55849-2DAF-482A-9850-EFD5C8B9D443}" type="slidenum">
              <a:rPr lang="sv-SE" smtClean="0"/>
              <a:t>3</a:t>
            </a:fld>
            <a:endParaRPr lang="sv-SE"/>
          </a:p>
        </p:txBody>
      </p:sp>
    </p:spTree>
    <p:extLst>
      <p:ext uri="{BB962C8B-B14F-4D97-AF65-F5344CB8AC3E}">
        <p14:creationId xmlns:p14="http://schemas.microsoft.com/office/powerpoint/2010/main" val="26898487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Font typeface="Arial" panose="020B0604020202020204" pitchFamily="34" charset="0"/>
              <a:buNone/>
            </a:pPr>
            <a:r>
              <a:rPr lang="da-DK" sz="1200" b="1"/>
              <a:t>Key points:</a:t>
            </a:r>
          </a:p>
          <a:p>
            <a:pPr marL="171450" indent="-171450">
              <a:buFont typeface="Arial" panose="020B0604020202020204" pitchFamily="34" charset="0"/>
              <a:buChar char="•"/>
            </a:pPr>
            <a:r>
              <a:rPr lang="da-DK" sz="1200"/>
              <a:t>Big challenges are not simply to be met by technological fixes - social, organisational and behavioral changes are needed </a:t>
            </a:r>
            <a:endParaRPr lang="da-DK"/>
          </a:p>
          <a:p>
            <a:pPr marL="171450" indent="-171450">
              <a:buFont typeface="Arial" panose="020B0604020202020204" pitchFamily="34" charset="0"/>
              <a:buChar char="•"/>
            </a:pPr>
            <a:r>
              <a:rPr lang="da-DK"/>
              <a:t>Do not focus too much on new technology as the main content of the experiment </a:t>
            </a:r>
          </a:p>
          <a:p>
            <a:pPr marL="171450" indent="-171450">
              <a:buFont typeface="Arial" panose="020B0604020202020204" pitchFamily="34" charset="0"/>
              <a:buChar char="•"/>
            </a:pPr>
            <a:r>
              <a:rPr lang="en-GB"/>
              <a:t>Changes require not only scientific and technological advances but also deep and enduring social and cultural changes</a:t>
            </a:r>
          </a:p>
          <a:p>
            <a:pPr marL="0" indent="0">
              <a:buFont typeface="Arial" panose="020B0604020202020204" pitchFamily="34" charset="0"/>
              <a:buNone/>
            </a:pPr>
            <a:endParaRPr lang="en-GB"/>
          </a:p>
          <a:p>
            <a:pPr marL="0" indent="0">
              <a:buFont typeface="Arial" panose="020B0604020202020204" pitchFamily="34" charset="0"/>
              <a:buNone/>
            </a:pPr>
            <a:r>
              <a:rPr lang="en-GB" b="1"/>
              <a:t>Old:</a:t>
            </a:r>
          </a:p>
          <a:p>
            <a:pPr marL="171450" indent="-171450">
              <a:buFont typeface="Arial" panose="020B0604020202020204" pitchFamily="34" charset="0"/>
              <a:buChar char="•"/>
            </a:pPr>
            <a:r>
              <a:rPr lang="en-GB" i="1"/>
              <a:t>Therefore experimentation can be sites to try out new </a:t>
            </a:r>
            <a:r>
              <a:rPr lang="en-GB" i="1" err="1"/>
              <a:t>servies</a:t>
            </a:r>
            <a:r>
              <a:rPr lang="en-GB" i="1"/>
              <a:t> or technologies – but they are also context for looking at social and organisational changes – for example we have tried to explore this in relation to using policy labs to explore themes of citizen participation – and the concept of accessibility in strategic planning</a:t>
            </a:r>
            <a:r>
              <a:rPr lang="en-GB"/>
              <a:t>. </a:t>
            </a:r>
          </a:p>
          <a:p>
            <a:endParaRPr lang="en-GB"/>
          </a:p>
        </p:txBody>
      </p:sp>
      <p:sp>
        <p:nvSpPr>
          <p:cNvPr id="4" name="Platshållare för bildnummer 3"/>
          <p:cNvSpPr>
            <a:spLocks noGrp="1"/>
          </p:cNvSpPr>
          <p:nvPr>
            <p:ph type="sldNum" sz="quarter" idx="5"/>
          </p:nvPr>
        </p:nvSpPr>
        <p:spPr/>
        <p:txBody>
          <a:bodyPr/>
          <a:lstStyle/>
          <a:p>
            <a:fld id="{0CF55849-2DAF-482A-9850-EFD5C8B9D443}" type="slidenum">
              <a:rPr lang="sv-SE" smtClean="0"/>
              <a:t>4</a:t>
            </a:fld>
            <a:endParaRPr lang="sv-SE"/>
          </a:p>
        </p:txBody>
      </p:sp>
    </p:spTree>
    <p:extLst>
      <p:ext uri="{BB962C8B-B14F-4D97-AF65-F5344CB8AC3E}">
        <p14:creationId xmlns:p14="http://schemas.microsoft.com/office/powerpoint/2010/main" val="34544401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Font typeface="Arial" panose="020B0604020202020204" pitchFamily="34" charset="0"/>
              <a:buNone/>
            </a:pPr>
            <a:r>
              <a:rPr lang="sv-SE" b="1" err="1"/>
              <a:t>Key</a:t>
            </a:r>
            <a:r>
              <a:rPr lang="sv-SE" b="1"/>
              <a:t> </a:t>
            </a:r>
            <a:r>
              <a:rPr lang="sv-SE" b="1" err="1"/>
              <a:t>points</a:t>
            </a:r>
            <a:r>
              <a:rPr lang="sv-SE" b="1"/>
              <a:t>:</a:t>
            </a:r>
          </a:p>
          <a:p>
            <a:pPr marL="171450" indent="-171450">
              <a:buFont typeface="Arial" panose="020B0604020202020204" pitchFamily="34" charset="0"/>
              <a:buChar char="•"/>
            </a:pPr>
            <a:r>
              <a:rPr lang="sv-SE" err="1"/>
              <a:t>Here</a:t>
            </a:r>
            <a:r>
              <a:rPr lang="sv-SE"/>
              <a:t> </a:t>
            </a:r>
            <a:r>
              <a:rPr lang="sv-SE" err="1"/>
              <a:t>we</a:t>
            </a:r>
            <a:r>
              <a:rPr lang="sv-SE"/>
              <a:t> </a:t>
            </a:r>
            <a:r>
              <a:rPr lang="sv-SE" err="1"/>
              <a:t>have</a:t>
            </a:r>
            <a:r>
              <a:rPr lang="sv-SE"/>
              <a:t> </a:t>
            </a:r>
            <a:r>
              <a:rPr lang="sv-SE" err="1"/>
              <a:t>seen</a:t>
            </a:r>
            <a:r>
              <a:rPr lang="sv-SE"/>
              <a:t> </a:t>
            </a:r>
            <a:r>
              <a:rPr lang="sv-SE" err="1"/>
              <a:t>that</a:t>
            </a:r>
            <a:r>
              <a:rPr lang="sv-SE"/>
              <a:t> experiments offer a forum to try </a:t>
            </a:r>
            <a:r>
              <a:rPr lang="sv-SE" err="1"/>
              <a:t>out</a:t>
            </a:r>
            <a:r>
              <a:rPr lang="sv-SE"/>
              <a:t> new solutions and </a:t>
            </a:r>
            <a:r>
              <a:rPr lang="sv-SE" err="1"/>
              <a:t>learn</a:t>
            </a:r>
            <a:r>
              <a:rPr lang="sv-SE"/>
              <a:t> </a:t>
            </a:r>
          </a:p>
          <a:p>
            <a:pPr marL="171450" indent="-171450">
              <a:buFont typeface="Arial" panose="020B0604020202020204" pitchFamily="34" charset="0"/>
              <a:buChar char="•"/>
            </a:pPr>
            <a:r>
              <a:rPr lang="sv-SE" err="1"/>
              <a:t>But</a:t>
            </a:r>
            <a:r>
              <a:rPr lang="sv-SE"/>
              <a:t> </a:t>
            </a:r>
            <a:r>
              <a:rPr lang="sv-SE" err="1"/>
              <a:t>we</a:t>
            </a:r>
            <a:r>
              <a:rPr lang="sv-SE"/>
              <a:t> </a:t>
            </a:r>
            <a:r>
              <a:rPr lang="sv-SE" err="1"/>
              <a:t>have</a:t>
            </a:r>
            <a:r>
              <a:rPr lang="sv-SE"/>
              <a:t> </a:t>
            </a:r>
            <a:r>
              <a:rPr lang="sv-SE" err="1"/>
              <a:t>also</a:t>
            </a:r>
            <a:r>
              <a:rPr lang="sv-SE"/>
              <a:t> </a:t>
            </a:r>
            <a:r>
              <a:rPr lang="sv-SE" err="1"/>
              <a:t>seen</a:t>
            </a:r>
            <a:r>
              <a:rPr lang="sv-SE"/>
              <a:t> </a:t>
            </a:r>
            <a:r>
              <a:rPr lang="sv-SE" err="1"/>
              <a:t>how</a:t>
            </a:r>
            <a:r>
              <a:rPr lang="sv-SE"/>
              <a:t> </a:t>
            </a:r>
            <a:r>
              <a:rPr lang="sv-SE" err="1"/>
              <a:t>this</a:t>
            </a:r>
            <a:r>
              <a:rPr lang="sv-SE"/>
              <a:t> </a:t>
            </a:r>
            <a:r>
              <a:rPr lang="sv-SE" err="1"/>
              <a:t>soon</a:t>
            </a:r>
            <a:r>
              <a:rPr lang="sv-SE"/>
              <a:t> </a:t>
            </a:r>
            <a:r>
              <a:rPr lang="sv-SE" err="1"/>
              <a:t>brings</a:t>
            </a:r>
            <a:r>
              <a:rPr lang="sv-SE"/>
              <a:t> </a:t>
            </a:r>
            <a:r>
              <a:rPr lang="sv-SE" err="1"/>
              <a:t>up</a:t>
            </a:r>
            <a:r>
              <a:rPr lang="sv-SE"/>
              <a:t> </a:t>
            </a:r>
            <a:r>
              <a:rPr lang="sv-SE" err="1"/>
              <a:t>questions</a:t>
            </a:r>
            <a:r>
              <a:rPr lang="sv-SE"/>
              <a:t> </a:t>
            </a:r>
            <a:r>
              <a:rPr lang="sv-SE" err="1"/>
              <a:t>related</a:t>
            </a:r>
            <a:r>
              <a:rPr lang="sv-SE"/>
              <a:t> to </a:t>
            </a:r>
            <a:r>
              <a:rPr lang="sv-SE" err="1"/>
              <a:t>broader</a:t>
            </a:r>
            <a:r>
              <a:rPr lang="sv-SE"/>
              <a:t> planning and </a:t>
            </a:r>
            <a:r>
              <a:rPr lang="sv-SE" err="1"/>
              <a:t>infrastructures</a:t>
            </a:r>
            <a:r>
              <a:rPr lang="sv-SE"/>
              <a:t> for </a:t>
            </a:r>
            <a:r>
              <a:rPr lang="sv-SE" err="1"/>
              <a:t>mobility</a:t>
            </a:r>
            <a:r>
              <a:rPr lang="sv-SE"/>
              <a:t>  - </a:t>
            </a:r>
            <a:r>
              <a:rPr lang="sv-SE" err="1"/>
              <a:t>therefore</a:t>
            </a:r>
            <a:r>
              <a:rPr lang="sv-SE"/>
              <a:t> </a:t>
            </a:r>
            <a:r>
              <a:rPr lang="sv-SE" err="1"/>
              <a:t>there</a:t>
            </a:r>
            <a:r>
              <a:rPr lang="sv-SE"/>
              <a:t> is still </a:t>
            </a:r>
            <a:r>
              <a:rPr lang="en-GB"/>
              <a:t>a fundamental need for established and coherent planning from strategy to implementation</a:t>
            </a:r>
          </a:p>
          <a:p>
            <a:pPr marL="171450" indent="-171450">
              <a:buFont typeface="Arial" panose="020B0604020202020204" pitchFamily="34" charset="0"/>
              <a:buChar char="•"/>
            </a:pPr>
            <a:r>
              <a:rPr lang="en-GB"/>
              <a:t>When it comes to mobility  - New solutions need to be viewed in light of the difficulties of generally planning for sustainable accessibility - many difficulties related to the development of new solutions are common to planning in general.​​</a:t>
            </a:r>
            <a:endParaRPr lang="sv-SE"/>
          </a:p>
          <a:p>
            <a:pPr marL="0" indent="0">
              <a:buFont typeface="Arial" panose="020B0604020202020204" pitchFamily="34" charset="0"/>
              <a:buNone/>
            </a:pPr>
            <a:endParaRPr lang="sv-SE"/>
          </a:p>
          <a:p>
            <a:pPr marL="0" indent="0">
              <a:buFont typeface="Arial" panose="020B0604020202020204" pitchFamily="34" charset="0"/>
              <a:buNone/>
            </a:pPr>
            <a:r>
              <a:rPr lang="sv-SE" b="1"/>
              <a:t>Old </a:t>
            </a:r>
            <a:r>
              <a:rPr lang="sv-SE" b="1" err="1"/>
              <a:t>notes</a:t>
            </a:r>
            <a:r>
              <a:rPr lang="sv-SE"/>
              <a:t>:</a:t>
            </a:r>
          </a:p>
          <a:p>
            <a:pPr marL="171450" indent="-171450">
              <a:buFont typeface="Arial" panose="020B0604020202020204" pitchFamily="34" charset="0"/>
              <a:buChar char="•"/>
            </a:pPr>
            <a:r>
              <a:rPr lang="sv-SE" err="1"/>
              <a:t>Multiple</a:t>
            </a:r>
            <a:r>
              <a:rPr lang="sv-SE"/>
              <a:t> </a:t>
            </a:r>
            <a:r>
              <a:rPr lang="sv-SE" err="1"/>
              <a:t>ways</a:t>
            </a:r>
            <a:r>
              <a:rPr lang="sv-SE"/>
              <a:t> </a:t>
            </a:r>
            <a:r>
              <a:rPr lang="sv-SE" err="1"/>
              <a:t>of</a:t>
            </a:r>
            <a:r>
              <a:rPr lang="sv-SE"/>
              <a:t> </a:t>
            </a:r>
            <a:r>
              <a:rPr lang="sv-SE" err="1"/>
              <a:t>approaching</a:t>
            </a:r>
            <a:r>
              <a:rPr lang="sv-SE"/>
              <a:t> </a:t>
            </a:r>
            <a:r>
              <a:rPr lang="sv-SE" err="1"/>
              <a:t>experimentation</a:t>
            </a:r>
            <a:r>
              <a:rPr lang="sv-SE"/>
              <a:t>.</a:t>
            </a:r>
          </a:p>
          <a:p>
            <a:pPr marL="171450" indent="-171450">
              <a:buFont typeface="Arial" panose="020B0604020202020204" pitchFamily="34" charset="0"/>
              <a:buChar char="•"/>
            </a:pPr>
            <a:r>
              <a:rPr lang="sv-SE"/>
              <a:t>Eller – </a:t>
            </a:r>
            <a:r>
              <a:rPr lang="sv-SE" err="1"/>
              <a:t>methods</a:t>
            </a:r>
            <a:r>
              <a:rPr lang="sv-SE"/>
              <a:t> for </a:t>
            </a:r>
            <a:r>
              <a:rPr lang="sv-SE" err="1"/>
              <a:t>experimentation</a:t>
            </a:r>
            <a:r>
              <a:rPr lang="sv-SE"/>
              <a:t> </a:t>
            </a:r>
            <a:r>
              <a:rPr lang="sv-SE" err="1"/>
              <a:t>can</a:t>
            </a:r>
            <a:r>
              <a:rPr lang="sv-SE"/>
              <a:t> be </a:t>
            </a:r>
            <a:r>
              <a:rPr lang="sv-SE" err="1"/>
              <a:t>multiple</a:t>
            </a:r>
            <a:r>
              <a:rPr lang="sv-SE"/>
              <a:t> - …</a:t>
            </a:r>
            <a:r>
              <a:rPr lang="sv-SE" err="1"/>
              <a:t>if</a:t>
            </a:r>
            <a:r>
              <a:rPr lang="sv-SE"/>
              <a:t> </a:t>
            </a:r>
            <a:r>
              <a:rPr lang="sv-SE" err="1"/>
              <a:t>you</a:t>
            </a:r>
            <a:r>
              <a:rPr lang="sv-SE"/>
              <a:t> </a:t>
            </a:r>
            <a:r>
              <a:rPr lang="sv-SE" err="1"/>
              <a:t>are</a:t>
            </a:r>
            <a:r>
              <a:rPr lang="sv-SE"/>
              <a:t> </a:t>
            </a:r>
            <a:r>
              <a:rPr lang="sv-SE" err="1"/>
              <a:t>using</a:t>
            </a:r>
            <a:r>
              <a:rPr lang="sv-SE"/>
              <a:t> a </a:t>
            </a:r>
            <a:r>
              <a:rPr lang="sv-SE" err="1"/>
              <a:t>living</a:t>
            </a:r>
            <a:r>
              <a:rPr lang="sv-SE"/>
              <a:t> </a:t>
            </a:r>
            <a:r>
              <a:rPr lang="sv-SE" err="1"/>
              <a:t>lab</a:t>
            </a:r>
            <a:r>
              <a:rPr lang="sv-SE"/>
              <a:t> – </a:t>
            </a:r>
            <a:r>
              <a:rPr lang="sv-SE" err="1"/>
              <a:t>consider</a:t>
            </a:r>
            <a:r>
              <a:rPr lang="sv-SE"/>
              <a:t> </a:t>
            </a:r>
            <a:r>
              <a:rPr lang="sv-SE" err="1"/>
              <a:t>how</a:t>
            </a:r>
            <a:r>
              <a:rPr lang="sv-SE"/>
              <a:t> the </a:t>
            </a:r>
            <a:r>
              <a:rPr lang="sv-SE" err="1"/>
              <a:t>living</a:t>
            </a:r>
            <a:r>
              <a:rPr lang="sv-SE"/>
              <a:t> </a:t>
            </a:r>
            <a:r>
              <a:rPr lang="sv-SE" err="1"/>
              <a:t>lab</a:t>
            </a:r>
            <a:r>
              <a:rPr lang="sv-SE"/>
              <a:t> </a:t>
            </a:r>
            <a:r>
              <a:rPr lang="sv-SE" err="1"/>
              <a:t>connects</a:t>
            </a:r>
            <a:r>
              <a:rPr lang="sv-SE"/>
              <a:t> to </a:t>
            </a:r>
            <a:r>
              <a:rPr lang="sv-SE" err="1"/>
              <a:t>existing</a:t>
            </a:r>
            <a:r>
              <a:rPr lang="sv-SE"/>
              <a:t> planning </a:t>
            </a:r>
            <a:r>
              <a:rPr lang="sv-SE" err="1"/>
              <a:t>processes</a:t>
            </a:r>
            <a:r>
              <a:rPr lang="sv-SE"/>
              <a:t> (</a:t>
            </a:r>
            <a:r>
              <a:rPr lang="sv-SE" err="1"/>
              <a:t>if</a:t>
            </a:r>
            <a:r>
              <a:rPr lang="sv-SE"/>
              <a:t> </a:t>
            </a:r>
            <a:r>
              <a:rPr lang="sv-SE" err="1"/>
              <a:t>this</a:t>
            </a:r>
            <a:r>
              <a:rPr lang="sv-SE"/>
              <a:t> is </a:t>
            </a:r>
            <a:r>
              <a:rPr lang="sv-SE" err="1"/>
              <a:t>important</a:t>
            </a:r>
            <a:r>
              <a:rPr lang="sv-SE"/>
              <a:t> for </a:t>
            </a:r>
            <a:r>
              <a:rPr lang="sv-SE" err="1"/>
              <a:t>you</a:t>
            </a:r>
            <a:r>
              <a:rPr lang="sv-SE"/>
              <a:t>)… </a:t>
            </a:r>
          </a:p>
          <a:p>
            <a:pPr marL="171450" indent="-171450">
              <a:buFont typeface="Arial" panose="020B0604020202020204" pitchFamily="34" charset="0"/>
              <a:buChar char="•"/>
            </a:pPr>
            <a:r>
              <a:rPr lang="da-DK"/>
              <a:t>consider workshops as inter-boundary space for investigating themes related to experimentation</a:t>
            </a:r>
          </a:p>
          <a:p>
            <a:pPr marL="171450" indent="-171450">
              <a:buFont typeface="Arial" panose="020B0604020202020204" pitchFamily="34" charset="0"/>
              <a:buChar char="•"/>
            </a:pPr>
            <a:r>
              <a:rPr lang="da-DK"/>
              <a:t>Living Lab is one key method in Mistra SAMS, but we also worked with workshops. Key part of building knowlede and learning through working with processes.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a-DK"/>
              <a:t>Experimentation has normative ambitions to change things. What kind of knowledge is produced? Think about that See slide 11 from NGM These kinds of collaborations are new for researchers and municipalitiers. Balancing act in negotiating how knowledge is produced. Meet normative ambitions. How specifially relevant for a municipality. Municipalities should be critical, should consider resources, inputs. Good to have discussed from the very beginning. Encourage muniipalities to take active role (where possible)</a:t>
            </a:r>
            <a:endParaRPr lang="sv-SE"/>
          </a:p>
          <a:p>
            <a:endParaRPr lang="en-GB"/>
          </a:p>
        </p:txBody>
      </p:sp>
      <p:sp>
        <p:nvSpPr>
          <p:cNvPr id="4" name="Platshållare för bildnummer 3"/>
          <p:cNvSpPr>
            <a:spLocks noGrp="1"/>
          </p:cNvSpPr>
          <p:nvPr>
            <p:ph type="sldNum" sz="quarter" idx="5"/>
          </p:nvPr>
        </p:nvSpPr>
        <p:spPr/>
        <p:txBody>
          <a:bodyPr/>
          <a:lstStyle/>
          <a:p>
            <a:fld id="{0CF55849-2DAF-482A-9850-EFD5C8B9D443}" type="slidenum">
              <a:rPr lang="sv-SE" smtClean="0"/>
              <a:t>5</a:t>
            </a:fld>
            <a:endParaRPr lang="sv-SE"/>
          </a:p>
        </p:txBody>
      </p:sp>
    </p:spTree>
    <p:extLst>
      <p:ext uri="{BB962C8B-B14F-4D97-AF65-F5344CB8AC3E}">
        <p14:creationId xmlns:p14="http://schemas.microsoft.com/office/powerpoint/2010/main" val="891594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da-DK" b="1"/>
              <a:t>Key points: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da-DK"/>
              <a:t>So how to connect to this bigger picture?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a-DK"/>
              <a:t>Learning from experimentation can concern how experiments link to existing planning– i.e. How experimentation seeks to integrate with local institutional structures and conditions.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a-DK"/>
              <a:t>This requires work however* - both on the part of researchers and municipal representatives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a-DK"/>
              <a:t>Learning can also be a process that happens throughout the research program – and forums and processes can be established alongside a living lab to make this happen,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da-DK"/>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da-DK"/>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da-DK"/>
              <a:t>Old notes: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a-DK"/>
              <a:t> In our work we sought to understand more about Botkyrka to asssess internal capacity to embed lessons learned from experimentation in the organisation through interviews and document analysis</a:t>
            </a:r>
            <a:endParaRPr lang="sv-SE"/>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err="1"/>
              <a:t>This</a:t>
            </a:r>
            <a:r>
              <a:rPr lang="sv-SE"/>
              <a:t> </a:t>
            </a:r>
            <a:r>
              <a:rPr lang="sv-SE" err="1"/>
              <a:t>also</a:t>
            </a:r>
            <a:r>
              <a:rPr lang="sv-SE"/>
              <a:t> </a:t>
            </a:r>
            <a:r>
              <a:rPr lang="sv-SE" err="1"/>
              <a:t>entails</a:t>
            </a:r>
            <a:r>
              <a:rPr lang="sv-SE"/>
              <a:t> </a:t>
            </a:r>
            <a:r>
              <a:rPr lang="sv-SE" err="1"/>
              <a:t>both</a:t>
            </a:r>
            <a:r>
              <a:rPr lang="sv-SE"/>
              <a:t> </a:t>
            </a:r>
            <a:r>
              <a:rPr lang="sv-SE" err="1"/>
              <a:t>resarchers</a:t>
            </a:r>
            <a:r>
              <a:rPr lang="sv-SE"/>
              <a:t> and municipal </a:t>
            </a:r>
            <a:r>
              <a:rPr lang="sv-SE" err="1"/>
              <a:t>actors</a:t>
            </a:r>
            <a:r>
              <a:rPr lang="sv-SE"/>
              <a:t> </a:t>
            </a:r>
            <a:r>
              <a:rPr lang="sv-SE" err="1"/>
              <a:t>taking</a:t>
            </a:r>
            <a:r>
              <a:rPr lang="sv-SE"/>
              <a:t> on </a:t>
            </a:r>
            <a:r>
              <a:rPr lang="sv-SE" err="1"/>
              <a:t>roles</a:t>
            </a:r>
            <a:r>
              <a:rPr lang="sv-SE"/>
              <a:t> as ”</a:t>
            </a:r>
            <a:r>
              <a:rPr lang="sv-SE" err="1"/>
              <a:t>boundary</a:t>
            </a:r>
            <a:r>
              <a:rPr lang="sv-SE"/>
              <a:t> </a:t>
            </a:r>
            <a:r>
              <a:rPr lang="sv-SE" err="1"/>
              <a:t>spanners</a:t>
            </a:r>
            <a:r>
              <a:rPr lang="sv-SE"/>
              <a:t>” – </a:t>
            </a:r>
            <a:r>
              <a:rPr lang="sv-SE" err="1"/>
              <a:t>intermediary</a:t>
            </a:r>
            <a:r>
              <a:rPr lang="sv-SE"/>
              <a:t> </a:t>
            </a:r>
            <a:r>
              <a:rPr lang="sv-SE" err="1"/>
              <a:t>actors</a:t>
            </a:r>
            <a:r>
              <a:rPr lang="sv-SE"/>
              <a:t>  - </a:t>
            </a:r>
            <a:r>
              <a:rPr lang="en-GB" b="0" i="0">
                <a:solidFill>
                  <a:srgbClr val="333333"/>
                </a:solidFill>
                <a:effectLst/>
                <a:highlight>
                  <a:srgbClr val="FFFFFF"/>
                </a:highlight>
                <a:latin typeface="RecifeTextWeb"/>
              </a:rPr>
              <a:t>We have established that boundary work – on both the part of researchers and municipal civil servants – is influential in shaping opportunities for interaction and mutual learning. Researchers are required to actively span the boundaries between the experiment and its institutional planning context in ways which involve navigating and intervening in the relationship between experimentation and public goals and planning agendas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0" i="0">
                <a:solidFill>
                  <a:srgbClr val="333333"/>
                </a:solidFill>
                <a:effectLst/>
                <a:highlight>
                  <a:srgbClr val="FFFFFF"/>
                </a:highlight>
                <a:latin typeface="RecifeTextWeb"/>
              </a:rPr>
              <a:t>Again this is something we have worked on in the form of policy labs – which we have interpreted as an extension of the LL – and a forum to establish learning and involvement of public actors throughout the program period.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b="0" i="0">
              <a:solidFill>
                <a:srgbClr val="333333"/>
              </a:solidFill>
              <a:effectLst/>
              <a:highlight>
                <a:srgbClr val="FFFFFF"/>
              </a:highlight>
              <a:latin typeface="RecifeTextWeb"/>
            </a:endParaRPr>
          </a:p>
          <a:p>
            <a:endParaRPr lang="en-GB"/>
          </a:p>
        </p:txBody>
      </p:sp>
      <p:sp>
        <p:nvSpPr>
          <p:cNvPr id="4" name="Platshållare för bildnummer 3"/>
          <p:cNvSpPr>
            <a:spLocks noGrp="1"/>
          </p:cNvSpPr>
          <p:nvPr>
            <p:ph type="sldNum" sz="quarter" idx="5"/>
          </p:nvPr>
        </p:nvSpPr>
        <p:spPr/>
        <p:txBody>
          <a:bodyPr/>
          <a:lstStyle/>
          <a:p>
            <a:fld id="{0CF55849-2DAF-482A-9850-EFD5C8B9D443}" type="slidenum">
              <a:rPr lang="sv-SE" smtClean="0"/>
              <a:t>6</a:t>
            </a:fld>
            <a:endParaRPr lang="sv-SE"/>
          </a:p>
        </p:txBody>
      </p:sp>
    </p:spTree>
    <p:extLst>
      <p:ext uri="{BB962C8B-B14F-4D97-AF65-F5344CB8AC3E}">
        <p14:creationId xmlns:p14="http://schemas.microsoft.com/office/powerpoint/2010/main" val="3189055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Font typeface="Arial" panose="020B0604020202020204" pitchFamily="34" charset="0"/>
              <a:buNone/>
            </a:pPr>
            <a:r>
              <a:rPr lang="en-GB" b="1" i="0">
                <a:solidFill>
                  <a:srgbClr val="333333"/>
                </a:solidFill>
                <a:effectLst/>
                <a:highlight>
                  <a:srgbClr val="FFFFFF"/>
                </a:highlight>
                <a:latin typeface="RecifeTextWeb"/>
              </a:rPr>
              <a:t>Key points</a:t>
            </a:r>
          </a:p>
          <a:p>
            <a:pPr marL="171450" indent="-171450">
              <a:buFont typeface="Arial" panose="020B0604020202020204" pitchFamily="34" charset="0"/>
              <a:buChar char="•"/>
            </a:pPr>
            <a:r>
              <a:rPr lang="en-GB" b="0" i="0">
                <a:solidFill>
                  <a:srgbClr val="333333"/>
                </a:solidFill>
                <a:effectLst/>
                <a:highlight>
                  <a:srgbClr val="FFFFFF"/>
                </a:highlight>
                <a:latin typeface="RecifeTextWeb"/>
              </a:rPr>
              <a:t>Generally - Experiments can be about transferring something from another place / context – </a:t>
            </a:r>
          </a:p>
          <a:p>
            <a:pPr marL="171450" indent="-171450">
              <a:buFont typeface="Arial" panose="020B0604020202020204" pitchFamily="34" charset="0"/>
              <a:buChar char="•"/>
            </a:pPr>
            <a:r>
              <a:rPr lang="en-GB" b="0" i="0">
                <a:solidFill>
                  <a:srgbClr val="333333"/>
                </a:solidFill>
                <a:effectLst/>
                <a:highlight>
                  <a:srgbClr val="FFFFFF"/>
                </a:highlight>
                <a:latin typeface="RecifeTextWeb"/>
              </a:rPr>
              <a:t>BUT often this can overlook how you create an experiment that fits the local context (for example </a:t>
            </a:r>
            <a:r>
              <a:rPr lang="en-GB" b="0" i="0" err="1">
                <a:solidFill>
                  <a:srgbClr val="333333"/>
                </a:solidFill>
                <a:effectLst/>
                <a:highlight>
                  <a:srgbClr val="FFFFFF"/>
                </a:highlight>
                <a:latin typeface="RecifeTextWeb"/>
              </a:rPr>
              <a:t>Riksten</a:t>
            </a:r>
            <a:r>
              <a:rPr lang="en-GB" b="0" i="0">
                <a:solidFill>
                  <a:srgbClr val="333333"/>
                </a:solidFill>
                <a:effectLst/>
                <a:highlight>
                  <a:srgbClr val="FFFFFF"/>
                </a:highlight>
                <a:latin typeface="RecifeTextWeb"/>
              </a:rPr>
              <a:t> is very different to many typical “flagship” projects in central urban areas where experiments are initiated) </a:t>
            </a:r>
          </a:p>
          <a:p>
            <a:pPr marL="171450" indent="-171450">
              <a:buFont typeface="Arial" panose="020B0604020202020204" pitchFamily="34" charset="0"/>
              <a:buChar char="•"/>
            </a:pPr>
            <a:r>
              <a:rPr lang="en-GB" b="0" i="0">
                <a:solidFill>
                  <a:srgbClr val="333333"/>
                </a:solidFill>
                <a:effectLst/>
                <a:highlight>
                  <a:srgbClr val="FFFFFF"/>
                </a:highlight>
                <a:latin typeface="RecifeTextWeb"/>
              </a:rPr>
              <a:t>This involves thinking about what kind of experiment is relevant for the specific place in question </a:t>
            </a:r>
            <a:r>
              <a:rPr lang="en-GB" b="0" i="0">
                <a:solidFill>
                  <a:srgbClr val="333333"/>
                </a:solidFill>
                <a:effectLst/>
                <a:highlight>
                  <a:srgbClr val="FFFFFF"/>
                </a:highlight>
                <a:latin typeface="RecifeTextWeb"/>
                <a:sym typeface="Wingdings" panose="05000000000000000000" pitchFamily="2" charset="2"/>
              </a:rPr>
              <a:t>  another way of thinking about this is how insights from the LL can feed back into ongoing planning processes. </a:t>
            </a:r>
            <a:endParaRPr lang="en-GB" b="0" i="0">
              <a:solidFill>
                <a:srgbClr val="333333"/>
              </a:solidFill>
              <a:effectLst/>
              <a:highlight>
                <a:srgbClr val="FFFFFF"/>
              </a:highlight>
              <a:latin typeface="RecifeTextWeb"/>
            </a:endParaRPr>
          </a:p>
          <a:p>
            <a:pPr marL="171450" indent="-171450">
              <a:buFont typeface="Arial" panose="020B0604020202020204" pitchFamily="34" charset="0"/>
              <a:buChar char="•"/>
            </a:pPr>
            <a:endParaRPr lang="en-GB" b="0" i="0">
              <a:solidFill>
                <a:srgbClr val="333333"/>
              </a:solidFill>
              <a:effectLst/>
              <a:highlight>
                <a:srgbClr val="FFFFFF"/>
              </a:highlight>
              <a:latin typeface="RecifeTextWeb"/>
            </a:endParaRPr>
          </a:p>
          <a:p>
            <a:pPr marL="0" indent="0">
              <a:buFont typeface="Arial" panose="020B0604020202020204" pitchFamily="34" charset="0"/>
              <a:buNone/>
            </a:pPr>
            <a:endParaRPr lang="en-GB" b="0" i="0">
              <a:solidFill>
                <a:srgbClr val="333333"/>
              </a:solidFill>
              <a:effectLst/>
              <a:highlight>
                <a:srgbClr val="FFFFFF"/>
              </a:highlight>
              <a:latin typeface="RecifeTextWeb"/>
            </a:endParaRPr>
          </a:p>
          <a:p>
            <a:pPr marL="0" indent="0">
              <a:buFont typeface="Arial" panose="020B0604020202020204" pitchFamily="34" charset="0"/>
              <a:buNone/>
            </a:pPr>
            <a:r>
              <a:rPr lang="en-GB" b="1" i="0">
                <a:solidFill>
                  <a:srgbClr val="333333"/>
                </a:solidFill>
                <a:effectLst/>
                <a:highlight>
                  <a:srgbClr val="FFFFFF"/>
                </a:highlight>
                <a:latin typeface="RecifeTextWeb"/>
              </a:rPr>
              <a:t>Other/old notes:</a:t>
            </a:r>
          </a:p>
          <a:p>
            <a:pPr marL="171450" indent="-171450">
              <a:buFont typeface="Arial" panose="020B0604020202020204" pitchFamily="34" charset="0"/>
              <a:buChar char="•"/>
            </a:pPr>
            <a:r>
              <a:rPr lang="en-GB" b="0" i="0">
                <a:solidFill>
                  <a:srgbClr val="333333"/>
                </a:solidFill>
                <a:effectLst/>
                <a:highlight>
                  <a:srgbClr val="FFFFFF"/>
                </a:highlight>
                <a:latin typeface="RecifeTextWeb"/>
              </a:rPr>
              <a:t>Based on the interest in linking transformation from experimentation and municipal learning – we have taken the stance that context matters in experimentation. </a:t>
            </a:r>
          </a:p>
          <a:p>
            <a:pPr marL="171450" indent="-171450">
              <a:buFont typeface="Arial" panose="020B0604020202020204" pitchFamily="34" charset="0"/>
              <a:buChar char="•"/>
            </a:pPr>
            <a:r>
              <a:rPr lang="en-GB" b="0" i="0">
                <a:solidFill>
                  <a:srgbClr val="333333"/>
                </a:solidFill>
                <a:effectLst/>
                <a:highlight>
                  <a:srgbClr val="FFFFFF"/>
                </a:highlight>
                <a:latin typeface="RecifeTextWeb"/>
              </a:rPr>
              <a:t>Urban experimentation characterized by the ambition to embed processes and outcomes in public planning and governance therefore ought to closely attend to the situated and context specific conditions and capacities for embedding, and assess whether embedding is the most appropriate learning and dissemination strategy. </a:t>
            </a:r>
          </a:p>
          <a:p>
            <a:pPr marL="171450" indent="-171450">
              <a:buFont typeface="Arial" panose="020B0604020202020204" pitchFamily="34" charset="0"/>
              <a:buChar char="•"/>
            </a:pPr>
            <a:r>
              <a:rPr lang="en-GB" b="0" i="0">
                <a:solidFill>
                  <a:srgbClr val="333333"/>
                </a:solidFill>
                <a:effectLst/>
                <a:highlight>
                  <a:srgbClr val="FFFFFF"/>
                </a:highlight>
                <a:latin typeface="RecifeTextWeb"/>
              </a:rPr>
              <a:t>If experiments aim to support learning and align with public agendas and goals, these ambitions should be made concrete through efforts to explore and then forefront the context specific in the case in question.</a:t>
            </a:r>
          </a:p>
          <a:p>
            <a:pPr marL="171450" indent="-171450">
              <a:buFont typeface="Arial" panose="020B0604020202020204" pitchFamily="34" charset="0"/>
              <a:buChar char="•"/>
            </a:pPr>
            <a:r>
              <a:rPr lang="en-GB" b="0" i="0">
                <a:solidFill>
                  <a:srgbClr val="333333"/>
                </a:solidFill>
                <a:effectLst/>
                <a:highlight>
                  <a:srgbClr val="FFFFFF"/>
                </a:highlight>
                <a:latin typeface="RecifeTextWeb"/>
              </a:rPr>
              <a:t>One way we have tried to work with this is discussing how results from the LL can contribute to transport planners ongoing work – communicating and discussing the findings from how people experience the transport situation in </a:t>
            </a:r>
            <a:r>
              <a:rPr lang="en-GB" b="0" i="0" err="1">
                <a:solidFill>
                  <a:srgbClr val="333333"/>
                </a:solidFill>
                <a:effectLst/>
                <a:highlight>
                  <a:srgbClr val="FFFFFF"/>
                </a:highlight>
                <a:latin typeface="RecifeTextWeb"/>
              </a:rPr>
              <a:t>Riksten</a:t>
            </a:r>
            <a:r>
              <a:rPr lang="en-GB" b="0" i="0">
                <a:solidFill>
                  <a:srgbClr val="333333"/>
                </a:solidFill>
                <a:effectLst/>
                <a:highlight>
                  <a:srgbClr val="FFFFFF"/>
                </a:highlight>
                <a:latin typeface="RecifeTextWeb"/>
              </a:rPr>
              <a:t> – but also discussing how municipal actors see their role in experimentation? </a:t>
            </a:r>
          </a:p>
          <a:p>
            <a:endParaRPr lang="en-GB"/>
          </a:p>
        </p:txBody>
      </p:sp>
      <p:sp>
        <p:nvSpPr>
          <p:cNvPr id="4" name="Platshållare för bildnummer 3"/>
          <p:cNvSpPr>
            <a:spLocks noGrp="1"/>
          </p:cNvSpPr>
          <p:nvPr>
            <p:ph type="sldNum" sz="quarter" idx="5"/>
          </p:nvPr>
        </p:nvSpPr>
        <p:spPr/>
        <p:txBody>
          <a:bodyPr/>
          <a:lstStyle/>
          <a:p>
            <a:fld id="{0CF55849-2DAF-482A-9850-EFD5C8B9D443}" type="slidenum">
              <a:rPr lang="sv-SE" smtClean="0"/>
              <a:t>7</a:t>
            </a:fld>
            <a:endParaRPr lang="sv-SE"/>
          </a:p>
        </p:txBody>
      </p:sp>
    </p:spTree>
    <p:extLst>
      <p:ext uri="{BB962C8B-B14F-4D97-AF65-F5344CB8AC3E}">
        <p14:creationId xmlns:p14="http://schemas.microsoft.com/office/powerpoint/2010/main" val="36355861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Font typeface="Arial" panose="020B0604020202020204" pitchFamily="34" charset="0"/>
              <a:buNone/>
            </a:pPr>
            <a:r>
              <a:rPr lang="da-DK" b="1"/>
              <a:t>Key points</a:t>
            </a:r>
            <a:r>
              <a:rPr lang="da-DK"/>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a-DK"/>
              <a:t>Participation is complex term. Citizen roles can be defined in many different ways. Citizen roles are multiple.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a-DK"/>
              <a:t>Municipalities are often a ”front line” in contact with citizens / publics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a-DK"/>
              <a:t>Consider what participation of citizens means in your case.</a:t>
            </a:r>
            <a:r>
              <a:rPr lang="sv-SE"/>
              <a:t> </a:t>
            </a:r>
            <a:r>
              <a:rPr lang="sv-SE" err="1"/>
              <a:t>How</a:t>
            </a:r>
            <a:r>
              <a:rPr lang="sv-SE"/>
              <a:t> </a:t>
            </a:r>
            <a:r>
              <a:rPr lang="sv-SE" err="1"/>
              <a:t>can</a:t>
            </a:r>
            <a:r>
              <a:rPr lang="sv-SE"/>
              <a:t> </a:t>
            </a:r>
            <a:r>
              <a:rPr lang="sv-SE" err="1"/>
              <a:t>this</a:t>
            </a:r>
            <a:r>
              <a:rPr lang="sv-SE"/>
              <a:t> </a:t>
            </a:r>
            <a:r>
              <a:rPr lang="sv-SE" err="1"/>
              <a:t>knowledge</a:t>
            </a:r>
            <a:r>
              <a:rPr lang="sv-SE"/>
              <a:t> </a:t>
            </a:r>
            <a:r>
              <a:rPr lang="sv-SE" err="1"/>
              <a:t>contribute</a:t>
            </a:r>
            <a:r>
              <a:rPr lang="sv-SE"/>
              <a:t> to/</a:t>
            </a:r>
            <a:r>
              <a:rPr lang="sv-SE" err="1"/>
              <a:t>filling</a:t>
            </a:r>
            <a:r>
              <a:rPr lang="sv-SE"/>
              <a:t> gaps/be </a:t>
            </a:r>
            <a:r>
              <a:rPr lang="sv-SE" err="1"/>
              <a:t>included</a:t>
            </a:r>
            <a:r>
              <a:rPr lang="sv-SE"/>
              <a:t> in </a:t>
            </a:r>
            <a:r>
              <a:rPr lang="sv-SE" err="1"/>
              <a:t>ongoing</a:t>
            </a:r>
            <a:r>
              <a:rPr lang="sv-SE"/>
              <a:t> planning –</a:t>
            </a:r>
            <a:r>
              <a:rPr lang="da-DK"/>
              <a:t>Experimentation can offer a forum to do someting a municipality cannot neccessary do.  But at the same time </a:t>
            </a:r>
            <a:r>
              <a:rPr lang="sv-SE" err="1"/>
              <a:t>what</a:t>
            </a:r>
            <a:r>
              <a:rPr lang="sv-SE"/>
              <a:t> kind </a:t>
            </a:r>
            <a:r>
              <a:rPr lang="sv-SE" err="1"/>
              <a:t>of</a:t>
            </a:r>
            <a:r>
              <a:rPr lang="sv-SE"/>
              <a:t> </a:t>
            </a:r>
            <a:r>
              <a:rPr lang="sv-SE" err="1"/>
              <a:t>role</a:t>
            </a:r>
            <a:r>
              <a:rPr lang="sv-SE"/>
              <a:t> do </a:t>
            </a:r>
            <a:r>
              <a:rPr lang="sv-SE" err="1"/>
              <a:t>you</a:t>
            </a:r>
            <a:r>
              <a:rPr lang="sv-SE"/>
              <a:t> </a:t>
            </a:r>
            <a:r>
              <a:rPr lang="sv-SE" err="1"/>
              <a:t>want</a:t>
            </a:r>
            <a:r>
              <a:rPr lang="sv-SE"/>
              <a:t> to </a:t>
            </a:r>
            <a:r>
              <a:rPr lang="sv-SE" err="1"/>
              <a:t>have</a:t>
            </a:r>
            <a:r>
              <a:rPr lang="sv-SE"/>
              <a:t> in </a:t>
            </a:r>
            <a:r>
              <a:rPr lang="sv-SE" err="1"/>
              <a:t>shaping</a:t>
            </a:r>
            <a:r>
              <a:rPr lang="sv-SE"/>
              <a:t> the experiment and the </a:t>
            </a:r>
            <a:r>
              <a:rPr lang="sv-SE" err="1"/>
              <a:t>contact</a:t>
            </a:r>
            <a:r>
              <a:rPr lang="sv-SE"/>
              <a:t>/</a:t>
            </a:r>
            <a:r>
              <a:rPr lang="sv-SE" err="1"/>
              <a:t>communication</a:t>
            </a:r>
            <a:r>
              <a:rPr lang="sv-SE"/>
              <a:t> </a:t>
            </a:r>
            <a:r>
              <a:rPr lang="sv-SE" err="1"/>
              <a:t>with</a:t>
            </a:r>
            <a:r>
              <a:rPr lang="sv-SE"/>
              <a:t> </a:t>
            </a:r>
            <a:r>
              <a:rPr lang="sv-SE" err="1"/>
              <a:t>those</a:t>
            </a:r>
            <a:r>
              <a:rPr lang="sv-SE"/>
              <a:t> </a:t>
            </a:r>
            <a:r>
              <a:rPr lang="sv-SE" err="1"/>
              <a:t>who</a:t>
            </a:r>
            <a:r>
              <a:rPr lang="sv-SE"/>
              <a:t> </a:t>
            </a:r>
            <a:r>
              <a:rPr lang="sv-SE" err="1"/>
              <a:t>are</a:t>
            </a:r>
            <a:r>
              <a:rPr lang="sv-SE"/>
              <a:t> (</a:t>
            </a:r>
            <a:r>
              <a:rPr lang="sv-SE" err="1"/>
              <a:t>potentially</a:t>
            </a:r>
            <a:r>
              <a:rPr lang="sv-SE"/>
              <a:t>) </a:t>
            </a:r>
            <a:r>
              <a:rPr lang="sv-SE" err="1"/>
              <a:t>involved</a:t>
            </a:r>
            <a:r>
              <a:rPr lang="sv-SE"/>
              <a:t>? </a:t>
            </a:r>
          </a:p>
          <a:p>
            <a:pPr marL="171450" indent="-171450">
              <a:buFont typeface="Arial" panose="020B0604020202020204" pitchFamily="34" charset="0"/>
              <a:buChar char="•"/>
            </a:pPr>
            <a:endParaRPr lang="sv-SE"/>
          </a:p>
          <a:p>
            <a:pPr marL="0" indent="0">
              <a:buFont typeface="Arial" panose="020B0604020202020204" pitchFamily="34" charset="0"/>
              <a:buNone/>
            </a:pPr>
            <a:r>
              <a:rPr lang="sv-SE" err="1"/>
              <a:t>Other</a:t>
            </a:r>
            <a:r>
              <a:rPr lang="sv-SE"/>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a-DK"/>
              <a:t>Experimentation can offer a forum to do someting a municipality cannot neccessary do. </a:t>
            </a:r>
          </a:p>
          <a:p>
            <a:pPr marL="171450" indent="-171450">
              <a:buFont typeface="Arial" panose="020B0604020202020204" pitchFamily="34" charset="0"/>
              <a:buChar char="•"/>
            </a:pPr>
            <a:endParaRPr lang="sv-SE"/>
          </a:p>
          <a:p>
            <a:pPr marL="171450" indent="-171450">
              <a:buFont typeface="Arial" panose="020B0604020202020204" pitchFamily="34" charset="0"/>
              <a:buChar char="•"/>
            </a:pPr>
            <a:r>
              <a:rPr lang="sv-SE" err="1"/>
              <a:t>Needs</a:t>
            </a:r>
            <a:r>
              <a:rPr lang="sv-SE"/>
              <a:t> to be </a:t>
            </a:r>
            <a:r>
              <a:rPr lang="sv-SE" err="1"/>
              <a:t>thought</a:t>
            </a:r>
            <a:r>
              <a:rPr lang="sv-SE"/>
              <a:t> </a:t>
            </a:r>
            <a:r>
              <a:rPr lang="sv-SE" err="1"/>
              <a:t>about</a:t>
            </a:r>
            <a:r>
              <a:rPr lang="sv-SE"/>
              <a:t> in the preparation </a:t>
            </a:r>
            <a:r>
              <a:rPr lang="sv-SE" err="1"/>
              <a:t>phase</a:t>
            </a:r>
            <a:endParaRPr lang="da-DK"/>
          </a:p>
          <a:p>
            <a:endParaRPr lang="en-GB"/>
          </a:p>
        </p:txBody>
      </p:sp>
      <p:sp>
        <p:nvSpPr>
          <p:cNvPr id="4" name="Platshållare för bildnummer 3"/>
          <p:cNvSpPr>
            <a:spLocks noGrp="1"/>
          </p:cNvSpPr>
          <p:nvPr>
            <p:ph type="sldNum" sz="quarter" idx="5"/>
          </p:nvPr>
        </p:nvSpPr>
        <p:spPr/>
        <p:txBody>
          <a:bodyPr/>
          <a:lstStyle/>
          <a:p>
            <a:fld id="{0CF55849-2DAF-482A-9850-EFD5C8B9D443}" type="slidenum">
              <a:rPr lang="sv-SE" smtClean="0"/>
              <a:t>8</a:t>
            </a:fld>
            <a:endParaRPr lang="sv-SE"/>
          </a:p>
        </p:txBody>
      </p:sp>
    </p:spTree>
    <p:extLst>
      <p:ext uri="{BB962C8B-B14F-4D97-AF65-F5344CB8AC3E}">
        <p14:creationId xmlns:p14="http://schemas.microsoft.com/office/powerpoint/2010/main" val="37796045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a:t>Key final points: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120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a-DK" sz="1200"/>
              <a:t>Experiments are not a silver bullet – </a:t>
            </a:r>
            <a:r>
              <a:rPr lang="da-DK" sz="1200" i="1"/>
              <a:t>be critical and realistic about the role of experimentation and its opportunities and limites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a-DK" sz="1200"/>
              <a:t>....if participating in experimentation be ready to be an active part (think about the role of technology in the context at hand – see the role of the experiment in relation to broader challenges for transport and mobility planning in your municipality, and think about how you want to engage with the public)</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a-DK" sz="1200"/>
              <a:t>Political leadership – links to next presentation</a:t>
            </a:r>
            <a:endParaRPr lang="sv-SE" sz="1200"/>
          </a:p>
          <a:p>
            <a:endParaRPr lang="en-GB"/>
          </a:p>
        </p:txBody>
      </p:sp>
      <p:sp>
        <p:nvSpPr>
          <p:cNvPr id="4" name="Platshållare för bildnummer 3"/>
          <p:cNvSpPr>
            <a:spLocks noGrp="1"/>
          </p:cNvSpPr>
          <p:nvPr>
            <p:ph type="sldNum" sz="quarter" idx="5"/>
          </p:nvPr>
        </p:nvSpPr>
        <p:spPr/>
        <p:txBody>
          <a:bodyPr/>
          <a:lstStyle/>
          <a:p>
            <a:fld id="{0CF55849-2DAF-482A-9850-EFD5C8B9D443}" type="slidenum">
              <a:rPr lang="sv-SE" smtClean="0"/>
              <a:t>9</a:t>
            </a:fld>
            <a:endParaRPr lang="sv-SE"/>
          </a:p>
        </p:txBody>
      </p:sp>
    </p:spTree>
    <p:extLst>
      <p:ext uri="{BB962C8B-B14F-4D97-AF65-F5344CB8AC3E}">
        <p14:creationId xmlns:p14="http://schemas.microsoft.com/office/powerpoint/2010/main" val="13466556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 ljusgrön">
    <p:bg>
      <p:bgPr>
        <a:solidFill>
          <a:schemeClr val="bg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FE31C6C-ECE1-5195-D8E5-AD1072647CA0}"/>
              </a:ext>
            </a:extLst>
          </p:cNvPr>
          <p:cNvSpPr>
            <a:spLocks noGrp="1"/>
          </p:cNvSpPr>
          <p:nvPr>
            <p:ph type="ctrTitle" hasCustomPrompt="1"/>
          </p:nvPr>
        </p:nvSpPr>
        <p:spPr>
          <a:xfrm>
            <a:off x="1524000" y="1455516"/>
            <a:ext cx="9144000" cy="2360834"/>
          </a:xfrm>
        </p:spPr>
        <p:txBody>
          <a:bodyPr anchor="b"/>
          <a:lstStyle>
            <a:lvl1pPr algn="ctr">
              <a:defRPr sz="6000">
                <a:solidFill>
                  <a:schemeClr val="tx2"/>
                </a:solidFill>
              </a:defRPr>
            </a:lvl1pPr>
          </a:lstStyle>
          <a:p>
            <a:r>
              <a:rPr lang="sv-SE" dirty="0"/>
              <a:t>Titel/rubrik</a:t>
            </a:r>
          </a:p>
        </p:txBody>
      </p:sp>
      <p:sp>
        <p:nvSpPr>
          <p:cNvPr id="3" name="Underrubrik 2">
            <a:extLst>
              <a:ext uri="{FF2B5EF4-FFF2-40B4-BE49-F238E27FC236}">
                <a16:creationId xmlns:a16="http://schemas.microsoft.com/office/drawing/2014/main" id="{8E687666-4DC6-BE0D-001E-E728E7E1BCFC}"/>
              </a:ext>
            </a:extLst>
          </p:cNvPr>
          <p:cNvSpPr>
            <a:spLocks noGrp="1"/>
          </p:cNvSpPr>
          <p:nvPr>
            <p:ph type="subTitle" idx="1" hasCustomPrompt="1"/>
          </p:nvPr>
        </p:nvSpPr>
        <p:spPr>
          <a:xfrm>
            <a:off x="1524000" y="4159251"/>
            <a:ext cx="9144000" cy="1514254"/>
          </a:xfrm>
        </p:spPr>
        <p:txBody>
          <a:bodyPr/>
          <a:lstStyle>
            <a:lvl1pPr marL="0" indent="0" algn="ctr">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 </a:t>
            </a:r>
          </a:p>
        </p:txBody>
      </p:sp>
      <p:sp>
        <p:nvSpPr>
          <p:cNvPr id="4" name="Platshållare för datum 3">
            <a:extLst>
              <a:ext uri="{FF2B5EF4-FFF2-40B4-BE49-F238E27FC236}">
                <a16:creationId xmlns:a16="http://schemas.microsoft.com/office/drawing/2014/main" id="{56EDDF6F-322F-5ACC-CC28-818731FBA119}"/>
              </a:ext>
            </a:extLst>
          </p:cNvPr>
          <p:cNvSpPr>
            <a:spLocks noGrp="1"/>
          </p:cNvSpPr>
          <p:nvPr>
            <p:ph type="dt" sz="half" idx="10"/>
          </p:nvPr>
        </p:nvSpPr>
        <p:spPr/>
        <p:txBody>
          <a:bodyPr/>
          <a:lstStyle>
            <a:lvl1pPr>
              <a:defRPr>
                <a:solidFill>
                  <a:schemeClr val="tx2"/>
                </a:solidFill>
              </a:defRPr>
            </a:lvl1pPr>
          </a:lstStyle>
          <a:p>
            <a:fld id="{DF9A252D-42FD-964F-9D4B-A923078A1E7F}" type="datetimeFigureOut">
              <a:rPr lang="sv-SE" smtClean="0"/>
              <a:pPr/>
              <a:t>2024-10-03</a:t>
            </a:fld>
            <a:endParaRPr lang="sv-SE" dirty="0"/>
          </a:p>
        </p:txBody>
      </p:sp>
      <p:sp>
        <p:nvSpPr>
          <p:cNvPr id="5" name="Platshållare för sidfot 4">
            <a:extLst>
              <a:ext uri="{FF2B5EF4-FFF2-40B4-BE49-F238E27FC236}">
                <a16:creationId xmlns:a16="http://schemas.microsoft.com/office/drawing/2014/main" id="{AE0C90DB-B0F6-1BD2-E989-1F46F22422A2}"/>
              </a:ext>
            </a:extLst>
          </p:cNvPr>
          <p:cNvSpPr>
            <a:spLocks noGrp="1"/>
          </p:cNvSpPr>
          <p:nvPr>
            <p:ph type="ftr" sz="quarter" idx="11"/>
          </p:nvPr>
        </p:nvSpPr>
        <p:spPr/>
        <p:txBody>
          <a:bodyPr/>
          <a:lstStyle>
            <a:lvl1pPr>
              <a:defRPr>
                <a:solidFill>
                  <a:schemeClr val="tx2"/>
                </a:solidFill>
              </a:defRPr>
            </a:lvl1pPr>
          </a:lstStyle>
          <a:p>
            <a:endParaRPr lang="sv-SE" dirty="0"/>
          </a:p>
        </p:txBody>
      </p:sp>
      <p:sp>
        <p:nvSpPr>
          <p:cNvPr id="6" name="Platshållare för bildnummer 5">
            <a:extLst>
              <a:ext uri="{FF2B5EF4-FFF2-40B4-BE49-F238E27FC236}">
                <a16:creationId xmlns:a16="http://schemas.microsoft.com/office/drawing/2014/main" id="{6E14D709-3B1A-3CCE-3AF8-2A1C10B528A1}"/>
              </a:ext>
            </a:extLst>
          </p:cNvPr>
          <p:cNvSpPr>
            <a:spLocks noGrp="1"/>
          </p:cNvSpPr>
          <p:nvPr>
            <p:ph type="sldNum" sz="quarter" idx="12"/>
          </p:nvPr>
        </p:nvSpPr>
        <p:spPr/>
        <p:txBody>
          <a:bodyPr/>
          <a:lstStyle>
            <a:lvl1pPr>
              <a:defRPr>
                <a:solidFill>
                  <a:schemeClr val="tx2"/>
                </a:solidFill>
              </a:defRPr>
            </a:lvl1pPr>
          </a:lstStyle>
          <a:p>
            <a:fld id="{8D6D5F7C-CA1D-3C4C-A25E-2F7F10C66518}" type="slidenum">
              <a:rPr lang="sv-SE" smtClean="0"/>
              <a:pPr/>
              <a:t>‹#›</a:t>
            </a:fld>
            <a:endParaRPr lang="sv-SE" dirty="0"/>
          </a:p>
        </p:txBody>
      </p:sp>
    </p:spTree>
    <p:extLst>
      <p:ext uri="{BB962C8B-B14F-4D97-AF65-F5344CB8AC3E}">
        <p14:creationId xmlns:p14="http://schemas.microsoft.com/office/powerpoint/2010/main" val="3490410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och diagram">
    <p:bg>
      <p:bgPr>
        <a:solidFill>
          <a:schemeClr val="bg1"/>
        </a:solidFill>
        <a:effectLst/>
      </p:bgPr>
    </p:bg>
    <p:spTree>
      <p:nvGrpSpPr>
        <p:cNvPr id="1" name=""/>
        <p:cNvGrpSpPr/>
        <p:nvPr/>
      </p:nvGrpSpPr>
      <p:grpSpPr>
        <a:xfrm>
          <a:off x="0" y="0"/>
          <a:ext cx="0" cy="0"/>
          <a:chOff x="0" y="0"/>
          <a:chExt cx="0" cy="0"/>
        </a:xfrm>
      </p:grpSpPr>
      <p:sp>
        <p:nvSpPr>
          <p:cNvPr id="10" name="Rektangel 9">
            <a:extLst>
              <a:ext uri="{FF2B5EF4-FFF2-40B4-BE49-F238E27FC236}">
                <a16:creationId xmlns:a16="http://schemas.microsoft.com/office/drawing/2014/main" id="{78EB8535-06B7-798A-8086-4B0C43524D7E}"/>
              </a:ext>
            </a:extLst>
          </p:cNvPr>
          <p:cNvSpPr/>
          <p:nvPr userDrawn="1"/>
        </p:nvSpPr>
        <p:spPr>
          <a:xfrm>
            <a:off x="6096000" y="0"/>
            <a:ext cx="6096000"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Platshållare för diagram 8">
            <a:extLst>
              <a:ext uri="{FF2B5EF4-FFF2-40B4-BE49-F238E27FC236}">
                <a16:creationId xmlns:a16="http://schemas.microsoft.com/office/drawing/2014/main" id="{878419F7-AF05-001D-0EA2-CE0CD9B1D863}"/>
              </a:ext>
            </a:extLst>
          </p:cNvPr>
          <p:cNvSpPr>
            <a:spLocks noGrp="1"/>
          </p:cNvSpPr>
          <p:nvPr>
            <p:ph type="chart" sz="quarter" idx="13" hasCustomPrompt="1"/>
          </p:nvPr>
        </p:nvSpPr>
        <p:spPr>
          <a:xfrm>
            <a:off x="6599274" y="1347788"/>
            <a:ext cx="5128438" cy="4938712"/>
          </a:xfrm>
          <a:solidFill>
            <a:schemeClr val="accent6"/>
          </a:solidFill>
        </p:spPr>
        <p:txBody>
          <a:bodyPr/>
          <a:lstStyle>
            <a:lvl1pPr>
              <a:defRPr sz="2000"/>
            </a:lvl1pPr>
          </a:lstStyle>
          <a:p>
            <a:r>
              <a:rPr lang="sv-SE" dirty="0"/>
              <a:t>Klicka på ikonen för diagram</a:t>
            </a:r>
          </a:p>
        </p:txBody>
      </p:sp>
      <p:sp>
        <p:nvSpPr>
          <p:cNvPr id="3" name="Underrubrik 2">
            <a:extLst>
              <a:ext uri="{FF2B5EF4-FFF2-40B4-BE49-F238E27FC236}">
                <a16:creationId xmlns:a16="http://schemas.microsoft.com/office/drawing/2014/main" id="{8E687666-4DC6-BE0D-001E-E728E7E1BCFC}"/>
              </a:ext>
            </a:extLst>
          </p:cNvPr>
          <p:cNvSpPr>
            <a:spLocks noGrp="1"/>
          </p:cNvSpPr>
          <p:nvPr>
            <p:ph type="subTitle" idx="1"/>
          </p:nvPr>
        </p:nvSpPr>
        <p:spPr>
          <a:xfrm>
            <a:off x="839788" y="2927498"/>
            <a:ext cx="4901793" cy="3359001"/>
          </a:xfrm>
        </p:spPr>
        <p:txBody>
          <a:bodyPr/>
          <a:lstStyle>
            <a:lvl1pPr marL="0" indent="0" algn="l">
              <a:buFont typeface="Arial" panose="020B0604020202020204" pitchFamily="34" charset="0"/>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dirty="0"/>
          </a:p>
        </p:txBody>
      </p:sp>
      <p:sp>
        <p:nvSpPr>
          <p:cNvPr id="4" name="Platshållare för datum 3">
            <a:extLst>
              <a:ext uri="{FF2B5EF4-FFF2-40B4-BE49-F238E27FC236}">
                <a16:creationId xmlns:a16="http://schemas.microsoft.com/office/drawing/2014/main" id="{56EDDF6F-322F-5ACC-CC28-818731FBA119}"/>
              </a:ext>
            </a:extLst>
          </p:cNvPr>
          <p:cNvSpPr>
            <a:spLocks noGrp="1"/>
          </p:cNvSpPr>
          <p:nvPr>
            <p:ph type="dt" sz="half" idx="10"/>
          </p:nvPr>
        </p:nvSpPr>
        <p:spPr/>
        <p:txBody>
          <a:bodyPr/>
          <a:lstStyle/>
          <a:p>
            <a:fld id="{DF9A252D-42FD-964F-9D4B-A923078A1E7F}" type="datetimeFigureOut">
              <a:rPr lang="sv-SE" smtClean="0"/>
              <a:t>2024-10-03</a:t>
            </a:fld>
            <a:endParaRPr lang="sv-SE"/>
          </a:p>
        </p:txBody>
      </p:sp>
      <p:sp>
        <p:nvSpPr>
          <p:cNvPr id="5" name="Platshållare för sidfot 4">
            <a:extLst>
              <a:ext uri="{FF2B5EF4-FFF2-40B4-BE49-F238E27FC236}">
                <a16:creationId xmlns:a16="http://schemas.microsoft.com/office/drawing/2014/main" id="{AE0C90DB-B0F6-1BD2-E989-1F46F22422A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E14D709-3B1A-3CCE-3AF8-2A1C10B528A1}"/>
              </a:ext>
            </a:extLst>
          </p:cNvPr>
          <p:cNvSpPr>
            <a:spLocks noGrp="1"/>
          </p:cNvSpPr>
          <p:nvPr>
            <p:ph type="sldNum" sz="quarter" idx="12"/>
          </p:nvPr>
        </p:nvSpPr>
        <p:spPr/>
        <p:txBody>
          <a:bodyPr/>
          <a:lstStyle/>
          <a:p>
            <a:fld id="{8D6D5F7C-CA1D-3C4C-A25E-2F7F10C66518}" type="slidenum">
              <a:rPr lang="sv-SE" smtClean="0"/>
              <a:t>‹#›</a:t>
            </a:fld>
            <a:endParaRPr lang="sv-SE"/>
          </a:p>
        </p:txBody>
      </p:sp>
      <p:pic>
        <p:nvPicPr>
          <p:cNvPr id="11" name="Bild 10">
            <a:extLst>
              <a:ext uri="{FF2B5EF4-FFF2-40B4-BE49-F238E27FC236}">
                <a16:creationId xmlns:a16="http://schemas.microsoft.com/office/drawing/2014/main" id="{FFCEF7B8-14CC-FCB7-FAD2-00F4A93159F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231534" y="14968"/>
            <a:ext cx="1875405" cy="1325563"/>
          </a:xfrm>
          <a:prstGeom prst="rect">
            <a:avLst/>
          </a:prstGeom>
        </p:spPr>
      </p:pic>
      <p:sp>
        <p:nvSpPr>
          <p:cNvPr id="13" name="Rubrik 1">
            <a:extLst>
              <a:ext uri="{FF2B5EF4-FFF2-40B4-BE49-F238E27FC236}">
                <a16:creationId xmlns:a16="http://schemas.microsoft.com/office/drawing/2014/main" id="{480FAA40-8FBC-DB8B-87E5-2CB2CF0AD437}"/>
              </a:ext>
            </a:extLst>
          </p:cNvPr>
          <p:cNvSpPr>
            <a:spLocks noGrp="1"/>
          </p:cNvSpPr>
          <p:nvPr>
            <p:ph type="ctrTitle" hasCustomPrompt="1"/>
          </p:nvPr>
        </p:nvSpPr>
        <p:spPr>
          <a:xfrm>
            <a:off x="839788" y="1098693"/>
            <a:ext cx="4901793" cy="1633022"/>
          </a:xfrm>
        </p:spPr>
        <p:txBody>
          <a:bodyPr anchor="b"/>
          <a:lstStyle>
            <a:lvl1pPr algn="l">
              <a:defRPr sz="3600"/>
            </a:lvl1pPr>
          </a:lstStyle>
          <a:p>
            <a:r>
              <a:rPr lang="sv-SE" dirty="0"/>
              <a:t>Rubrik</a:t>
            </a:r>
          </a:p>
        </p:txBody>
      </p:sp>
    </p:spTree>
    <p:extLst>
      <p:ext uri="{BB962C8B-B14F-4D97-AF65-F5344CB8AC3E}">
        <p14:creationId xmlns:p14="http://schemas.microsoft.com/office/powerpoint/2010/main" val="2348484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och tabell">
    <p:bg>
      <p:bgPr>
        <a:solidFill>
          <a:schemeClr val="bg1"/>
        </a:solidFill>
        <a:effectLst/>
      </p:bgPr>
    </p:bg>
    <p:spTree>
      <p:nvGrpSpPr>
        <p:cNvPr id="1" name=""/>
        <p:cNvGrpSpPr/>
        <p:nvPr/>
      </p:nvGrpSpPr>
      <p:grpSpPr>
        <a:xfrm>
          <a:off x="0" y="0"/>
          <a:ext cx="0" cy="0"/>
          <a:chOff x="0" y="0"/>
          <a:chExt cx="0" cy="0"/>
        </a:xfrm>
      </p:grpSpPr>
      <p:sp>
        <p:nvSpPr>
          <p:cNvPr id="10" name="Rektangel 9">
            <a:extLst>
              <a:ext uri="{FF2B5EF4-FFF2-40B4-BE49-F238E27FC236}">
                <a16:creationId xmlns:a16="http://schemas.microsoft.com/office/drawing/2014/main" id="{78EB8535-06B7-798A-8086-4B0C43524D7E}"/>
              </a:ext>
            </a:extLst>
          </p:cNvPr>
          <p:cNvSpPr/>
          <p:nvPr userDrawn="1"/>
        </p:nvSpPr>
        <p:spPr>
          <a:xfrm>
            <a:off x="6096000" y="0"/>
            <a:ext cx="6096000"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Underrubrik 2">
            <a:extLst>
              <a:ext uri="{FF2B5EF4-FFF2-40B4-BE49-F238E27FC236}">
                <a16:creationId xmlns:a16="http://schemas.microsoft.com/office/drawing/2014/main" id="{8E687666-4DC6-BE0D-001E-E728E7E1BCFC}"/>
              </a:ext>
            </a:extLst>
          </p:cNvPr>
          <p:cNvSpPr>
            <a:spLocks noGrp="1"/>
          </p:cNvSpPr>
          <p:nvPr>
            <p:ph type="subTitle" idx="1"/>
          </p:nvPr>
        </p:nvSpPr>
        <p:spPr>
          <a:xfrm>
            <a:off x="839788" y="2927498"/>
            <a:ext cx="4901793" cy="3359001"/>
          </a:xfrm>
        </p:spPr>
        <p:txBody>
          <a:bodyPr/>
          <a:lstStyle>
            <a:lvl1pPr marL="0" indent="0" algn="l">
              <a:buFont typeface="Arial" panose="020B0604020202020204" pitchFamily="34" charset="0"/>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dirty="0"/>
          </a:p>
        </p:txBody>
      </p:sp>
      <p:sp>
        <p:nvSpPr>
          <p:cNvPr id="4" name="Platshållare för datum 3">
            <a:extLst>
              <a:ext uri="{FF2B5EF4-FFF2-40B4-BE49-F238E27FC236}">
                <a16:creationId xmlns:a16="http://schemas.microsoft.com/office/drawing/2014/main" id="{56EDDF6F-322F-5ACC-CC28-818731FBA119}"/>
              </a:ext>
            </a:extLst>
          </p:cNvPr>
          <p:cNvSpPr>
            <a:spLocks noGrp="1"/>
          </p:cNvSpPr>
          <p:nvPr>
            <p:ph type="dt" sz="half" idx="10"/>
          </p:nvPr>
        </p:nvSpPr>
        <p:spPr/>
        <p:txBody>
          <a:bodyPr/>
          <a:lstStyle/>
          <a:p>
            <a:fld id="{DF9A252D-42FD-964F-9D4B-A923078A1E7F}" type="datetimeFigureOut">
              <a:rPr lang="sv-SE" smtClean="0"/>
              <a:t>2024-10-03</a:t>
            </a:fld>
            <a:endParaRPr lang="sv-SE"/>
          </a:p>
        </p:txBody>
      </p:sp>
      <p:sp>
        <p:nvSpPr>
          <p:cNvPr id="5" name="Platshållare för sidfot 4">
            <a:extLst>
              <a:ext uri="{FF2B5EF4-FFF2-40B4-BE49-F238E27FC236}">
                <a16:creationId xmlns:a16="http://schemas.microsoft.com/office/drawing/2014/main" id="{AE0C90DB-B0F6-1BD2-E989-1F46F22422A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E14D709-3B1A-3CCE-3AF8-2A1C10B528A1}"/>
              </a:ext>
            </a:extLst>
          </p:cNvPr>
          <p:cNvSpPr>
            <a:spLocks noGrp="1"/>
          </p:cNvSpPr>
          <p:nvPr>
            <p:ph type="sldNum" sz="quarter" idx="12"/>
          </p:nvPr>
        </p:nvSpPr>
        <p:spPr/>
        <p:txBody>
          <a:bodyPr/>
          <a:lstStyle/>
          <a:p>
            <a:fld id="{8D6D5F7C-CA1D-3C4C-A25E-2F7F10C66518}" type="slidenum">
              <a:rPr lang="sv-SE" smtClean="0"/>
              <a:t>‹#›</a:t>
            </a:fld>
            <a:endParaRPr lang="sv-SE"/>
          </a:p>
        </p:txBody>
      </p:sp>
      <p:pic>
        <p:nvPicPr>
          <p:cNvPr id="11" name="Bild 10">
            <a:extLst>
              <a:ext uri="{FF2B5EF4-FFF2-40B4-BE49-F238E27FC236}">
                <a16:creationId xmlns:a16="http://schemas.microsoft.com/office/drawing/2014/main" id="{FFCEF7B8-14CC-FCB7-FAD2-00F4A93159F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231534" y="14968"/>
            <a:ext cx="1875405" cy="1325563"/>
          </a:xfrm>
          <a:prstGeom prst="rect">
            <a:avLst/>
          </a:prstGeom>
        </p:spPr>
      </p:pic>
      <p:sp>
        <p:nvSpPr>
          <p:cNvPr id="12" name="Platshållare för tabell 7">
            <a:extLst>
              <a:ext uri="{FF2B5EF4-FFF2-40B4-BE49-F238E27FC236}">
                <a16:creationId xmlns:a16="http://schemas.microsoft.com/office/drawing/2014/main" id="{6CE066D2-88E9-4137-D7EB-872CCB58DECE}"/>
              </a:ext>
            </a:extLst>
          </p:cNvPr>
          <p:cNvSpPr>
            <a:spLocks noGrp="1"/>
          </p:cNvSpPr>
          <p:nvPr>
            <p:ph type="tbl" sz="quarter" idx="14" hasCustomPrompt="1"/>
          </p:nvPr>
        </p:nvSpPr>
        <p:spPr>
          <a:xfrm>
            <a:off x="6599274" y="1355500"/>
            <a:ext cx="5128438" cy="4931000"/>
          </a:xfrm>
        </p:spPr>
        <p:txBody>
          <a:bodyPr/>
          <a:lstStyle>
            <a:lvl1pPr>
              <a:defRPr sz="2000"/>
            </a:lvl1pPr>
          </a:lstStyle>
          <a:p>
            <a:r>
              <a:rPr lang="sv-SE" dirty="0"/>
              <a:t>Klicka på ikonen för tabell</a:t>
            </a:r>
          </a:p>
        </p:txBody>
      </p:sp>
      <p:sp>
        <p:nvSpPr>
          <p:cNvPr id="13" name="Rubrik 1">
            <a:extLst>
              <a:ext uri="{FF2B5EF4-FFF2-40B4-BE49-F238E27FC236}">
                <a16:creationId xmlns:a16="http://schemas.microsoft.com/office/drawing/2014/main" id="{634876B6-3381-1043-D246-FF67DFC58407}"/>
              </a:ext>
            </a:extLst>
          </p:cNvPr>
          <p:cNvSpPr>
            <a:spLocks noGrp="1"/>
          </p:cNvSpPr>
          <p:nvPr>
            <p:ph type="ctrTitle" hasCustomPrompt="1"/>
          </p:nvPr>
        </p:nvSpPr>
        <p:spPr>
          <a:xfrm>
            <a:off x="839788" y="1098693"/>
            <a:ext cx="4901793" cy="1633022"/>
          </a:xfrm>
        </p:spPr>
        <p:txBody>
          <a:bodyPr anchor="b"/>
          <a:lstStyle>
            <a:lvl1pPr algn="l">
              <a:defRPr sz="3600"/>
            </a:lvl1pPr>
          </a:lstStyle>
          <a:p>
            <a:r>
              <a:rPr lang="sv-SE" dirty="0"/>
              <a:t>Rubrik</a:t>
            </a:r>
          </a:p>
        </p:txBody>
      </p:sp>
    </p:spTree>
    <p:extLst>
      <p:ext uri="{BB962C8B-B14F-4D97-AF65-F5344CB8AC3E}">
        <p14:creationId xmlns:p14="http://schemas.microsoft.com/office/powerpoint/2010/main" val="24735668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i 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AC78204-3B20-27B9-9CB6-38A9231F8504}"/>
              </a:ext>
            </a:extLst>
          </p:cNvPr>
          <p:cNvSpPr>
            <a:spLocks noGrp="1"/>
          </p:cNvSpPr>
          <p:nvPr>
            <p:ph type="title" hasCustomPrompt="1"/>
          </p:nvPr>
        </p:nvSpPr>
        <p:spPr>
          <a:xfrm>
            <a:off x="839788" y="1347788"/>
            <a:ext cx="8977312" cy="1383923"/>
          </a:xfrm>
        </p:spPr>
        <p:txBody>
          <a:bodyPr/>
          <a:lstStyle>
            <a:lvl1pPr>
              <a:defRPr sz="3600"/>
            </a:lvl1pPr>
          </a:lstStyle>
          <a:p>
            <a:r>
              <a:rPr lang="sv-SE" dirty="0"/>
              <a:t>Rubrik</a:t>
            </a:r>
          </a:p>
        </p:txBody>
      </p:sp>
      <p:sp>
        <p:nvSpPr>
          <p:cNvPr id="3" name="Platshållare för innehåll 2">
            <a:extLst>
              <a:ext uri="{FF2B5EF4-FFF2-40B4-BE49-F238E27FC236}">
                <a16:creationId xmlns:a16="http://schemas.microsoft.com/office/drawing/2014/main" id="{B6C8597D-CC99-4FB2-7E4C-4A948E81B05C}"/>
              </a:ext>
            </a:extLst>
          </p:cNvPr>
          <p:cNvSpPr>
            <a:spLocks noGrp="1"/>
          </p:cNvSpPr>
          <p:nvPr>
            <p:ph sz="half" idx="1"/>
          </p:nvPr>
        </p:nvSpPr>
        <p:spPr>
          <a:xfrm>
            <a:off x="839788" y="2925763"/>
            <a:ext cx="5141912" cy="3360736"/>
          </a:xfrm>
        </p:spPr>
        <p:txBody>
          <a:bodyPr/>
          <a:lstStyle>
            <a:lvl1pPr>
              <a:defRPr sz="2000"/>
            </a:lvl1pPr>
            <a:lvl2pPr>
              <a:defRPr sz="1800"/>
            </a:lvl2pPr>
            <a:lvl3pPr>
              <a:defRPr sz="1600"/>
            </a:lvl3pPr>
            <a:lvl4pPr>
              <a:defRPr sz="14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5" name="Platshållare för datum 4">
            <a:extLst>
              <a:ext uri="{FF2B5EF4-FFF2-40B4-BE49-F238E27FC236}">
                <a16:creationId xmlns:a16="http://schemas.microsoft.com/office/drawing/2014/main" id="{D3C4D4F1-0FE3-2630-59F8-3CFD681212A3}"/>
              </a:ext>
            </a:extLst>
          </p:cNvPr>
          <p:cNvSpPr>
            <a:spLocks noGrp="1"/>
          </p:cNvSpPr>
          <p:nvPr>
            <p:ph type="dt" sz="half" idx="10"/>
          </p:nvPr>
        </p:nvSpPr>
        <p:spPr/>
        <p:txBody>
          <a:bodyPr/>
          <a:lstStyle/>
          <a:p>
            <a:fld id="{DF9A252D-42FD-964F-9D4B-A923078A1E7F}" type="datetimeFigureOut">
              <a:rPr lang="sv-SE" smtClean="0"/>
              <a:t>2024-10-03</a:t>
            </a:fld>
            <a:endParaRPr lang="sv-SE"/>
          </a:p>
        </p:txBody>
      </p:sp>
      <p:sp>
        <p:nvSpPr>
          <p:cNvPr id="6" name="Platshållare för sidfot 5">
            <a:extLst>
              <a:ext uri="{FF2B5EF4-FFF2-40B4-BE49-F238E27FC236}">
                <a16:creationId xmlns:a16="http://schemas.microsoft.com/office/drawing/2014/main" id="{D2ED66EF-1D46-D9D4-4C5E-8E6370E300DD}"/>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30DEB07C-36A6-3DF0-23A6-816002F5EC0B}"/>
              </a:ext>
            </a:extLst>
          </p:cNvPr>
          <p:cNvSpPr>
            <a:spLocks noGrp="1"/>
          </p:cNvSpPr>
          <p:nvPr>
            <p:ph type="sldNum" sz="quarter" idx="12"/>
          </p:nvPr>
        </p:nvSpPr>
        <p:spPr/>
        <p:txBody>
          <a:bodyPr/>
          <a:lstStyle/>
          <a:p>
            <a:fld id="{8D6D5F7C-CA1D-3C4C-A25E-2F7F10C66518}" type="slidenum">
              <a:rPr lang="sv-SE" smtClean="0"/>
              <a:t>‹#›</a:t>
            </a:fld>
            <a:endParaRPr lang="sv-SE"/>
          </a:p>
        </p:txBody>
      </p:sp>
      <p:sp>
        <p:nvSpPr>
          <p:cNvPr id="9" name="Platshållare för innehåll 3">
            <a:extLst>
              <a:ext uri="{FF2B5EF4-FFF2-40B4-BE49-F238E27FC236}">
                <a16:creationId xmlns:a16="http://schemas.microsoft.com/office/drawing/2014/main" id="{4FEE2081-2278-065A-BAD3-22DAB5AFA028}"/>
              </a:ext>
            </a:extLst>
          </p:cNvPr>
          <p:cNvSpPr>
            <a:spLocks noGrp="1"/>
          </p:cNvSpPr>
          <p:nvPr>
            <p:ph sz="half" idx="2"/>
          </p:nvPr>
        </p:nvSpPr>
        <p:spPr>
          <a:xfrm>
            <a:off x="6592886" y="2925762"/>
            <a:ext cx="5141912" cy="3360737"/>
          </a:xfrm>
        </p:spPr>
        <p:txBody>
          <a:bodyPr/>
          <a:lstStyle>
            <a:lvl1pPr>
              <a:defRPr sz="2000"/>
            </a:lvl1pPr>
            <a:lvl2pPr>
              <a:defRPr sz="1800"/>
            </a:lvl2pPr>
            <a:lvl3pPr>
              <a:defRPr sz="1600"/>
            </a:lvl3pPr>
            <a:lvl4pPr>
              <a:defRPr sz="14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Tree>
    <p:extLst>
      <p:ext uri="{BB962C8B-B14F-4D97-AF65-F5344CB8AC3E}">
        <p14:creationId xmlns:p14="http://schemas.microsoft.com/office/powerpoint/2010/main" val="775907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och bild 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AC78204-3B20-27B9-9CB6-38A9231F8504}"/>
              </a:ext>
            </a:extLst>
          </p:cNvPr>
          <p:cNvSpPr>
            <a:spLocks noGrp="1"/>
          </p:cNvSpPr>
          <p:nvPr>
            <p:ph type="title" hasCustomPrompt="1"/>
          </p:nvPr>
        </p:nvSpPr>
        <p:spPr>
          <a:xfrm>
            <a:off x="839788" y="1347788"/>
            <a:ext cx="8977312" cy="1383923"/>
          </a:xfrm>
        </p:spPr>
        <p:txBody>
          <a:bodyPr/>
          <a:lstStyle>
            <a:lvl1pPr>
              <a:defRPr sz="3600"/>
            </a:lvl1pPr>
          </a:lstStyle>
          <a:p>
            <a:r>
              <a:rPr lang="sv-SE" dirty="0"/>
              <a:t>Rubrik</a:t>
            </a:r>
          </a:p>
        </p:txBody>
      </p:sp>
      <p:sp>
        <p:nvSpPr>
          <p:cNvPr id="3" name="Platshållare för innehåll 2">
            <a:extLst>
              <a:ext uri="{FF2B5EF4-FFF2-40B4-BE49-F238E27FC236}">
                <a16:creationId xmlns:a16="http://schemas.microsoft.com/office/drawing/2014/main" id="{B6C8597D-CC99-4FB2-7E4C-4A948E81B05C}"/>
              </a:ext>
            </a:extLst>
          </p:cNvPr>
          <p:cNvSpPr>
            <a:spLocks noGrp="1"/>
          </p:cNvSpPr>
          <p:nvPr>
            <p:ph sz="half" idx="1"/>
          </p:nvPr>
        </p:nvSpPr>
        <p:spPr>
          <a:xfrm>
            <a:off x="839788" y="2925762"/>
            <a:ext cx="5141912" cy="3360737"/>
          </a:xfrm>
        </p:spPr>
        <p:txBody>
          <a:bodyPr/>
          <a:lstStyle>
            <a:lvl1pPr>
              <a:defRPr sz="2000"/>
            </a:lvl1pPr>
            <a:lvl2pPr>
              <a:defRPr sz="1800"/>
            </a:lvl2pPr>
            <a:lvl3pPr>
              <a:defRPr sz="1600"/>
            </a:lvl3pPr>
            <a:lvl4pPr>
              <a:defRPr sz="14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5" name="Platshållare för datum 4">
            <a:extLst>
              <a:ext uri="{FF2B5EF4-FFF2-40B4-BE49-F238E27FC236}">
                <a16:creationId xmlns:a16="http://schemas.microsoft.com/office/drawing/2014/main" id="{D3C4D4F1-0FE3-2630-59F8-3CFD681212A3}"/>
              </a:ext>
            </a:extLst>
          </p:cNvPr>
          <p:cNvSpPr>
            <a:spLocks noGrp="1"/>
          </p:cNvSpPr>
          <p:nvPr>
            <p:ph type="dt" sz="half" idx="10"/>
          </p:nvPr>
        </p:nvSpPr>
        <p:spPr/>
        <p:txBody>
          <a:bodyPr/>
          <a:lstStyle/>
          <a:p>
            <a:fld id="{DF9A252D-42FD-964F-9D4B-A923078A1E7F}" type="datetimeFigureOut">
              <a:rPr lang="sv-SE" smtClean="0"/>
              <a:t>2024-10-03</a:t>
            </a:fld>
            <a:endParaRPr lang="sv-SE"/>
          </a:p>
        </p:txBody>
      </p:sp>
      <p:sp>
        <p:nvSpPr>
          <p:cNvPr id="6" name="Platshållare för sidfot 5">
            <a:extLst>
              <a:ext uri="{FF2B5EF4-FFF2-40B4-BE49-F238E27FC236}">
                <a16:creationId xmlns:a16="http://schemas.microsoft.com/office/drawing/2014/main" id="{D2ED66EF-1D46-D9D4-4C5E-8E6370E300DD}"/>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30DEB07C-36A6-3DF0-23A6-816002F5EC0B}"/>
              </a:ext>
            </a:extLst>
          </p:cNvPr>
          <p:cNvSpPr>
            <a:spLocks noGrp="1"/>
          </p:cNvSpPr>
          <p:nvPr>
            <p:ph type="sldNum" sz="quarter" idx="12"/>
          </p:nvPr>
        </p:nvSpPr>
        <p:spPr/>
        <p:txBody>
          <a:bodyPr/>
          <a:lstStyle/>
          <a:p>
            <a:fld id="{8D6D5F7C-CA1D-3C4C-A25E-2F7F10C66518}" type="slidenum">
              <a:rPr lang="sv-SE" smtClean="0"/>
              <a:t>‹#›</a:t>
            </a:fld>
            <a:endParaRPr lang="sv-SE"/>
          </a:p>
        </p:txBody>
      </p:sp>
      <p:sp>
        <p:nvSpPr>
          <p:cNvPr id="9" name="Platshållare för bild 7">
            <a:extLst>
              <a:ext uri="{FF2B5EF4-FFF2-40B4-BE49-F238E27FC236}">
                <a16:creationId xmlns:a16="http://schemas.microsoft.com/office/drawing/2014/main" id="{BB1630E0-D7C2-E231-697C-981BDA687A29}"/>
              </a:ext>
            </a:extLst>
          </p:cNvPr>
          <p:cNvSpPr>
            <a:spLocks noGrp="1"/>
          </p:cNvSpPr>
          <p:nvPr>
            <p:ph type="pic" sz="quarter" idx="13" hasCustomPrompt="1"/>
          </p:nvPr>
        </p:nvSpPr>
        <p:spPr>
          <a:xfrm>
            <a:off x="6592886" y="2925762"/>
            <a:ext cx="5141913" cy="3360738"/>
          </a:xfrm>
          <a:solidFill>
            <a:schemeClr val="accent6"/>
          </a:solidFill>
        </p:spPr>
        <p:txBody>
          <a:bodyPr/>
          <a:lstStyle>
            <a:lvl1pPr>
              <a:defRPr sz="2000"/>
            </a:lvl1pPr>
          </a:lstStyle>
          <a:p>
            <a:r>
              <a:rPr lang="sv-SE" dirty="0"/>
              <a:t>Klicka på ikonen eller dra och släpp en bild</a:t>
            </a:r>
          </a:p>
        </p:txBody>
      </p:sp>
    </p:spTree>
    <p:extLst>
      <p:ext uri="{BB962C8B-B14F-4D97-AF65-F5344CB8AC3E}">
        <p14:creationId xmlns:p14="http://schemas.microsoft.com/office/powerpoint/2010/main" val="29919523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och diagram 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AC78204-3B20-27B9-9CB6-38A9231F8504}"/>
              </a:ext>
            </a:extLst>
          </p:cNvPr>
          <p:cNvSpPr>
            <a:spLocks noGrp="1"/>
          </p:cNvSpPr>
          <p:nvPr>
            <p:ph type="title" hasCustomPrompt="1"/>
          </p:nvPr>
        </p:nvSpPr>
        <p:spPr>
          <a:xfrm>
            <a:off x="839788" y="1347788"/>
            <a:ext cx="8977312" cy="1383929"/>
          </a:xfrm>
        </p:spPr>
        <p:txBody>
          <a:bodyPr/>
          <a:lstStyle>
            <a:lvl1pPr>
              <a:defRPr sz="3600"/>
            </a:lvl1pPr>
          </a:lstStyle>
          <a:p>
            <a:r>
              <a:rPr lang="sv-SE" dirty="0"/>
              <a:t>Rubrik</a:t>
            </a:r>
          </a:p>
        </p:txBody>
      </p:sp>
      <p:sp>
        <p:nvSpPr>
          <p:cNvPr id="3" name="Platshållare för innehåll 2">
            <a:extLst>
              <a:ext uri="{FF2B5EF4-FFF2-40B4-BE49-F238E27FC236}">
                <a16:creationId xmlns:a16="http://schemas.microsoft.com/office/drawing/2014/main" id="{B6C8597D-CC99-4FB2-7E4C-4A948E81B05C}"/>
              </a:ext>
            </a:extLst>
          </p:cNvPr>
          <p:cNvSpPr>
            <a:spLocks noGrp="1"/>
          </p:cNvSpPr>
          <p:nvPr>
            <p:ph sz="half" idx="1"/>
          </p:nvPr>
        </p:nvSpPr>
        <p:spPr>
          <a:xfrm>
            <a:off x="839788" y="2925762"/>
            <a:ext cx="5141912" cy="3360737"/>
          </a:xfrm>
        </p:spPr>
        <p:txBody>
          <a:bodyPr/>
          <a:lstStyle>
            <a:lvl1pPr>
              <a:defRPr sz="2000"/>
            </a:lvl1pPr>
            <a:lvl2pPr>
              <a:defRPr sz="1800"/>
            </a:lvl2pPr>
            <a:lvl3pPr>
              <a:defRPr sz="1600"/>
            </a:lvl3pPr>
            <a:lvl4pPr>
              <a:defRPr sz="14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5" name="Platshållare för datum 4">
            <a:extLst>
              <a:ext uri="{FF2B5EF4-FFF2-40B4-BE49-F238E27FC236}">
                <a16:creationId xmlns:a16="http://schemas.microsoft.com/office/drawing/2014/main" id="{D3C4D4F1-0FE3-2630-59F8-3CFD681212A3}"/>
              </a:ext>
            </a:extLst>
          </p:cNvPr>
          <p:cNvSpPr>
            <a:spLocks noGrp="1"/>
          </p:cNvSpPr>
          <p:nvPr>
            <p:ph type="dt" sz="half" idx="10"/>
          </p:nvPr>
        </p:nvSpPr>
        <p:spPr/>
        <p:txBody>
          <a:bodyPr/>
          <a:lstStyle/>
          <a:p>
            <a:fld id="{DF9A252D-42FD-964F-9D4B-A923078A1E7F}" type="datetimeFigureOut">
              <a:rPr lang="sv-SE" smtClean="0"/>
              <a:t>2024-10-03</a:t>
            </a:fld>
            <a:endParaRPr lang="sv-SE"/>
          </a:p>
        </p:txBody>
      </p:sp>
      <p:sp>
        <p:nvSpPr>
          <p:cNvPr id="6" name="Platshållare för sidfot 5">
            <a:extLst>
              <a:ext uri="{FF2B5EF4-FFF2-40B4-BE49-F238E27FC236}">
                <a16:creationId xmlns:a16="http://schemas.microsoft.com/office/drawing/2014/main" id="{D2ED66EF-1D46-D9D4-4C5E-8E6370E300DD}"/>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30DEB07C-36A6-3DF0-23A6-816002F5EC0B}"/>
              </a:ext>
            </a:extLst>
          </p:cNvPr>
          <p:cNvSpPr>
            <a:spLocks noGrp="1"/>
          </p:cNvSpPr>
          <p:nvPr>
            <p:ph type="sldNum" sz="quarter" idx="12"/>
          </p:nvPr>
        </p:nvSpPr>
        <p:spPr/>
        <p:txBody>
          <a:bodyPr/>
          <a:lstStyle/>
          <a:p>
            <a:fld id="{8D6D5F7C-CA1D-3C4C-A25E-2F7F10C66518}" type="slidenum">
              <a:rPr lang="sv-SE" smtClean="0"/>
              <a:t>‹#›</a:t>
            </a:fld>
            <a:endParaRPr lang="sv-SE"/>
          </a:p>
        </p:txBody>
      </p:sp>
      <p:sp>
        <p:nvSpPr>
          <p:cNvPr id="8" name="Platshållare för diagram 8">
            <a:extLst>
              <a:ext uri="{FF2B5EF4-FFF2-40B4-BE49-F238E27FC236}">
                <a16:creationId xmlns:a16="http://schemas.microsoft.com/office/drawing/2014/main" id="{23EE1C31-89EF-4065-2414-F108DE35E7DD}"/>
              </a:ext>
            </a:extLst>
          </p:cNvPr>
          <p:cNvSpPr>
            <a:spLocks noGrp="1"/>
          </p:cNvSpPr>
          <p:nvPr>
            <p:ph type="chart" sz="quarter" idx="14" hasCustomPrompt="1"/>
          </p:nvPr>
        </p:nvSpPr>
        <p:spPr>
          <a:xfrm>
            <a:off x="6600824" y="2925763"/>
            <a:ext cx="5126887" cy="3360736"/>
          </a:xfrm>
          <a:solidFill>
            <a:schemeClr val="accent6"/>
          </a:solidFill>
        </p:spPr>
        <p:txBody>
          <a:bodyPr/>
          <a:lstStyle>
            <a:lvl1pPr>
              <a:defRPr sz="2000"/>
            </a:lvl1pPr>
          </a:lstStyle>
          <a:p>
            <a:r>
              <a:rPr lang="sv-SE" dirty="0"/>
              <a:t>Klicka på ikonen för diagram</a:t>
            </a:r>
          </a:p>
        </p:txBody>
      </p:sp>
    </p:spTree>
    <p:extLst>
      <p:ext uri="{BB962C8B-B14F-4D97-AF65-F5344CB8AC3E}">
        <p14:creationId xmlns:p14="http://schemas.microsoft.com/office/powerpoint/2010/main" val="32103607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Kapitelstart">
    <p:bg>
      <p:bgPr>
        <a:solidFill>
          <a:schemeClr val="bg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FE31C6C-ECE1-5195-D8E5-AD1072647CA0}"/>
              </a:ext>
            </a:extLst>
          </p:cNvPr>
          <p:cNvSpPr>
            <a:spLocks noGrp="1"/>
          </p:cNvSpPr>
          <p:nvPr>
            <p:ph type="ctrTitle" hasCustomPrompt="1"/>
          </p:nvPr>
        </p:nvSpPr>
        <p:spPr>
          <a:xfrm>
            <a:off x="839788" y="1347788"/>
            <a:ext cx="3224212" cy="1404716"/>
          </a:xfrm>
        </p:spPr>
        <p:txBody>
          <a:bodyPr anchor="b"/>
          <a:lstStyle>
            <a:lvl1pPr algn="l">
              <a:defRPr sz="4400">
                <a:solidFill>
                  <a:schemeClr val="tx2"/>
                </a:solidFill>
              </a:defRPr>
            </a:lvl1pPr>
          </a:lstStyle>
          <a:p>
            <a:r>
              <a:rPr lang="sv-SE" dirty="0"/>
              <a:t>1.</a:t>
            </a:r>
          </a:p>
        </p:txBody>
      </p:sp>
      <p:sp>
        <p:nvSpPr>
          <p:cNvPr id="3" name="Underrubrik 2">
            <a:extLst>
              <a:ext uri="{FF2B5EF4-FFF2-40B4-BE49-F238E27FC236}">
                <a16:creationId xmlns:a16="http://schemas.microsoft.com/office/drawing/2014/main" id="{8E687666-4DC6-BE0D-001E-E728E7E1BCFC}"/>
              </a:ext>
            </a:extLst>
          </p:cNvPr>
          <p:cNvSpPr>
            <a:spLocks noGrp="1"/>
          </p:cNvSpPr>
          <p:nvPr>
            <p:ph type="subTitle" idx="1" hasCustomPrompt="1"/>
          </p:nvPr>
        </p:nvSpPr>
        <p:spPr>
          <a:xfrm>
            <a:off x="4292599" y="2057234"/>
            <a:ext cx="7435113" cy="4011133"/>
          </a:xfrm>
        </p:spPr>
        <p:txBody>
          <a:bodyPr/>
          <a:lstStyle>
            <a:lvl1pPr marL="0" indent="0" algn="l">
              <a:buFont typeface="Arial" panose="020B0604020202020204" pitchFamily="34" charset="0"/>
              <a:buNone/>
              <a:defRPr sz="4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Kapitel</a:t>
            </a:r>
          </a:p>
        </p:txBody>
      </p:sp>
      <p:sp>
        <p:nvSpPr>
          <p:cNvPr id="4" name="Platshållare för datum 3">
            <a:extLst>
              <a:ext uri="{FF2B5EF4-FFF2-40B4-BE49-F238E27FC236}">
                <a16:creationId xmlns:a16="http://schemas.microsoft.com/office/drawing/2014/main" id="{56EDDF6F-322F-5ACC-CC28-818731FBA119}"/>
              </a:ext>
            </a:extLst>
          </p:cNvPr>
          <p:cNvSpPr>
            <a:spLocks noGrp="1"/>
          </p:cNvSpPr>
          <p:nvPr>
            <p:ph type="dt" sz="half" idx="10"/>
          </p:nvPr>
        </p:nvSpPr>
        <p:spPr/>
        <p:txBody>
          <a:bodyPr/>
          <a:lstStyle>
            <a:lvl1pPr>
              <a:defRPr>
                <a:solidFill>
                  <a:schemeClr val="tx2"/>
                </a:solidFill>
              </a:defRPr>
            </a:lvl1pPr>
          </a:lstStyle>
          <a:p>
            <a:fld id="{DF9A252D-42FD-964F-9D4B-A923078A1E7F}" type="datetimeFigureOut">
              <a:rPr lang="sv-SE" smtClean="0"/>
              <a:pPr/>
              <a:t>2024-10-03</a:t>
            </a:fld>
            <a:endParaRPr lang="sv-SE" dirty="0"/>
          </a:p>
        </p:txBody>
      </p:sp>
      <p:sp>
        <p:nvSpPr>
          <p:cNvPr id="5" name="Platshållare för sidfot 4">
            <a:extLst>
              <a:ext uri="{FF2B5EF4-FFF2-40B4-BE49-F238E27FC236}">
                <a16:creationId xmlns:a16="http://schemas.microsoft.com/office/drawing/2014/main" id="{AE0C90DB-B0F6-1BD2-E989-1F46F22422A2}"/>
              </a:ext>
            </a:extLst>
          </p:cNvPr>
          <p:cNvSpPr>
            <a:spLocks noGrp="1"/>
          </p:cNvSpPr>
          <p:nvPr>
            <p:ph type="ftr" sz="quarter" idx="11"/>
          </p:nvPr>
        </p:nvSpPr>
        <p:spPr/>
        <p:txBody>
          <a:bodyPr/>
          <a:lstStyle>
            <a:lvl1pPr>
              <a:defRPr>
                <a:solidFill>
                  <a:schemeClr val="tx2"/>
                </a:solidFill>
              </a:defRPr>
            </a:lvl1pPr>
          </a:lstStyle>
          <a:p>
            <a:endParaRPr lang="sv-SE" dirty="0"/>
          </a:p>
        </p:txBody>
      </p:sp>
      <p:sp>
        <p:nvSpPr>
          <p:cNvPr id="6" name="Platshållare för bildnummer 5">
            <a:extLst>
              <a:ext uri="{FF2B5EF4-FFF2-40B4-BE49-F238E27FC236}">
                <a16:creationId xmlns:a16="http://schemas.microsoft.com/office/drawing/2014/main" id="{6E14D709-3B1A-3CCE-3AF8-2A1C10B528A1}"/>
              </a:ext>
            </a:extLst>
          </p:cNvPr>
          <p:cNvSpPr>
            <a:spLocks noGrp="1"/>
          </p:cNvSpPr>
          <p:nvPr>
            <p:ph type="sldNum" sz="quarter" idx="12"/>
          </p:nvPr>
        </p:nvSpPr>
        <p:spPr/>
        <p:txBody>
          <a:bodyPr/>
          <a:lstStyle>
            <a:lvl1pPr>
              <a:defRPr>
                <a:solidFill>
                  <a:schemeClr val="tx2"/>
                </a:solidFill>
              </a:defRPr>
            </a:lvl1pPr>
          </a:lstStyle>
          <a:p>
            <a:fld id="{8D6D5F7C-CA1D-3C4C-A25E-2F7F10C66518}" type="slidenum">
              <a:rPr lang="sv-SE" smtClean="0"/>
              <a:pPr/>
              <a:t>‹#›</a:t>
            </a:fld>
            <a:endParaRPr lang="sv-SE" dirty="0"/>
          </a:p>
        </p:txBody>
      </p:sp>
    </p:spTree>
    <p:extLst>
      <p:ext uri="{BB962C8B-B14F-4D97-AF65-F5344CB8AC3E}">
        <p14:creationId xmlns:p14="http://schemas.microsoft.com/office/powerpoint/2010/main" val="16954354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Citat mörkgrön">
    <p:bg>
      <p:bgPr>
        <a:solidFill>
          <a:schemeClr val="tx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1EEE6BF-40A1-BE9D-0F0B-D6DB1CD727C8}"/>
              </a:ext>
            </a:extLst>
          </p:cNvPr>
          <p:cNvSpPr>
            <a:spLocks noGrp="1"/>
          </p:cNvSpPr>
          <p:nvPr>
            <p:ph type="title" hasCustomPrompt="1"/>
          </p:nvPr>
        </p:nvSpPr>
        <p:spPr>
          <a:xfrm>
            <a:off x="838200" y="1690687"/>
            <a:ext cx="10515600" cy="3360738"/>
          </a:xfrm>
        </p:spPr>
        <p:txBody>
          <a:bodyPr anchor="ctr"/>
          <a:lstStyle>
            <a:lvl1pPr algn="ctr">
              <a:defRPr sz="4800">
                <a:solidFill>
                  <a:schemeClr val="bg2"/>
                </a:solidFill>
              </a:defRPr>
            </a:lvl1pPr>
          </a:lstStyle>
          <a:p>
            <a:r>
              <a:rPr lang="sv-SE" dirty="0"/>
              <a:t>Stor text eller citat</a:t>
            </a:r>
          </a:p>
        </p:txBody>
      </p:sp>
      <p:sp>
        <p:nvSpPr>
          <p:cNvPr id="3" name="Platshållare för datum 2">
            <a:extLst>
              <a:ext uri="{FF2B5EF4-FFF2-40B4-BE49-F238E27FC236}">
                <a16:creationId xmlns:a16="http://schemas.microsoft.com/office/drawing/2014/main" id="{D165BDBE-9B48-4AA0-02F0-C53D9DD19482}"/>
              </a:ext>
            </a:extLst>
          </p:cNvPr>
          <p:cNvSpPr>
            <a:spLocks noGrp="1"/>
          </p:cNvSpPr>
          <p:nvPr>
            <p:ph type="dt" sz="half" idx="10"/>
          </p:nvPr>
        </p:nvSpPr>
        <p:spPr/>
        <p:txBody>
          <a:bodyPr/>
          <a:lstStyle>
            <a:lvl1pPr>
              <a:defRPr>
                <a:solidFill>
                  <a:schemeClr val="bg2"/>
                </a:solidFill>
              </a:defRPr>
            </a:lvl1pPr>
          </a:lstStyle>
          <a:p>
            <a:fld id="{DF9A252D-42FD-964F-9D4B-A923078A1E7F}" type="datetimeFigureOut">
              <a:rPr lang="sv-SE" smtClean="0"/>
              <a:pPr/>
              <a:t>2024-10-03</a:t>
            </a:fld>
            <a:endParaRPr lang="sv-SE" dirty="0"/>
          </a:p>
        </p:txBody>
      </p:sp>
      <p:sp>
        <p:nvSpPr>
          <p:cNvPr id="4" name="Platshållare för sidfot 3">
            <a:extLst>
              <a:ext uri="{FF2B5EF4-FFF2-40B4-BE49-F238E27FC236}">
                <a16:creationId xmlns:a16="http://schemas.microsoft.com/office/drawing/2014/main" id="{2684D6DF-A1D6-E4C6-3900-23C8F0853662}"/>
              </a:ext>
            </a:extLst>
          </p:cNvPr>
          <p:cNvSpPr>
            <a:spLocks noGrp="1"/>
          </p:cNvSpPr>
          <p:nvPr>
            <p:ph type="ftr" sz="quarter" idx="11"/>
          </p:nvPr>
        </p:nvSpPr>
        <p:spPr/>
        <p:txBody>
          <a:bodyPr/>
          <a:lstStyle>
            <a:lvl1pPr>
              <a:defRPr>
                <a:solidFill>
                  <a:schemeClr val="bg2"/>
                </a:solidFill>
              </a:defRPr>
            </a:lvl1pPr>
          </a:lstStyle>
          <a:p>
            <a:endParaRPr lang="sv-SE" dirty="0"/>
          </a:p>
        </p:txBody>
      </p:sp>
      <p:sp>
        <p:nvSpPr>
          <p:cNvPr id="5" name="Platshållare för bildnummer 4">
            <a:extLst>
              <a:ext uri="{FF2B5EF4-FFF2-40B4-BE49-F238E27FC236}">
                <a16:creationId xmlns:a16="http://schemas.microsoft.com/office/drawing/2014/main" id="{47E37F41-D7D2-B735-2387-28FC9D68577F}"/>
              </a:ext>
            </a:extLst>
          </p:cNvPr>
          <p:cNvSpPr>
            <a:spLocks noGrp="1"/>
          </p:cNvSpPr>
          <p:nvPr>
            <p:ph type="sldNum" sz="quarter" idx="12"/>
          </p:nvPr>
        </p:nvSpPr>
        <p:spPr/>
        <p:txBody>
          <a:bodyPr/>
          <a:lstStyle/>
          <a:p>
            <a:fld id="{8D6D5F7C-CA1D-3C4C-A25E-2F7F10C66518}" type="slidenum">
              <a:rPr lang="sv-SE" smtClean="0"/>
              <a:pPr/>
              <a:t>‹#›</a:t>
            </a:fld>
            <a:endParaRPr lang="sv-SE" dirty="0"/>
          </a:p>
        </p:txBody>
      </p:sp>
      <p:pic>
        <p:nvPicPr>
          <p:cNvPr id="6" name="Bild 5">
            <a:extLst>
              <a:ext uri="{FF2B5EF4-FFF2-40B4-BE49-F238E27FC236}">
                <a16:creationId xmlns:a16="http://schemas.microsoft.com/office/drawing/2014/main" id="{2D81C8C8-A85C-65F9-60E9-EC49D3CB5489}"/>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0231534" y="14968"/>
            <a:ext cx="1875404" cy="1325563"/>
          </a:xfrm>
          <a:prstGeom prst="rect">
            <a:avLst/>
          </a:prstGeom>
        </p:spPr>
      </p:pic>
      <p:grpSp>
        <p:nvGrpSpPr>
          <p:cNvPr id="9" name="Bild 7">
            <a:extLst>
              <a:ext uri="{FF2B5EF4-FFF2-40B4-BE49-F238E27FC236}">
                <a16:creationId xmlns:a16="http://schemas.microsoft.com/office/drawing/2014/main" id="{F921D86A-1341-67E0-D02F-B8295A134C72}"/>
              </a:ext>
            </a:extLst>
          </p:cNvPr>
          <p:cNvGrpSpPr/>
          <p:nvPr/>
        </p:nvGrpSpPr>
        <p:grpSpPr>
          <a:xfrm rot="2700000">
            <a:off x="-4430455" y="5332941"/>
            <a:ext cx="14448897" cy="2155402"/>
            <a:chOff x="-4430455" y="5465796"/>
            <a:chExt cx="14448897" cy="2155402"/>
          </a:xfrm>
          <a:solidFill>
            <a:schemeClr val="accent1"/>
          </a:solidFill>
        </p:grpSpPr>
        <p:sp>
          <p:nvSpPr>
            <p:cNvPr id="10" name="Frihandsfigur 9">
              <a:extLst>
                <a:ext uri="{FF2B5EF4-FFF2-40B4-BE49-F238E27FC236}">
                  <a16:creationId xmlns:a16="http://schemas.microsoft.com/office/drawing/2014/main" id="{5BEF4E04-2462-7A90-D1AB-C2AAB431FAC6}"/>
                </a:ext>
              </a:extLst>
            </p:cNvPr>
            <p:cNvSpPr/>
            <p:nvPr/>
          </p:nvSpPr>
          <p:spPr>
            <a:xfrm>
              <a:off x="-4405078" y="5465796"/>
              <a:ext cx="5804482" cy="2155402"/>
            </a:xfrm>
            <a:custGeom>
              <a:avLst/>
              <a:gdLst>
                <a:gd name="connsiteX0" fmla="*/ 5050266 w 5804482"/>
                <a:gd name="connsiteY0" fmla="*/ 1715150 h 2155402"/>
                <a:gd name="connsiteX1" fmla="*/ 4733909 w 5804482"/>
                <a:gd name="connsiteY1" fmla="*/ 1398719 h 2155402"/>
                <a:gd name="connsiteX2" fmla="*/ 4733909 w 5804482"/>
                <a:gd name="connsiteY2" fmla="*/ 756684 h 2155402"/>
                <a:gd name="connsiteX3" fmla="*/ 3977400 w 5804482"/>
                <a:gd name="connsiteY3" fmla="*/ 0 h 2155402"/>
                <a:gd name="connsiteX4" fmla="*/ 3220892 w 5804482"/>
                <a:gd name="connsiteY4" fmla="*/ 756684 h 2155402"/>
                <a:gd name="connsiteX5" fmla="*/ 3220892 w 5804482"/>
                <a:gd name="connsiteY5" fmla="*/ 1398719 h 2155402"/>
                <a:gd name="connsiteX6" fmla="*/ 2904534 w 5804482"/>
                <a:gd name="connsiteY6" fmla="*/ 1715150 h 2155402"/>
                <a:gd name="connsiteX7" fmla="*/ 2588175 w 5804482"/>
                <a:gd name="connsiteY7" fmla="*/ 1398719 h 2155402"/>
                <a:gd name="connsiteX8" fmla="*/ 2588175 w 5804482"/>
                <a:gd name="connsiteY8" fmla="*/ 756684 h 2155402"/>
                <a:gd name="connsiteX9" fmla="*/ 1831667 w 5804482"/>
                <a:gd name="connsiteY9" fmla="*/ 0 h 2155402"/>
                <a:gd name="connsiteX10" fmla="*/ 1075159 w 5804482"/>
                <a:gd name="connsiteY10" fmla="*/ 756684 h 2155402"/>
                <a:gd name="connsiteX11" fmla="*/ 1075159 w 5804482"/>
                <a:gd name="connsiteY11" fmla="*/ 1398719 h 2155402"/>
                <a:gd name="connsiteX12" fmla="*/ 758801 w 5804482"/>
                <a:gd name="connsiteY12" fmla="*/ 1715150 h 2155402"/>
                <a:gd name="connsiteX13" fmla="*/ 442443 w 5804482"/>
                <a:gd name="connsiteY13" fmla="*/ 1398719 h 2155402"/>
                <a:gd name="connsiteX14" fmla="*/ 0 w 5804482"/>
                <a:gd name="connsiteY14" fmla="*/ 1398719 h 2155402"/>
                <a:gd name="connsiteX15" fmla="*/ 756508 w 5804482"/>
                <a:gd name="connsiteY15" fmla="*/ 2155402 h 2155402"/>
                <a:gd name="connsiteX16" fmla="*/ 1513017 w 5804482"/>
                <a:gd name="connsiteY16" fmla="*/ 1398719 h 2155402"/>
                <a:gd name="connsiteX17" fmla="*/ 1513017 w 5804482"/>
                <a:gd name="connsiteY17" fmla="*/ 756684 h 2155402"/>
                <a:gd name="connsiteX18" fmla="*/ 1829375 w 5804482"/>
                <a:gd name="connsiteY18" fmla="*/ 440252 h 2155402"/>
                <a:gd name="connsiteX19" fmla="*/ 2145733 w 5804482"/>
                <a:gd name="connsiteY19" fmla="*/ 756684 h 2155402"/>
                <a:gd name="connsiteX20" fmla="*/ 2145733 w 5804482"/>
                <a:gd name="connsiteY20" fmla="*/ 1398719 h 2155402"/>
                <a:gd name="connsiteX21" fmla="*/ 2902241 w 5804482"/>
                <a:gd name="connsiteY21" fmla="*/ 2155402 h 2155402"/>
                <a:gd name="connsiteX22" fmla="*/ 3658750 w 5804482"/>
                <a:gd name="connsiteY22" fmla="*/ 1398719 h 2155402"/>
                <a:gd name="connsiteX23" fmla="*/ 3658750 w 5804482"/>
                <a:gd name="connsiteY23" fmla="*/ 756684 h 2155402"/>
                <a:gd name="connsiteX24" fmla="*/ 3975107 w 5804482"/>
                <a:gd name="connsiteY24" fmla="*/ 440252 h 2155402"/>
                <a:gd name="connsiteX25" fmla="*/ 4291466 w 5804482"/>
                <a:gd name="connsiteY25" fmla="*/ 756684 h 2155402"/>
                <a:gd name="connsiteX26" fmla="*/ 4291466 w 5804482"/>
                <a:gd name="connsiteY26" fmla="*/ 1398719 h 2155402"/>
                <a:gd name="connsiteX27" fmla="*/ 5047974 w 5804482"/>
                <a:gd name="connsiteY27" fmla="*/ 2155402 h 2155402"/>
                <a:gd name="connsiteX28" fmla="*/ 5804483 w 5804482"/>
                <a:gd name="connsiteY28" fmla="*/ 1398719 h 2155402"/>
                <a:gd name="connsiteX29" fmla="*/ 5366625 w 5804482"/>
                <a:gd name="connsiteY29" fmla="*/ 1398719 h 2155402"/>
                <a:gd name="connsiteX30" fmla="*/ 5050266 w 5804482"/>
                <a:gd name="connsiteY30" fmla="*/ 1715150 h 2155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5804482" h="2155402">
                  <a:moveTo>
                    <a:pt x="5050266" y="1715150"/>
                  </a:moveTo>
                  <a:cubicBezTo>
                    <a:pt x="4876041" y="1715150"/>
                    <a:pt x="4733909" y="1572984"/>
                    <a:pt x="4733909" y="1398719"/>
                  </a:cubicBezTo>
                  <a:lnTo>
                    <a:pt x="4733909" y="756684"/>
                  </a:lnTo>
                  <a:cubicBezTo>
                    <a:pt x="4733909" y="339361"/>
                    <a:pt x="4394626" y="0"/>
                    <a:pt x="3977400" y="0"/>
                  </a:cubicBezTo>
                  <a:cubicBezTo>
                    <a:pt x="3560174" y="0"/>
                    <a:pt x="3220892" y="339361"/>
                    <a:pt x="3220892" y="756684"/>
                  </a:cubicBezTo>
                  <a:lnTo>
                    <a:pt x="3220892" y="1398719"/>
                  </a:lnTo>
                  <a:cubicBezTo>
                    <a:pt x="3220892" y="1572984"/>
                    <a:pt x="3078760" y="1715150"/>
                    <a:pt x="2904534" y="1715150"/>
                  </a:cubicBezTo>
                  <a:cubicBezTo>
                    <a:pt x="2730308" y="1715150"/>
                    <a:pt x="2588175" y="1572984"/>
                    <a:pt x="2588175" y="1398719"/>
                  </a:cubicBezTo>
                  <a:lnTo>
                    <a:pt x="2588175" y="756684"/>
                  </a:lnTo>
                  <a:cubicBezTo>
                    <a:pt x="2588175" y="339361"/>
                    <a:pt x="2248893" y="0"/>
                    <a:pt x="1831667" y="0"/>
                  </a:cubicBezTo>
                  <a:cubicBezTo>
                    <a:pt x="1414441" y="0"/>
                    <a:pt x="1075159" y="339361"/>
                    <a:pt x="1075159" y="756684"/>
                  </a:cubicBezTo>
                  <a:lnTo>
                    <a:pt x="1075159" y="1398719"/>
                  </a:lnTo>
                  <a:cubicBezTo>
                    <a:pt x="1075159" y="1572984"/>
                    <a:pt x="933027" y="1715150"/>
                    <a:pt x="758801" y="1715150"/>
                  </a:cubicBezTo>
                  <a:cubicBezTo>
                    <a:pt x="584575" y="1715150"/>
                    <a:pt x="442443" y="1572984"/>
                    <a:pt x="442443" y="1398719"/>
                  </a:cubicBezTo>
                  <a:lnTo>
                    <a:pt x="0" y="1398719"/>
                  </a:lnTo>
                  <a:cubicBezTo>
                    <a:pt x="0" y="1816041"/>
                    <a:pt x="339283" y="2155402"/>
                    <a:pt x="756508" y="2155402"/>
                  </a:cubicBezTo>
                  <a:cubicBezTo>
                    <a:pt x="1173734" y="2155402"/>
                    <a:pt x="1513017" y="1816041"/>
                    <a:pt x="1513017" y="1398719"/>
                  </a:cubicBezTo>
                  <a:lnTo>
                    <a:pt x="1513017" y="756684"/>
                  </a:lnTo>
                  <a:cubicBezTo>
                    <a:pt x="1513017" y="582417"/>
                    <a:pt x="1655149" y="440252"/>
                    <a:pt x="1829375" y="440252"/>
                  </a:cubicBezTo>
                  <a:cubicBezTo>
                    <a:pt x="2003601" y="440252"/>
                    <a:pt x="2145733" y="582417"/>
                    <a:pt x="2145733" y="756684"/>
                  </a:cubicBezTo>
                  <a:lnTo>
                    <a:pt x="2145733" y="1398719"/>
                  </a:lnTo>
                  <a:cubicBezTo>
                    <a:pt x="2145733" y="1816041"/>
                    <a:pt x="2485015" y="2155402"/>
                    <a:pt x="2902241" y="2155402"/>
                  </a:cubicBezTo>
                  <a:cubicBezTo>
                    <a:pt x="3319467" y="2155402"/>
                    <a:pt x="3658750" y="1816041"/>
                    <a:pt x="3658750" y="1398719"/>
                  </a:cubicBezTo>
                  <a:lnTo>
                    <a:pt x="3658750" y="756684"/>
                  </a:lnTo>
                  <a:cubicBezTo>
                    <a:pt x="3658750" y="582417"/>
                    <a:pt x="3800881" y="440252"/>
                    <a:pt x="3975107" y="440252"/>
                  </a:cubicBezTo>
                  <a:cubicBezTo>
                    <a:pt x="4149334" y="440252"/>
                    <a:pt x="4291466" y="582417"/>
                    <a:pt x="4291466" y="756684"/>
                  </a:cubicBezTo>
                  <a:lnTo>
                    <a:pt x="4291466" y="1398719"/>
                  </a:lnTo>
                  <a:cubicBezTo>
                    <a:pt x="4291466" y="1816041"/>
                    <a:pt x="4630748" y="2155402"/>
                    <a:pt x="5047974" y="2155402"/>
                  </a:cubicBezTo>
                  <a:cubicBezTo>
                    <a:pt x="5465200" y="2155402"/>
                    <a:pt x="5804483" y="1816041"/>
                    <a:pt x="5804483" y="1398719"/>
                  </a:cubicBezTo>
                  <a:lnTo>
                    <a:pt x="5366625" y="1398719"/>
                  </a:lnTo>
                  <a:cubicBezTo>
                    <a:pt x="5366625" y="1572984"/>
                    <a:pt x="5224493" y="1715150"/>
                    <a:pt x="5050266" y="1715150"/>
                  </a:cubicBezTo>
                  <a:close/>
                </a:path>
              </a:pathLst>
            </a:custGeom>
            <a:grpFill/>
            <a:ln w="22919" cap="flat">
              <a:noFill/>
              <a:prstDash val="solid"/>
              <a:miter/>
            </a:ln>
          </p:spPr>
          <p:txBody>
            <a:bodyPr rtlCol="0" anchor="ctr"/>
            <a:lstStyle/>
            <a:p>
              <a:endParaRPr lang="sv-SE"/>
            </a:p>
          </p:txBody>
        </p:sp>
        <p:sp>
          <p:nvSpPr>
            <p:cNvPr id="11" name="Frihandsfigur 10">
              <a:extLst>
                <a:ext uri="{FF2B5EF4-FFF2-40B4-BE49-F238E27FC236}">
                  <a16:creationId xmlns:a16="http://schemas.microsoft.com/office/drawing/2014/main" id="{6374626C-5659-6A9C-A2BC-611C2F91DE73}"/>
                </a:ext>
              </a:extLst>
            </p:cNvPr>
            <p:cNvSpPr/>
            <p:nvPr/>
          </p:nvSpPr>
          <p:spPr>
            <a:xfrm>
              <a:off x="963839" y="5465796"/>
              <a:ext cx="4729323" cy="2155402"/>
            </a:xfrm>
            <a:custGeom>
              <a:avLst/>
              <a:gdLst>
                <a:gd name="connsiteX0" fmla="*/ 3975107 w 4729323"/>
                <a:gd name="connsiteY0" fmla="*/ 1715150 h 2155402"/>
                <a:gd name="connsiteX1" fmla="*/ 3658749 w 4729323"/>
                <a:gd name="connsiteY1" fmla="*/ 1398719 h 2155402"/>
                <a:gd name="connsiteX2" fmla="*/ 3658749 w 4729323"/>
                <a:gd name="connsiteY2" fmla="*/ 756684 h 2155402"/>
                <a:gd name="connsiteX3" fmla="*/ 2902241 w 4729323"/>
                <a:gd name="connsiteY3" fmla="*/ 0 h 2155402"/>
                <a:gd name="connsiteX4" fmla="*/ 2145732 w 4729323"/>
                <a:gd name="connsiteY4" fmla="*/ 756684 h 2155402"/>
                <a:gd name="connsiteX5" fmla="*/ 2145732 w 4729323"/>
                <a:gd name="connsiteY5" fmla="*/ 1398719 h 2155402"/>
                <a:gd name="connsiteX6" fmla="*/ 1829375 w 4729323"/>
                <a:gd name="connsiteY6" fmla="*/ 1715150 h 2155402"/>
                <a:gd name="connsiteX7" fmla="*/ 1513017 w 4729323"/>
                <a:gd name="connsiteY7" fmla="*/ 1398719 h 2155402"/>
                <a:gd name="connsiteX8" fmla="*/ 1513017 w 4729323"/>
                <a:gd name="connsiteY8" fmla="*/ 756684 h 2155402"/>
                <a:gd name="connsiteX9" fmla="*/ 756508 w 4729323"/>
                <a:gd name="connsiteY9" fmla="*/ 0 h 2155402"/>
                <a:gd name="connsiteX10" fmla="*/ 0 w 4729323"/>
                <a:gd name="connsiteY10" fmla="*/ 756684 h 2155402"/>
                <a:gd name="connsiteX11" fmla="*/ 437857 w 4729323"/>
                <a:gd name="connsiteY11" fmla="*/ 756684 h 2155402"/>
                <a:gd name="connsiteX12" fmla="*/ 754216 w 4729323"/>
                <a:gd name="connsiteY12" fmla="*/ 440252 h 2155402"/>
                <a:gd name="connsiteX13" fmla="*/ 1070574 w 4729323"/>
                <a:gd name="connsiteY13" fmla="*/ 756684 h 2155402"/>
                <a:gd name="connsiteX14" fmla="*/ 1070574 w 4729323"/>
                <a:gd name="connsiteY14" fmla="*/ 1398719 h 2155402"/>
                <a:gd name="connsiteX15" fmla="*/ 1827082 w 4729323"/>
                <a:gd name="connsiteY15" fmla="*/ 2155402 h 2155402"/>
                <a:gd name="connsiteX16" fmla="*/ 2583590 w 4729323"/>
                <a:gd name="connsiteY16" fmla="*/ 1398719 h 2155402"/>
                <a:gd name="connsiteX17" fmla="*/ 2583590 w 4729323"/>
                <a:gd name="connsiteY17" fmla="*/ 756684 h 2155402"/>
                <a:gd name="connsiteX18" fmla="*/ 2899949 w 4729323"/>
                <a:gd name="connsiteY18" fmla="*/ 440252 h 2155402"/>
                <a:gd name="connsiteX19" fmla="*/ 3216307 w 4729323"/>
                <a:gd name="connsiteY19" fmla="*/ 756684 h 2155402"/>
                <a:gd name="connsiteX20" fmla="*/ 3216307 w 4729323"/>
                <a:gd name="connsiteY20" fmla="*/ 1398719 h 2155402"/>
                <a:gd name="connsiteX21" fmla="*/ 3972815 w 4729323"/>
                <a:gd name="connsiteY21" fmla="*/ 2155402 h 2155402"/>
                <a:gd name="connsiteX22" fmla="*/ 4729323 w 4729323"/>
                <a:gd name="connsiteY22" fmla="*/ 1398719 h 2155402"/>
                <a:gd name="connsiteX23" fmla="*/ 4291466 w 4729323"/>
                <a:gd name="connsiteY23" fmla="*/ 1398719 h 2155402"/>
                <a:gd name="connsiteX24" fmla="*/ 3975107 w 4729323"/>
                <a:gd name="connsiteY24" fmla="*/ 1715150 h 2155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729323" h="2155402">
                  <a:moveTo>
                    <a:pt x="3975107" y="1715150"/>
                  </a:moveTo>
                  <a:cubicBezTo>
                    <a:pt x="3800881" y="1715150"/>
                    <a:pt x="3658749" y="1572984"/>
                    <a:pt x="3658749" y="1398719"/>
                  </a:cubicBezTo>
                  <a:lnTo>
                    <a:pt x="3658749" y="756684"/>
                  </a:lnTo>
                  <a:cubicBezTo>
                    <a:pt x="3658749" y="339361"/>
                    <a:pt x="3319467" y="0"/>
                    <a:pt x="2902241" y="0"/>
                  </a:cubicBezTo>
                  <a:cubicBezTo>
                    <a:pt x="2485015" y="0"/>
                    <a:pt x="2145732" y="339361"/>
                    <a:pt x="2145732" y="756684"/>
                  </a:cubicBezTo>
                  <a:lnTo>
                    <a:pt x="2145732" y="1398719"/>
                  </a:lnTo>
                  <a:cubicBezTo>
                    <a:pt x="2145732" y="1572984"/>
                    <a:pt x="2003601" y="1715150"/>
                    <a:pt x="1829375" y="1715150"/>
                  </a:cubicBezTo>
                  <a:cubicBezTo>
                    <a:pt x="1655148" y="1715150"/>
                    <a:pt x="1513017" y="1572984"/>
                    <a:pt x="1513017" y="1398719"/>
                  </a:cubicBezTo>
                  <a:lnTo>
                    <a:pt x="1513017" y="756684"/>
                  </a:lnTo>
                  <a:cubicBezTo>
                    <a:pt x="1513017" y="339361"/>
                    <a:pt x="1173734" y="0"/>
                    <a:pt x="756508" y="0"/>
                  </a:cubicBezTo>
                  <a:cubicBezTo>
                    <a:pt x="339282" y="0"/>
                    <a:pt x="0" y="339361"/>
                    <a:pt x="0" y="756684"/>
                  </a:cubicBezTo>
                  <a:lnTo>
                    <a:pt x="437857" y="756684"/>
                  </a:lnTo>
                  <a:cubicBezTo>
                    <a:pt x="437857" y="582417"/>
                    <a:pt x="579989" y="440252"/>
                    <a:pt x="754216" y="440252"/>
                  </a:cubicBezTo>
                  <a:cubicBezTo>
                    <a:pt x="928442" y="440252"/>
                    <a:pt x="1070574" y="582417"/>
                    <a:pt x="1070574" y="756684"/>
                  </a:cubicBezTo>
                  <a:lnTo>
                    <a:pt x="1070574" y="1398719"/>
                  </a:lnTo>
                  <a:cubicBezTo>
                    <a:pt x="1070574" y="1816041"/>
                    <a:pt x="1409857" y="2155402"/>
                    <a:pt x="1827082" y="2155402"/>
                  </a:cubicBezTo>
                  <a:cubicBezTo>
                    <a:pt x="2244308" y="2155402"/>
                    <a:pt x="2583590" y="1816041"/>
                    <a:pt x="2583590" y="1398719"/>
                  </a:cubicBezTo>
                  <a:lnTo>
                    <a:pt x="2583590" y="756684"/>
                  </a:lnTo>
                  <a:cubicBezTo>
                    <a:pt x="2583590" y="582417"/>
                    <a:pt x="2725722" y="440252"/>
                    <a:pt x="2899949" y="440252"/>
                  </a:cubicBezTo>
                  <a:cubicBezTo>
                    <a:pt x="3074174" y="440252"/>
                    <a:pt x="3216307" y="582417"/>
                    <a:pt x="3216307" y="756684"/>
                  </a:cubicBezTo>
                  <a:lnTo>
                    <a:pt x="3216307" y="1398719"/>
                  </a:lnTo>
                  <a:cubicBezTo>
                    <a:pt x="3216307" y="1816041"/>
                    <a:pt x="3555589" y="2155402"/>
                    <a:pt x="3972815" y="2155402"/>
                  </a:cubicBezTo>
                  <a:cubicBezTo>
                    <a:pt x="4390041" y="2155402"/>
                    <a:pt x="4729323" y="1816041"/>
                    <a:pt x="4729323" y="1398719"/>
                  </a:cubicBezTo>
                  <a:lnTo>
                    <a:pt x="4291466" y="1398719"/>
                  </a:lnTo>
                  <a:cubicBezTo>
                    <a:pt x="4291466" y="1572984"/>
                    <a:pt x="4149334" y="1715150"/>
                    <a:pt x="3975107" y="1715150"/>
                  </a:cubicBezTo>
                  <a:close/>
                </a:path>
              </a:pathLst>
            </a:custGeom>
            <a:grpFill/>
            <a:ln w="22919" cap="flat">
              <a:noFill/>
              <a:prstDash val="solid"/>
              <a:miter/>
            </a:ln>
          </p:spPr>
          <p:txBody>
            <a:bodyPr rtlCol="0" anchor="ctr"/>
            <a:lstStyle/>
            <a:p>
              <a:endParaRPr lang="sv-SE"/>
            </a:p>
          </p:txBody>
        </p:sp>
        <p:sp>
          <p:nvSpPr>
            <p:cNvPr id="12" name="Frihandsfigur 11">
              <a:extLst>
                <a:ext uri="{FF2B5EF4-FFF2-40B4-BE49-F238E27FC236}">
                  <a16:creationId xmlns:a16="http://schemas.microsoft.com/office/drawing/2014/main" id="{7AC1A3FE-CD73-7EB8-0A81-BC43EB3803F8}"/>
                </a:ext>
              </a:extLst>
            </p:cNvPr>
            <p:cNvSpPr/>
            <p:nvPr/>
          </p:nvSpPr>
          <p:spPr>
            <a:xfrm>
              <a:off x="5257596" y="5465796"/>
              <a:ext cx="4729323" cy="2155402"/>
            </a:xfrm>
            <a:custGeom>
              <a:avLst/>
              <a:gdLst>
                <a:gd name="connsiteX0" fmla="*/ 3975108 w 4729323"/>
                <a:gd name="connsiteY0" fmla="*/ 1715150 h 2155402"/>
                <a:gd name="connsiteX1" fmla="*/ 3658749 w 4729323"/>
                <a:gd name="connsiteY1" fmla="*/ 1398719 h 2155402"/>
                <a:gd name="connsiteX2" fmla="*/ 3658749 w 4729323"/>
                <a:gd name="connsiteY2" fmla="*/ 756684 h 2155402"/>
                <a:gd name="connsiteX3" fmla="*/ 2902241 w 4729323"/>
                <a:gd name="connsiteY3" fmla="*/ 0 h 2155402"/>
                <a:gd name="connsiteX4" fmla="*/ 2145732 w 4729323"/>
                <a:gd name="connsiteY4" fmla="*/ 756684 h 2155402"/>
                <a:gd name="connsiteX5" fmla="*/ 2145732 w 4729323"/>
                <a:gd name="connsiteY5" fmla="*/ 1398719 h 2155402"/>
                <a:gd name="connsiteX6" fmla="*/ 1829375 w 4729323"/>
                <a:gd name="connsiteY6" fmla="*/ 1715150 h 2155402"/>
                <a:gd name="connsiteX7" fmla="*/ 1513017 w 4729323"/>
                <a:gd name="connsiteY7" fmla="*/ 1398719 h 2155402"/>
                <a:gd name="connsiteX8" fmla="*/ 1513017 w 4729323"/>
                <a:gd name="connsiteY8" fmla="*/ 756684 h 2155402"/>
                <a:gd name="connsiteX9" fmla="*/ 756508 w 4729323"/>
                <a:gd name="connsiteY9" fmla="*/ 0 h 2155402"/>
                <a:gd name="connsiteX10" fmla="*/ 0 w 4729323"/>
                <a:gd name="connsiteY10" fmla="*/ 756684 h 2155402"/>
                <a:gd name="connsiteX11" fmla="*/ 437857 w 4729323"/>
                <a:gd name="connsiteY11" fmla="*/ 756684 h 2155402"/>
                <a:gd name="connsiteX12" fmla="*/ 754216 w 4729323"/>
                <a:gd name="connsiteY12" fmla="*/ 440252 h 2155402"/>
                <a:gd name="connsiteX13" fmla="*/ 1070574 w 4729323"/>
                <a:gd name="connsiteY13" fmla="*/ 756684 h 2155402"/>
                <a:gd name="connsiteX14" fmla="*/ 1070574 w 4729323"/>
                <a:gd name="connsiteY14" fmla="*/ 1398719 h 2155402"/>
                <a:gd name="connsiteX15" fmla="*/ 1827083 w 4729323"/>
                <a:gd name="connsiteY15" fmla="*/ 2155402 h 2155402"/>
                <a:gd name="connsiteX16" fmla="*/ 2583591 w 4729323"/>
                <a:gd name="connsiteY16" fmla="*/ 1398719 h 2155402"/>
                <a:gd name="connsiteX17" fmla="*/ 2583591 w 4729323"/>
                <a:gd name="connsiteY17" fmla="*/ 756684 h 2155402"/>
                <a:gd name="connsiteX18" fmla="*/ 2899949 w 4729323"/>
                <a:gd name="connsiteY18" fmla="*/ 440252 h 2155402"/>
                <a:gd name="connsiteX19" fmla="*/ 3216307 w 4729323"/>
                <a:gd name="connsiteY19" fmla="*/ 756684 h 2155402"/>
                <a:gd name="connsiteX20" fmla="*/ 3216307 w 4729323"/>
                <a:gd name="connsiteY20" fmla="*/ 1398719 h 2155402"/>
                <a:gd name="connsiteX21" fmla="*/ 3972815 w 4729323"/>
                <a:gd name="connsiteY21" fmla="*/ 2155402 h 2155402"/>
                <a:gd name="connsiteX22" fmla="*/ 4729323 w 4729323"/>
                <a:gd name="connsiteY22" fmla="*/ 1398719 h 2155402"/>
                <a:gd name="connsiteX23" fmla="*/ 4291466 w 4729323"/>
                <a:gd name="connsiteY23" fmla="*/ 1398719 h 2155402"/>
                <a:gd name="connsiteX24" fmla="*/ 3975108 w 4729323"/>
                <a:gd name="connsiteY24" fmla="*/ 1715150 h 2155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729323" h="2155402">
                  <a:moveTo>
                    <a:pt x="3975108" y="1715150"/>
                  </a:moveTo>
                  <a:cubicBezTo>
                    <a:pt x="3800881" y="1715150"/>
                    <a:pt x="3658749" y="1572984"/>
                    <a:pt x="3658749" y="1398719"/>
                  </a:cubicBezTo>
                  <a:lnTo>
                    <a:pt x="3658749" y="756684"/>
                  </a:lnTo>
                  <a:cubicBezTo>
                    <a:pt x="3658749" y="339361"/>
                    <a:pt x="3319467" y="0"/>
                    <a:pt x="2902241" y="0"/>
                  </a:cubicBezTo>
                  <a:cubicBezTo>
                    <a:pt x="2485016" y="0"/>
                    <a:pt x="2145732" y="339361"/>
                    <a:pt x="2145732" y="756684"/>
                  </a:cubicBezTo>
                  <a:lnTo>
                    <a:pt x="2145732" y="1398719"/>
                  </a:lnTo>
                  <a:cubicBezTo>
                    <a:pt x="2145732" y="1572984"/>
                    <a:pt x="2003602" y="1715150"/>
                    <a:pt x="1829375" y="1715150"/>
                  </a:cubicBezTo>
                  <a:cubicBezTo>
                    <a:pt x="1655149" y="1715150"/>
                    <a:pt x="1513017" y="1572984"/>
                    <a:pt x="1513017" y="1398719"/>
                  </a:cubicBezTo>
                  <a:lnTo>
                    <a:pt x="1513017" y="756684"/>
                  </a:lnTo>
                  <a:cubicBezTo>
                    <a:pt x="1513017" y="339361"/>
                    <a:pt x="1173734" y="0"/>
                    <a:pt x="756508" y="0"/>
                  </a:cubicBezTo>
                  <a:cubicBezTo>
                    <a:pt x="339282" y="0"/>
                    <a:pt x="0" y="339361"/>
                    <a:pt x="0" y="756684"/>
                  </a:cubicBezTo>
                  <a:lnTo>
                    <a:pt x="437857" y="756684"/>
                  </a:lnTo>
                  <a:cubicBezTo>
                    <a:pt x="437857" y="582417"/>
                    <a:pt x="579989" y="440252"/>
                    <a:pt x="754216" y="440252"/>
                  </a:cubicBezTo>
                  <a:cubicBezTo>
                    <a:pt x="928442" y="440252"/>
                    <a:pt x="1070574" y="582417"/>
                    <a:pt x="1070574" y="756684"/>
                  </a:cubicBezTo>
                  <a:lnTo>
                    <a:pt x="1070574" y="1398719"/>
                  </a:lnTo>
                  <a:cubicBezTo>
                    <a:pt x="1070574" y="1816041"/>
                    <a:pt x="1409857" y="2155402"/>
                    <a:pt x="1827083" y="2155402"/>
                  </a:cubicBezTo>
                  <a:cubicBezTo>
                    <a:pt x="2244309" y="2155402"/>
                    <a:pt x="2583591" y="1816041"/>
                    <a:pt x="2583591" y="1398719"/>
                  </a:cubicBezTo>
                  <a:lnTo>
                    <a:pt x="2583591" y="756684"/>
                  </a:lnTo>
                  <a:cubicBezTo>
                    <a:pt x="2583591" y="582417"/>
                    <a:pt x="2725723" y="440252"/>
                    <a:pt x="2899949" y="440252"/>
                  </a:cubicBezTo>
                  <a:cubicBezTo>
                    <a:pt x="3074174" y="440252"/>
                    <a:pt x="3216307" y="582417"/>
                    <a:pt x="3216307" y="756684"/>
                  </a:cubicBezTo>
                  <a:lnTo>
                    <a:pt x="3216307" y="1398719"/>
                  </a:lnTo>
                  <a:cubicBezTo>
                    <a:pt x="3216307" y="1816041"/>
                    <a:pt x="3555589" y="2155402"/>
                    <a:pt x="3972815" y="2155402"/>
                  </a:cubicBezTo>
                  <a:cubicBezTo>
                    <a:pt x="4390041" y="2155402"/>
                    <a:pt x="4729323" y="1816041"/>
                    <a:pt x="4729323" y="1398719"/>
                  </a:cubicBezTo>
                  <a:lnTo>
                    <a:pt x="4291466" y="1398719"/>
                  </a:lnTo>
                  <a:cubicBezTo>
                    <a:pt x="4291466" y="1572984"/>
                    <a:pt x="4149334" y="1715150"/>
                    <a:pt x="3975108" y="1715150"/>
                  </a:cubicBezTo>
                  <a:close/>
                </a:path>
              </a:pathLst>
            </a:custGeom>
            <a:grpFill/>
            <a:ln w="22919" cap="flat">
              <a:noFill/>
              <a:prstDash val="solid"/>
              <a:miter/>
            </a:ln>
          </p:spPr>
          <p:txBody>
            <a:bodyPr rtlCol="0" anchor="ctr"/>
            <a:lstStyle/>
            <a:p>
              <a:endParaRPr lang="sv-SE"/>
            </a:p>
          </p:txBody>
        </p:sp>
        <p:sp>
          <p:nvSpPr>
            <p:cNvPr id="13" name="Frihandsfigur 12">
              <a:extLst>
                <a:ext uri="{FF2B5EF4-FFF2-40B4-BE49-F238E27FC236}">
                  <a16:creationId xmlns:a16="http://schemas.microsoft.com/office/drawing/2014/main" id="{D3A15975-EFDF-A09D-4EF7-F87872D3E9CB}"/>
                </a:ext>
              </a:extLst>
            </p:cNvPr>
            <p:cNvSpPr/>
            <p:nvPr/>
          </p:nvSpPr>
          <p:spPr>
            <a:xfrm rot="-5116132">
              <a:off x="9537055" y="6310579"/>
              <a:ext cx="463078" cy="463185"/>
            </a:xfrm>
            <a:custGeom>
              <a:avLst/>
              <a:gdLst>
                <a:gd name="connsiteX0" fmla="*/ 463079 w 463078"/>
                <a:gd name="connsiteY0" fmla="*/ 231593 h 463185"/>
                <a:gd name="connsiteX1" fmla="*/ 231540 w 463078"/>
                <a:gd name="connsiteY1" fmla="*/ 463186 h 463185"/>
                <a:gd name="connsiteX2" fmla="*/ 2 w 463078"/>
                <a:gd name="connsiteY2" fmla="*/ 231593 h 463185"/>
                <a:gd name="connsiteX3" fmla="*/ 231540 w 463078"/>
                <a:gd name="connsiteY3" fmla="*/ 0 h 463185"/>
                <a:gd name="connsiteX4" fmla="*/ 463079 w 463078"/>
                <a:gd name="connsiteY4" fmla="*/ 231593 h 4631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078" h="463185">
                  <a:moveTo>
                    <a:pt x="463079" y="231593"/>
                  </a:moveTo>
                  <a:cubicBezTo>
                    <a:pt x="463079" y="359498"/>
                    <a:pt x="359415" y="463186"/>
                    <a:pt x="231540" y="463186"/>
                  </a:cubicBezTo>
                  <a:cubicBezTo>
                    <a:pt x="103665" y="463186"/>
                    <a:pt x="2" y="359498"/>
                    <a:pt x="2" y="231593"/>
                  </a:cubicBezTo>
                  <a:cubicBezTo>
                    <a:pt x="2" y="103688"/>
                    <a:pt x="103665" y="0"/>
                    <a:pt x="231540" y="0"/>
                  </a:cubicBezTo>
                  <a:cubicBezTo>
                    <a:pt x="359415" y="0"/>
                    <a:pt x="463079" y="103687"/>
                    <a:pt x="463079" y="231593"/>
                  </a:cubicBezTo>
                  <a:close/>
                </a:path>
              </a:pathLst>
            </a:custGeom>
            <a:grpFill/>
            <a:ln w="22919" cap="flat">
              <a:noFill/>
              <a:prstDash val="solid"/>
              <a:miter/>
            </a:ln>
          </p:spPr>
          <p:txBody>
            <a:bodyPr rtlCol="0" anchor="ctr"/>
            <a:lstStyle/>
            <a:p>
              <a:endParaRPr lang="sv-SE"/>
            </a:p>
          </p:txBody>
        </p:sp>
        <p:sp>
          <p:nvSpPr>
            <p:cNvPr id="14" name="Frihandsfigur 13">
              <a:extLst>
                <a:ext uri="{FF2B5EF4-FFF2-40B4-BE49-F238E27FC236}">
                  <a16:creationId xmlns:a16="http://schemas.microsoft.com/office/drawing/2014/main" id="{F4ED0767-D33E-400C-7580-E4C676C5D91F}"/>
                </a:ext>
              </a:extLst>
            </p:cNvPr>
            <p:cNvSpPr/>
            <p:nvPr/>
          </p:nvSpPr>
          <p:spPr>
            <a:xfrm>
              <a:off x="5243842" y="6311906"/>
              <a:ext cx="463073" cy="463181"/>
            </a:xfrm>
            <a:custGeom>
              <a:avLst/>
              <a:gdLst>
                <a:gd name="connsiteX0" fmla="*/ 231537 w 463073"/>
                <a:gd name="connsiteY0" fmla="*/ 0 h 463181"/>
                <a:gd name="connsiteX1" fmla="*/ 0 w 463073"/>
                <a:gd name="connsiteY1" fmla="*/ 231591 h 463181"/>
                <a:gd name="connsiteX2" fmla="*/ 231537 w 463073"/>
                <a:gd name="connsiteY2" fmla="*/ 463182 h 463181"/>
                <a:gd name="connsiteX3" fmla="*/ 463074 w 463073"/>
                <a:gd name="connsiteY3" fmla="*/ 231591 h 463181"/>
                <a:gd name="connsiteX4" fmla="*/ 231537 w 463073"/>
                <a:gd name="connsiteY4" fmla="*/ 0 h 4631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073" h="463181">
                  <a:moveTo>
                    <a:pt x="231537" y="0"/>
                  </a:moveTo>
                  <a:cubicBezTo>
                    <a:pt x="103160" y="0"/>
                    <a:pt x="0" y="103184"/>
                    <a:pt x="0" y="231591"/>
                  </a:cubicBezTo>
                  <a:cubicBezTo>
                    <a:pt x="0" y="359998"/>
                    <a:pt x="103160" y="463182"/>
                    <a:pt x="231537" y="463182"/>
                  </a:cubicBezTo>
                  <a:cubicBezTo>
                    <a:pt x="359913" y="463182"/>
                    <a:pt x="463074" y="359998"/>
                    <a:pt x="463074" y="231591"/>
                  </a:cubicBezTo>
                  <a:cubicBezTo>
                    <a:pt x="463074" y="103184"/>
                    <a:pt x="359913" y="0"/>
                    <a:pt x="231537" y="0"/>
                  </a:cubicBezTo>
                  <a:close/>
                </a:path>
              </a:pathLst>
            </a:custGeom>
            <a:grpFill/>
            <a:ln w="22919" cap="flat">
              <a:noFill/>
              <a:prstDash val="solid"/>
              <a:miter/>
            </a:ln>
          </p:spPr>
          <p:txBody>
            <a:bodyPr rtlCol="0" anchor="ctr"/>
            <a:lstStyle/>
            <a:p>
              <a:endParaRPr lang="sv-SE"/>
            </a:p>
          </p:txBody>
        </p:sp>
        <p:sp>
          <p:nvSpPr>
            <p:cNvPr id="15" name="Frihandsfigur 14">
              <a:extLst>
                <a:ext uri="{FF2B5EF4-FFF2-40B4-BE49-F238E27FC236}">
                  <a16:creationId xmlns:a16="http://schemas.microsoft.com/office/drawing/2014/main" id="{C877CB24-14D4-F6DE-6487-71FAF4252AB0}"/>
                </a:ext>
              </a:extLst>
            </p:cNvPr>
            <p:cNvSpPr/>
            <p:nvPr/>
          </p:nvSpPr>
          <p:spPr>
            <a:xfrm rot="-171312">
              <a:off x="950364" y="6309872"/>
              <a:ext cx="463093" cy="463201"/>
            </a:xfrm>
            <a:custGeom>
              <a:avLst/>
              <a:gdLst>
                <a:gd name="connsiteX0" fmla="*/ 463094 w 463093"/>
                <a:gd name="connsiteY0" fmla="*/ 231601 h 463201"/>
                <a:gd name="connsiteX1" fmla="*/ 231547 w 463093"/>
                <a:gd name="connsiteY1" fmla="*/ 463202 h 463201"/>
                <a:gd name="connsiteX2" fmla="*/ -1 w 463093"/>
                <a:gd name="connsiteY2" fmla="*/ 231601 h 463201"/>
                <a:gd name="connsiteX3" fmla="*/ 231547 w 463093"/>
                <a:gd name="connsiteY3" fmla="*/ 0 h 463201"/>
                <a:gd name="connsiteX4" fmla="*/ 463094 w 463093"/>
                <a:gd name="connsiteY4" fmla="*/ 231601 h 463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093" h="463201">
                  <a:moveTo>
                    <a:pt x="463094" y="231601"/>
                  </a:moveTo>
                  <a:cubicBezTo>
                    <a:pt x="463094" y="359510"/>
                    <a:pt x="359427" y="463202"/>
                    <a:pt x="231547" y="463202"/>
                  </a:cubicBezTo>
                  <a:cubicBezTo>
                    <a:pt x="103667" y="463202"/>
                    <a:pt x="-1" y="359511"/>
                    <a:pt x="-1" y="231601"/>
                  </a:cubicBezTo>
                  <a:cubicBezTo>
                    <a:pt x="-1" y="103692"/>
                    <a:pt x="103666" y="0"/>
                    <a:pt x="231547" y="0"/>
                  </a:cubicBezTo>
                  <a:cubicBezTo>
                    <a:pt x="359426" y="0"/>
                    <a:pt x="463094" y="103691"/>
                    <a:pt x="463094" y="231601"/>
                  </a:cubicBezTo>
                  <a:close/>
                </a:path>
              </a:pathLst>
            </a:custGeom>
            <a:grpFill/>
            <a:ln w="22920" cap="flat">
              <a:noFill/>
              <a:prstDash val="solid"/>
              <a:miter/>
            </a:ln>
          </p:spPr>
          <p:txBody>
            <a:bodyPr rtlCol="0" anchor="ctr"/>
            <a:lstStyle/>
            <a:p>
              <a:endParaRPr lang="sv-SE"/>
            </a:p>
          </p:txBody>
        </p:sp>
        <p:sp>
          <p:nvSpPr>
            <p:cNvPr id="16" name="Frihandsfigur 15">
              <a:extLst>
                <a:ext uri="{FF2B5EF4-FFF2-40B4-BE49-F238E27FC236}">
                  <a16:creationId xmlns:a16="http://schemas.microsoft.com/office/drawing/2014/main" id="{03E76C4D-BCED-E12B-2EBD-9BC6D871DD50}"/>
                </a:ext>
              </a:extLst>
            </p:cNvPr>
            <p:cNvSpPr/>
            <p:nvPr/>
          </p:nvSpPr>
          <p:spPr>
            <a:xfrm rot="-213744">
              <a:off x="-4416515" y="6309796"/>
              <a:ext cx="463089" cy="463197"/>
            </a:xfrm>
            <a:custGeom>
              <a:avLst/>
              <a:gdLst>
                <a:gd name="connsiteX0" fmla="*/ 463090 w 463089"/>
                <a:gd name="connsiteY0" fmla="*/ 231599 h 463197"/>
                <a:gd name="connsiteX1" fmla="*/ 231545 w 463089"/>
                <a:gd name="connsiteY1" fmla="*/ 463197 h 463197"/>
                <a:gd name="connsiteX2" fmla="*/ 0 w 463089"/>
                <a:gd name="connsiteY2" fmla="*/ 231599 h 463197"/>
                <a:gd name="connsiteX3" fmla="*/ 231545 w 463089"/>
                <a:gd name="connsiteY3" fmla="*/ 0 h 463197"/>
                <a:gd name="connsiteX4" fmla="*/ 463090 w 463089"/>
                <a:gd name="connsiteY4" fmla="*/ 231599 h 4631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089" h="463197">
                  <a:moveTo>
                    <a:pt x="463090" y="231599"/>
                  </a:moveTo>
                  <a:cubicBezTo>
                    <a:pt x="463090" y="359507"/>
                    <a:pt x="359423" y="463197"/>
                    <a:pt x="231545" y="463197"/>
                  </a:cubicBezTo>
                  <a:cubicBezTo>
                    <a:pt x="103666" y="463197"/>
                    <a:pt x="0" y="359507"/>
                    <a:pt x="0" y="231599"/>
                  </a:cubicBezTo>
                  <a:cubicBezTo>
                    <a:pt x="0" y="103691"/>
                    <a:pt x="103666" y="0"/>
                    <a:pt x="231545" y="0"/>
                  </a:cubicBezTo>
                  <a:cubicBezTo>
                    <a:pt x="359424" y="0"/>
                    <a:pt x="463090" y="103690"/>
                    <a:pt x="463090" y="231599"/>
                  </a:cubicBezTo>
                  <a:close/>
                </a:path>
              </a:pathLst>
            </a:custGeom>
            <a:grpFill/>
            <a:ln w="22920" cap="flat">
              <a:noFill/>
              <a:prstDash val="solid"/>
              <a:miter/>
            </a:ln>
          </p:spPr>
          <p:txBody>
            <a:bodyPr rtlCol="0" anchor="ctr"/>
            <a:lstStyle/>
            <a:p>
              <a:endParaRPr lang="sv-SE"/>
            </a:p>
          </p:txBody>
        </p:sp>
      </p:grpSp>
    </p:spTree>
    <p:extLst>
      <p:ext uri="{BB962C8B-B14F-4D97-AF65-F5344CB8AC3E}">
        <p14:creationId xmlns:p14="http://schemas.microsoft.com/office/powerpoint/2010/main" val="473784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Citat lila">
    <p:bg>
      <p:bgPr>
        <a:solidFill>
          <a:schemeClr val="accent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1EEE6BF-40A1-BE9D-0F0B-D6DB1CD727C8}"/>
              </a:ext>
            </a:extLst>
          </p:cNvPr>
          <p:cNvSpPr>
            <a:spLocks noGrp="1"/>
          </p:cNvSpPr>
          <p:nvPr>
            <p:ph type="title" hasCustomPrompt="1"/>
          </p:nvPr>
        </p:nvSpPr>
        <p:spPr>
          <a:xfrm>
            <a:off x="838200" y="1690687"/>
            <a:ext cx="10515600" cy="3360738"/>
          </a:xfrm>
        </p:spPr>
        <p:txBody>
          <a:bodyPr anchor="ctr"/>
          <a:lstStyle>
            <a:lvl1pPr algn="ctr">
              <a:defRPr sz="4800">
                <a:solidFill>
                  <a:schemeClr val="accent4"/>
                </a:solidFill>
              </a:defRPr>
            </a:lvl1pPr>
          </a:lstStyle>
          <a:p>
            <a:r>
              <a:rPr lang="sv-SE" dirty="0"/>
              <a:t>Stor text eller citat</a:t>
            </a:r>
          </a:p>
        </p:txBody>
      </p:sp>
      <p:sp>
        <p:nvSpPr>
          <p:cNvPr id="3" name="Platshållare för datum 2">
            <a:extLst>
              <a:ext uri="{FF2B5EF4-FFF2-40B4-BE49-F238E27FC236}">
                <a16:creationId xmlns:a16="http://schemas.microsoft.com/office/drawing/2014/main" id="{D165BDBE-9B48-4AA0-02F0-C53D9DD19482}"/>
              </a:ext>
            </a:extLst>
          </p:cNvPr>
          <p:cNvSpPr>
            <a:spLocks noGrp="1"/>
          </p:cNvSpPr>
          <p:nvPr>
            <p:ph type="dt" sz="half" idx="10"/>
          </p:nvPr>
        </p:nvSpPr>
        <p:spPr/>
        <p:txBody>
          <a:bodyPr/>
          <a:lstStyle>
            <a:lvl1pPr>
              <a:defRPr>
                <a:solidFill>
                  <a:schemeClr val="accent4"/>
                </a:solidFill>
              </a:defRPr>
            </a:lvl1pPr>
          </a:lstStyle>
          <a:p>
            <a:fld id="{DF9A252D-42FD-964F-9D4B-A923078A1E7F}" type="datetimeFigureOut">
              <a:rPr lang="sv-SE" smtClean="0"/>
              <a:pPr/>
              <a:t>2024-10-03</a:t>
            </a:fld>
            <a:endParaRPr lang="sv-SE" dirty="0"/>
          </a:p>
        </p:txBody>
      </p:sp>
      <p:sp>
        <p:nvSpPr>
          <p:cNvPr id="4" name="Platshållare för sidfot 3">
            <a:extLst>
              <a:ext uri="{FF2B5EF4-FFF2-40B4-BE49-F238E27FC236}">
                <a16:creationId xmlns:a16="http://schemas.microsoft.com/office/drawing/2014/main" id="{2684D6DF-A1D6-E4C6-3900-23C8F0853662}"/>
              </a:ext>
            </a:extLst>
          </p:cNvPr>
          <p:cNvSpPr>
            <a:spLocks noGrp="1"/>
          </p:cNvSpPr>
          <p:nvPr>
            <p:ph type="ftr" sz="quarter" idx="11"/>
          </p:nvPr>
        </p:nvSpPr>
        <p:spPr/>
        <p:txBody>
          <a:bodyPr/>
          <a:lstStyle>
            <a:lvl1pPr>
              <a:defRPr>
                <a:solidFill>
                  <a:schemeClr val="accent4"/>
                </a:solidFill>
              </a:defRPr>
            </a:lvl1pPr>
          </a:lstStyle>
          <a:p>
            <a:endParaRPr lang="sv-SE" dirty="0"/>
          </a:p>
        </p:txBody>
      </p:sp>
      <p:sp>
        <p:nvSpPr>
          <p:cNvPr id="5" name="Platshållare för bildnummer 4">
            <a:extLst>
              <a:ext uri="{FF2B5EF4-FFF2-40B4-BE49-F238E27FC236}">
                <a16:creationId xmlns:a16="http://schemas.microsoft.com/office/drawing/2014/main" id="{47E37F41-D7D2-B735-2387-28FC9D68577F}"/>
              </a:ext>
            </a:extLst>
          </p:cNvPr>
          <p:cNvSpPr>
            <a:spLocks noGrp="1"/>
          </p:cNvSpPr>
          <p:nvPr>
            <p:ph type="sldNum" sz="quarter" idx="12"/>
          </p:nvPr>
        </p:nvSpPr>
        <p:spPr/>
        <p:txBody>
          <a:bodyPr/>
          <a:lstStyle>
            <a:lvl1pPr>
              <a:defRPr>
                <a:solidFill>
                  <a:schemeClr val="accent4"/>
                </a:solidFill>
              </a:defRPr>
            </a:lvl1pPr>
          </a:lstStyle>
          <a:p>
            <a:fld id="{8D6D5F7C-CA1D-3C4C-A25E-2F7F10C66518}" type="slidenum">
              <a:rPr lang="sv-SE" smtClean="0"/>
              <a:pPr/>
              <a:t>‹#›</a:t>
            </a:fld>
            <a:endParaRPr lang="sv-SE" dirty="0"/>
          </a:p>
        </p:txBody>
      </p:sp>
      <p:pic>
        <p:nvPicPr>
          <p:cNvPr id="7" name="Bild 6">
            <a:extLst>
              <a:ext uri="{FF2B5EF4-FFF2-40B4-BE49-F238E27FC236}">
                <a16:creationId xmlns:a16="http://schemas.microsoft.com/office/drawing/2014/main" id="{3E4A31A8-0E36-1A73-DDC0-E7A862C18276}"/>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0231534" y="14968"/>
            <a:ext cx="1875404" cy="1325563"/>
          </a:xfrm>
          <a:prstGeom prst="rect">
            <a:avLst/>
          </a:prstGeom>
        </p:spPr>
      </p:pic>
      <p:grpSp>
        <p:nvGrpSpPr>
          <p:cNvPr id="8" name="Bild 7">
            <a:extLst>
              <a:ext uri="{FF2B5EF4-FFF2-40B4-BE49-F238E27FC236}">
                <a16:creationId xmlns:a16="http://schemas.microsoft.com/office/drawing/2014/main" id="{B85160D3-2B1E-4808-C62E-1B03A557AE58}"/>
              </a:ext>
            </a:extLst>
          </p:cNvPr>
          <p:cNvGrpSpPr/>
          <p:nvPr userDrawn="1"/>
        </p:nvGrpSpPr>
        <p:grpSpPr>
          <a:xfrm rot="18900000">
            <a:off x="2182218" y="5332941"/>
            <a:ext cx="14448897" cy="2155402"/>
            <a:chOff x="-4430455" y="5465796"/>
            <a:chExt cx="14448897" cy="2155402"/>
          </a:xfrm>
          <a:solidFill>
            <a:schemeClr val="accent3"/>
          </a:solidFill>
        </p:grpSpPr>
        <p:sp>
          <p:nvSpPr>
            <p:cNvPr id="9" name="Frihandsfigur 8">
              <a:extLst>
                <a:ext uri="{FF2B5EF4-FFF2-40B4-BE49-F238E27FC236}">
                  <a16:creationId xmlns:a16="http://schemas.microsoft.com/office/drawing/2014/main" id="{A6F12217-5CC3-D6DC-4AF1-81F2BC1E6D89}"/>
                </a:ext>
              </a:extLst>
            </p:cNvPr>
            <p:cNvSpPr/>
            <p:nvPr/>
          </p:nvSpPr>
          <p:spPr>
            <a:xfrm>
              <a:off x="-4405078" y="5465796"/>
              <a:ext cx="5804482" cy="2155402"/>
            </a:xfrm>
            <a:custGeom>
              <a:avLst/>
              <a:gdLst>
                <a:gd name="connsiteX0" fmla="*/ 5050266 w 5804482"/>
                <a:gd name="connsiteY0" fmla="*/ 1715150 h 2155402"/>
                <a:gd name="connsiteX1" fmla="*/ 4733909 w 5804482"/>
                <a:gd name="connsiteY1" fmla="*/ 1398719 h 2155402"/>
                <a:gd name="connsiteX2" fmla="*/ 4733909 w 5804482"/>
                <a:gd name="connsiteY2" fmla="*/ 756684 h 2155402"/>
                <a:gd name="connsiteX3" fmla="*/ 3977400 w 5804482"/>
                <a:gd name="connsiteY3" fmla="*/ 0 h 2155402"/>
                <a:gd name="connsiteX4" fmla="*/ 3220892 w 5804482"/>
                <a:gd name="connsiteY4" fmla="*/ 756684 h 2155402"/>
                <a:gd name="connsiteX5" fmla="*/ 3220892 w 5804482"/>
                <a:gd name="connsiteY5" fmla="*/ 1398719 h 2155402"/>
                <a:gd name="connsiteX6" fmla="*/ 2904534 w 5804482"/>
                <a:gd name="connsiteY6" fmla="*/ 1715150 h 2155402"/>
                <a:gd name="connsiteX7" fmla="*/ 2588175 w 5804482"/>
                <a:gd name="connsiteY7" fmla="*/ 1398719 h 2155402"/>
                <a:gd name="connsiteX8" fmla="*/ 2588175 w 5804482"/>
                <a:gd name="connsiteY8" fmla="*/ 756684 h 2155402"/>
                <a:gd name="connsiteX9" fmla="*/ 1831667 w 5804482"/>
                <a:gd name="connsiteY9" fmla="*/ 0 h 2155402"/>
                <a:gd name="connsiteX10" fmla="*/ 1075159 w 5804482"/>
                <a:gd name="connsiteY10" fmla="*/ 756684 h 2155402"/>
                <a:gd name="connsiteX11" fmla="*/ 1075159 w 5804482"/>
                <a:gd name="connsiteY11" fmla="*/ 1398719 h 2155402"/>
                <a:gd name="connsiteX12" fmla="*/ 758801 w 5804482"/>
                <a:gd name="connsiteY12" fmla="*/ 1715150 h 2155402"/>
                <a:gd name="connsiteX13" fmla="*/ 442443 w 5804482"/>
                <a:gd name="connsiteY13" fmla="*/ 1398719 h 2155402"/>
                <a:gd name="connsiteX14" fmla="*/ 0 w 5804482"/>
                <a:gd name="connsiteY14" fmla="*/ 1398719 h 2155402"/>
                <a:gd name="connsiteX15" fmla="*/ 756508 w 5804482"/>
                <a:gd name="connsiteY15" fmla="*/ 2155402 h 2155402"/>
                <a:gd name="connsiteX16" fmla="*/ 1513017 w 5804482"/>
                <a:gd name="connsiteY16" fmla="*/ 1398719 h 2155402"/>
                <a:gd name="connsiteX17" fmla="*/ 1513017 w 5804482"/>
                <a:gd name="connsiteY17" fmla="*/ 756684 h 2155402"/>
                <a:gd name="connsiteX18" fmla="*/ 1829375 w 5804482"/>
                <a:gd name="connsiteY18" fmla="*/ 440252 h 2155402"/>
                <a:gd name="connsiteX19" fmla="*/ 2145733 w 5804482"/>
                <a:gd name="connsiteY19" fmla="*/ 756684 h 2155402"/>
                <a:gd name="connsiteX20" fmla="*/ 2145733 w 5804482"/>
                <a:gd name="connsiteY20" fmla="*/ 1398719 h 2155402"/>
                <a:gd name="connsiteX21" fmla="*/ 2902241 w 5804482"/>
                <a:gd name="connsiteY21" fmla="*/ 2155402 h 2155402"/>
                <a:gd name="connsiteX22" fmla="*/ 3658750 w 5804482"/>
                <a:gd name="connsiteY22" fmla="*/ 1398719 h 2155402"/>
                <a:gd name="connsiteX23" fmla="*/ 3658750 w 5804482"/>
                <a:gd name="connsiteY23" fmla="*/ 756684 h 2155402"/>
                <a:gd name="connsiteX24" fmla="*/ 3975107 w 5804482"/>
                <a:gd name="connsiteY24" fmla="*/ 440252 h 2155402"/>
                <a:gd name="connsiteX25" fmla="*/ 4291466 w 5804482"/>
                <a:gd name="connsiteY25" fmla="*/ 756684 h 2155402"/>
                <a:gd name="connsiteX26" fmla="*/ 4291466 w 5804482"/>
                <a:gd name="connsiteY26" fmla="*/ 1398719 h 2155402"/>
                <a:gd name="connsiteX27" fmla="*/ 5047974 w 5804482"/>
                <a:gd name="connsiteY27" fmla="*/ 2155402 h 2155402"/>
                <a:gd name="connsiteX28" fmla="*/ 5804483 w 5804482"/>
                <a:gd name="connsiteY28" fmla="*/ 1398719 h 2155402"/>
                <a:gd name="connsiteX29" fmla="*/ 5366625 w 5804482"/>
                <a:gd name="connsiteY29" fmla="*/ 1398719 h 2155402"/>
                <a:gd name="connsiteX30" fmla="*/ 5050266 w 5804482"/>
                <a:gd name="connsiteY30" fmla="*/ 1715150 h 2155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5804482" h="2155402">
                  <a:moveTo>
                    <a:pt x="5050266" y="1715150"/>
                  </a:moveTo>
                  <a:cubicBezTo>
                    <a:pt x="4876041" y="1715150"/>
                    <a:pt x="4733909" y="1572984"/>
                    <a:pt x="4733909" y="1398719"/>
                  </a:cubicBezTo>
                  <a:lnTo>
                    <a:pt x="4733909" y="756684"/>
                  </a:lnTo>
                  <a:cubicBezTo>
                    <a:pt x="4733909" y="339361"/>
                    <a:pt x="4394626" y="0"/>
                    <a:pt x="3977400" y="0"/>
                  </a:cubicBezTo>
                  <a:cubicBezTo>
                    <a:pt x="3560174" y="0"/>
                    <a:pt x="3220892" y="339361"/>
                    <a:pt x="3220892" y="756684"/>
                  </a:cubicBezTo>
                  <a:lnTo>
                    <a:pt x="3220892" y="1398719"/>
                  </a:lnTo>
                  <a:cubicBezTo>
                    <a:pt x="3220892" y="1572984"/>
                    <a:pt x="3078760" y="1715150"/>
                    <a:pt x="2904534" y="1715150"/>
                  </a:cubicBezTo>
                  <a:cubicBezTo>
                    <a:pt x="2730308" y="1715150"/>
                    <a:pt x="2588175" y="1572984"/>
                    <a:pt x="2588175" y="1398719"/>
                  </a:cubicBezTo>
                  <a:lnTo>
                    <a:pt x="2588175" y="756684"/>
                  </a:lnTo>
                  <a:cubicBezTo>
                    <a:pt x="2588175" y="339361"/>
                    <a:pt x="2248893" y="0"/>
                    <a:pt x="1831667" y="0"/>
                  </a:cubicBezTo>
                  <a:cubicBezTo>
                    <a:pt x="1414441" y="0"/>
                    <a:pt x="1075159" y="339361"/>
                    <a:pt x="1075159" y="756684"/>
                  </a:cubicBezTo>
                  <a:lnTo>
                    <a:pt x="1075159" y="1398719"/>
                  </a:lnTo>
                  <a:cubicBezTo>
                    <a:pt x="1075159" y="1572984"/>
                    <a:pt x="933027" y="1715150"/>
                    <a:pt x="758801" y="1715150"/>
                  </a:cubicBezTo>
                  <a:cubicBezTo>
                    <a:pt x="584575" y="1715150"/>
                    <a:pt x="442443" y="1572984"/>
                    <a:pt x="442443" y="1398719"/>
                  </a:cubicBezTo>
                  <a:lnTo>
                    <a:pt x="0" y="1398719"/>
                  </a:lnTo>
                  <a:cubicBezTo>
                    <a:pt x="0" y="1816041"/>
                    <a:pt x="339283" y="2155402"/>
                    <a:pt x="756508" y="2155402"/>
                  </a:cubicBezTo>
                  <a:cubicBezTo>
                    <a:pt x="1173734" y="2155402"/>
                    <a:pt x="1513017" y="1816041"/>
                    <a:pt x="1513017" y="1398719"/>
                  </a:cubicBezTo>
                  <a:lnTo>
                    <a:pt x="1513017" y="756684"/>
                  </a:lnTo>
                  <a:cubicBezTo>
                    <a:pt x="1513017" y="582417"/>
                    <a:pt x="1655149" y="440252"/>
                    <a:pt x="1829375" y="440252"/>
                  </a:cubicBezTo>
                  <a:cubicBezTo>
                    <a:pt x="2003601" y="440252"/>
                    <a:pt x="2145733" y="582417"/>
                    <a:pt x="2145733" y="756684"/>
                  </a:cubicBezTo>
                  <a:lnTo>
                    <a:pt x="2145733" y="1398719"/>
                  </a:lnTo>
                  <a:cubicBezTo>
                    <a:pt x="2145733" y="1816041"/>
                    <a:pt x="2485015" y="2155402"/>
                    <a:pt x="2902241" y="2155402"/>
                  </a:cubicBezTo>
                  <a:cubicBezTo>
                    <a:pt x="3319467" y="2155402"/>
                    <a:pt x="3658750" y="1816041"/>
                    <a:pt x="3658750" y="1398719"/>
                  </a:cubicBezTo>
                  <a:lnTo>
                    <a:pt x="3658750" y="756684"/>
                  </a:lnTo>
                  <a:cubicBezTo>
                    <a:pt x="3658750" y="582417"/>
                    <a:pt x="3800881" y="440252"/>
                    <a:pt x="3975107" y="440252"/>
                  </a:cubicBezTo>
                  <a:cubicBezTo>
                    <a:pt x="4149334" y="440252"/>
                    <a:pt x="4291466" y="582417"/>
                    <a:pt x="4291466" y="756684"/>
                  </a:cubicBezTo>
                  <a:lnTo>
                    <a:pt x="4291466" y="1398719"/>
                  </a:lnTo>
                  <a:cubicBezTo>
                    <a:pt x="4291466" y="1816041"/>
                    <a:pt x="4630748" y="2155402"/>
                    <a:pt x="5047974" y="2155402"/>
                  </a:cubicBezTo>
                  <a:cubicBezTo>
                    <a:pt x="5465200" y="2155402"/>
                    <a:pt x="5804483" y="1816041"/>
                    <a:pt x="5804483" y="1398719"/>
                  </a:cubicBezTo>
                  <a:lnTo>
                    <a:pt x="5366625" y="1398719"/>
                  </a:lnTo>
                  <a:cubicBezTo>
                    <a:pt x="5366625" y="1572984"/>
                    <a:pt x="5224493" y="1715150"/>
                    <a:pt x="5050266" y="1715150"/>
                  </a:cubicBezTo>
                  <a:close/>
                </a:path>
              </a:pathLst>
            </a:custGeom>
            <a:grpFill/>
            <a:ln w="22919" cap="flat">
              <a:noFill/>
              <a:prstDash val="solid"/>
              <a:miter/>
            </a:ln>
          </p:spPr>
          <p:txBody>
            <a:bodyPr rtlCol="0" anchor="ctr"/>
            <a:lstStyle/>
            <a:p>
              <a:endParaRPr lang="sv-SE"/>
            </a:p>
          </p:txBody>
        </p:sp>
        <p:sp>
          <p:nvSpPr>
            <p:cNvPr id="10" name="Frihandsfigur 9">
              <a:extLst>
                <a:ext uri="{FF2B5EF4-FFF2-40B4-BE49-F238E27FC236}">
                  <a16:creationId xmlns:a16="http://schemas.microsoft.com/office/drawing/2014/main" id="{467DDB0E-C10D-7F9B-0762-F70A4768CA94}"/>
                </a:ext>
              </a:extLst>
            </p:cNvPr>
            <p:cNvSpPr/>
            <p:nvPr/>
          </p:nvSpPr>
          <p:spPr>
            <a:xfrm>
              <a:off x="963839" y="5465796"/>
              <a:ext cx="4729323" cy="2155402"/>
            </a:xfrm>
            <a:custGeom>
              <a:avLst/>
              <a:gdLst>
                <a:gd name="connsiteX0" fmla="*/ 3975107 w 4729323"/>
                <a:gd name="connsiteY0" fmla="*/ 1715150 h 2155402"/>
                <a:gd name="connsiteX1" fmla="*/ 3658749 w 4729323"/>
                <a:gd name="connsiteY1" fmla="*/ 1398719 h 2155402"/>
                <a:gd name="connsiteX2" fmla="*/ 3658749 w 4729323"/>
                <a:gd name="connsiteY2" fmla="*/ 756684 h 2155402"/>
                <a:gd name="connsiteX3" fmla="*/ 2902241 w 4729323"/>
                <a:gd name="connsiteY3" fmla="*/ 0 h 2155402"/>
                <a:gd name="connsiteX4" fmla="*/ 2145732 w 4729323"/>
                <a:gd name="connsiteY4" fmla="*/ 756684 h 2155402"/>
                <a:gd name="connsiteX5" fmla="*/ 2145732 w 4729323"/>
                <a:gd name="connsiteY5" fmla="*/ 1398719 h 2155402"/>
                <a:gd name="connsiteX6" fmla="*/ 1829375 w 4729323"/>
                <a:gd name="connsiteY6" fmla="*/ 1715150 h 2155402"/>
                <a:gd name="connsiteX7" fmla="*/ 1513017 w 4729323"/>
                <a:gd name="connsiteY7" fmla="*/ 1398719 h 2155402"/>
                <a:gd name="connsiteX8" fmla="*/ 1513017 w 4729323"/>
                <a:gd name="connsiteY8" fmla="*/ 756684 h 2155402"/>
                <a:gd name="connsiteX9" fmla="*/ 756508 w 4729323"/>
                <a:gd name="connsiteY9" fmla="*/ 0 h 2155402"/>
                <a:gd name="connsiteX10" fmla="*/ 0 w 4729323"/>
                <a:gd name="connsiteY10" fmla="*/ 756684 h 2155402"/>
                <a:gd name="connsiteX11" fmla="*/ 437857 w 4729323"/>
                <a:gd name="connsiteY11" fmla="*/ 756684 h 2155402"/>
                <a:gd name="connsiteX12" fmla="*/ 754216 w 4729323"/>
                <a:gd name="connsiteY12" fmla="*/ 440252 h 2155402"/>
                <a:gd name="connsiteX13" fmla="*/ 1070574 w 4729323"/>
                <a:gd name="connsiteY13" fmla="*/ 756684 h 2155402"/>
                <a:gd name="connsiteX14" fmla="*/ 1070574 w 4729323"/>
                <a:gd name="connsiteY14" fmla="*/ 1398719 h 2155402"/>
                <a:gd name="connsiteX15" fmla="*/ 1827082 w 4729323"/>
                <a:gd name="connsiteY15" fmla="*/ 2155402 h 2155402"/>
                <a:gd name="connsiteX16" fmla="*/ 2583590 w 4729323"/>
                <a:gd name="connsiteY16" fmla="*/ 1398719 h 2155402"/>
                <a:gd name="connsiteX17" fmla="*/ 2583590 w 4729323"/>
                <a:gd name="connsiteY17" fmla="*/ 756684 h 2155402"/>
                <a:gd name="connsiteX18" fmla="*/ 2899949 w 4729323"/>
                <a:gd name="connsiteY18" fmla="*/ 440252 h 2155402"/>
                <a:gd name="connsiteX19" fmla="*/ 3216307 w 4729323"/>
                <a:gd name="connsiteY19" fmla="*/ 756684 h 2155402"/>
                <a:gd name="connsiteX20" fmla="*/ 3216307 w 4729323"/>
                <a:gd name="connsiteY20" fmla="*/ 1398719 h 2155402"/>
                <a:gd name="connsiteX21" fmla="*/ 3972815 w 4729323"/>
                <a:gd name="connsiteY21" fmla="*/ 2155402 h 2155402"/>
                <a:gd name="connsiteX22" fmla="*/ 4729323 w 4729323"/>
                <a:gd name="connsiteY22" fmla="*/ 1398719 h 2155402"/>
                <a:gd name="connsiteX23" fmla="*/ 4291466 w 4729323"/>
                <a:gd name="connsiteY23" fmla="*/ 1398719 h 2155402"/>
                <a:gd name="connsiteX24" fmla="*/ 3975107 w 4729323"/>
                <a:gd name="connsiteY24" fmla="*/ 1715150 h 2155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729323" h="2155402">
                  <a:moveTo>
                    <a:pt x="3975107" y="1715150"/>
                  </a:moveTo>
                  <a:cubicBezTo>
                    <a:pt x="3800881" y="1715150"/>
                    <a:pt x="3658749" y="1572984"/>
                    <a:pt x="3658749" y="1398719"/>
                  </a:cubicBezTo>
                  <a:lnTo>
                    <a:pt x="3658749" y="756684"/>
                  </a:lnTo>
                  <a:cubicBezTo>
                    <a:pt x="3658749" y="339361"/>
                    <a:pt x="3319467" y="0"/>
                    <a:pt x="2902241" y="0"/>
                  </a:cubicBezTo>
                  <a:cubicBezTo>
                    <a:pt x="2485015" y="0"/>
                    <a:pt x="2145732" y="339361"/>
                    <a:pt x="2145732" y="756684"/>
                  </a:cubicBezTo>
                  <a:lnTo>
                    <a:pt x="2145732" y="1398719"/>
                  </a:lnTo>
                  <a:cubicBezTo>
                    <a:pt x="2145732" y="1572984"/>
                    <a:pt x="2003601" y="1715150"/>
                    <a:pt x="1829375" y="1715150"/>
                  </a:cubicBezTo>
                  <a:cubicBezTo>
                    <a:pt x="1655148" y="1715150"/>
                    <a:pt x="1513017" y="1572984"/>
                    <a:pt x="1513017" y="1398719"/>
                  </a:cubicBezTo>
                  <a:lnTo>
                    <a:pt x="1513017" y="756684"/>
                  </a:lnTo>
                  <a:cubicBezTo>
                    <a:pt x="1513017" y="339361"/>
                    <a:pt x="1173734" y="0"/>
                    <a:pt x="756508" y="0"/>
                  </a:cubicBezTo>
                  <a:cubicBezTo>
                    <a:pt x="339282" y="0"/>
                    <a:pt x="0" y="339361"/>
                    <a:pt x="0" y="756684"/>
                  </a:cubicBezTo>
                  <a:lnTo>
                    <a:pt x="437857" y="756684"/>
                  </a:lnTo>
                  <a:cubicBezTo>
                    <a:pt x="437857" y="582417"/>
                    <a:pt x="579989" y="440252"/>
                    <a:pt x="754216" y="440252"/>
                  </a:cubicBezTo>
                  <a:cubicBezTo>
                    <a:pt x="928442" y="440252"/>
                    <a:pt x="1070574" y="582417"/>
                    <a:pt x="1070574" y="756684"/>
                  </a:cubicBezTo>
                  <a:lnTo>
                    <a:pt x="1070574" y="1398719"/>
                  </a:lnTo>
                  <a:cubicBezTo>
                    <a:pt x="1070574" y="1816041"/>
                    <a:pt x="1409857" y="2155402"/>
                    <a:pt x="1827082" y="2155402"/>
                  </a:cubicBezTo>
                  <a:cubicBezTo>
                    <a:pt x="2244308" y="2155402"/>
                    <a:pt x="2583590" y="1816041"/>
                    <a:pt x="2583590" y="1398719"/>
                  </a:cubicBezTo>
                  <a:lnTo>
                    <a:pt x="2583590" y="756684"/>
                  </a:lnTo>
                  <a:cubicBezTo>
                    <a:pt x="2583590" y="582417"/>
                    <a:pt x="2725722" y="440252"/>
                    <a:pt x="2899949" y="440252"/>
                  </a:cubicBezTo>
                  <a:cubicBezTo>
                    <a:pt x="3074174" y="440252"/>
                    <a:pt x="3216307" y="582417"/>
                    <a:pt x="3216307" y="756684"/>
                  </a:cubicBezTo>
                  <a:lnTo>
                    <a:pt x="3216307" y="1398719"/>
                  </a:lnTo>
                  <a:cubicBezTo>
                    <a:pt x="3216307" y="1816041"/>
                    <a:pt x="3555589" y="2155402"/>
                    <a:pt x="3972815" y="2155402"/>
                  </a:cubicBezTo>
                  <a:cubicBezTo>
                    <a:pt x="4390041" y="2155402"/>
                    <a:pt x="4729323" y="1816041"/>
                    <a:pt x="4729323" y="1398719"/>
                  </a:cubicBezTo>
                  <a:lnTo>
                    <a:pt x="4291466" y="1398719"/>
                  </a:lnTo>
                  <a:cubicBezTo>
                    <a:pt x="4291466" y="1572984"/>
                    <a:pt x="4149334" y="1715150"/>
                    <a:pt x="3975107" y="1715150"/>
                  </a:cubicBezTo>
                  <a:close/>
                </a:path>
              </a:pathLst>
            </a:custGeom>
            <a:grpFill/>
            <a:ln w="22919" cap="flat">
              <a:noFill/>
              <a:prstDash val="solid"/>
              <a:miter/>
            </a:ln>
          </p:spPr>
          <p:txBody>
            <a:bodyPr rtlCol="0" anchor="ctr"/>
            <a:lstStyle/>
            <a:p>
              <a:endParaRPr lang="sv-SE"/>
            </a:p>
          </p:txBody>
        </p:sp>
        <p:sp>
          <p:nvSpPr>
            <p:cNvPr id="11" name="Frihandsfigur 10">
              <a:extLst>
                <a:ext uri="{FF2B5EF4-FFF2-40B4-BE49-F238E27FC236}">
                  <a16:creationId xmlns:a16="http://schemas.microsoft.com/office/drawing/2014/main" id="{11904F7C-341E-033D-BC34-6B6EFF287482}"/>
                </a:ext>
              </a:extLst>
            </p:cNvPr>
            <p:cNvSpPr/>
            <p:nvPr/>
          </p:nvSpPr>
          <p:spPr>
            <a:xfrm>
              <a:off x="5257596" y="5465796"/>
              <a:ext cx="4729323" cy="2155402"/>
            </a:xfrm>
            <a:custGeom>
              <a:avLst/>
              <a:gdLst>
                <a:gd name="connsiteX0" fmla="*/ 3975108 w 4729323"/>
                <a:gd name="connsiteY0" fmla="*/ 1715150 h 2155402"/>
                <a:gd name="connsiteX1" fmla="*/ 3658749 w 4729323"/>
                <a:gd name="connsiteY1" fmla="*/ 1398719 h 2155402"/>
                <a:gd name="connsiteX2" fmla="*/ 3658749 w 4729323"/>
                <a:gd name="connsiteY2" fmla="*/ 756684 h 2155402"/>
                <a:gd name="connsiteX3" fmla="*/ 2902241 w 4729323"/>
                <a:gd name="connsiteY3" fmla="*/ 0 h 2155402"/>
                <a:gd name="connsiteX4" fmla="*/ 2145732 w 4729323"/>
                <a:gd name="connsiteY4" fmla="*/ 756684 h 2155402"/>
                <a:gd name="connsiteX5" fmla="*/ 2145732 w 4729323"/>
                <a:gd name="connsiteY5" fmla="*/ 1398719 h 2155402"/>
                <a:gd name="connsiteX6" fmla="*/ 1829375 w 4729323"/>
                <a:gd name="connsiteY6" fmla="*/ 1715150 h 2155402"/>
                <a:gd name="connsiteX7" fmla="*/ 1513017 w 4729323"/>
                <a:gd name="connsiteY7" fmla="*/ 1398719 h 2155402"/>
                <a:gd name="connsiteX8" fmla="*/ 1513017 w 4729323"/>
                <a:gd name="connsiteY8" fmla="*/ 756684 h 2155402"/>
                <a:gd name="connsiteX9" fmla="*/ 756508 w 4729323"/>
                <a:gd name="connsiteY9" fmla="*/ 0 h 2155402"/>
                <a:gd name="connsiteX10" fmla="*/ 0 w 4729323"/>
                <a:gd name="connsiteY10" fmla="*/ 756684 h 2155402"/>
                <a:gd name="connsiteX11" fmla="*/ 437857 w 4729323"/>
                <a:gd name="connsiteY11" fmla="*/ 756684 h 2155402"/>
                <a:gd name="connsiteX12" fmla="*/ 754216 w 4729323"/>
                <a:gd name="connsiteY12" fmla="*/ 440252 h 2155402"/>
                <a:gd name="connsiteX13" fmla="*/ 1070574 w 4729323"/>
                <a:gd name="connsiteY13" fmla="*/ 756684 h 2155402"/>
                <a:gd name="connsiteX14" fmla="*/ 1070574 w 4729323"/>
                <a:gd name="connsiteY14" fmla="*/ 1398719 h 2155402"/>
                <a:gd name="connsiteX15" fmla="*/ 1827083 w 4729323"/>
                <a:gd name="connsiteY15" fmla="*/ 2155402 h 2155402"/>
                <a:gd name="connsiteX16" fmla="*/ 2583591 w 4729323"/>
                <a:gd name="connsiteY16" fmla="*/ 1398719 h 2155402"/>
                <a:gd name="connsiteX17" fmla="*/ 2583591 w 4729323"/>
                <a:gd name="connsiteY17" fmla="*/ 756684 h 2155402"/>
                <a:gd name="connsiteX18" fmla="*/ 2899949 w 4729323"/>
                <a:gd name="connsiteY18" fmla="*/ 440252 h 2155402"/>
                <a:gd name="connsiteX19" fmla="*/ 3216307 w 4729323"/>
                <a:gd name="connsiteY19" fmla="*/ 756684 h 2155402"/>
                <a:gd name="connsiteX20" fmla="*/ 3216307 w 4729323"/>
                <a:gd name="connsiteY20" fmla="*/ 1398719 h 2155402"/>
                <a:gd name="connsiteX21" fmla="*/ 3972815 w 4729323"/>
                <a:gd name="connsiteY21" fmla="*/ 2155402 h 2155402"/>
                <a:gd name="connsiteX22" fmla="*/ 4729323 w 4729323"/>
                <a:gd name="connsiteY22" fmla="*/ 1398719 h 2155402"/>
                <a:gd name="connsiteX23" fmla="*/ 4291466 w 4729323"/>
                <a:gd name="connsiteY23" fmla="*/ 1398719 h 2155402"/>
                <a:gd name="connsiteX24" fmla="*/ 3975108 w 4729323"/>
                <a:gd name="connsiteY24" fmla="*/ 1715150 h 2155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729323" h="2155402">
                  <a:moveTo>
                    <a:pt x="3975108" y="1715150"/>
                  </a:moveTo>
                  <a:cubicBezTo>
                    <a:pt x="3800881" y="1715150"/>
                    <a:pt x="3658749" y="1572984"/>
                    <a:pt x="3658749" y="1398719"/>
                  </a:cubicBezTo>
                  <a:lnTo>
                    <a:pt x="3658749" y="756684"/>
                  </a:lnTo>
                  <a:cubicBezTo>
                    <a:pt x="3658749" y="339361"/>
                    <a:pt x="3319467" y="0"/>
                    <a:pt x="2902241" y="0"/>
                  </a:cubicBezTo>
                  <a:cubicBezTo>
                    <a:pt x="2485016" y="0"/>
                    <a:pt x="2145732" y="339361"/>
                    <a:pt x="2145732" y="756684"/>
                  </a:cubicBezTo>
                  <a:lnTo>
                    <a:pt x="2145732" y="1398719"/>
                  </a:lnTo>
                  <a:cubicBezTo>
                    <a:pt x="2145732" y="1572984"/>
                    <a:pt x="2003602" y="1715150"/>
                    <a:pt x="1829375" y="1715150"/>
                  </a:cubicBezTo>
                  <a:cubicBezTo>
                    <a:pt x="1655149" y="1715150"/>
                    <a:pt x="1513017" y="1572984"/>
                    <a:pt x="1513017" y="1398719"/>
                  </a:cubicBezTo>
                  <a:lnTo>
                    <a:pt x="1513017" y="756684"/>
                  </a:lnTo>
                  <a:cubicBezTo>
                    <a:pt x="1513017" y="339361"/>
                    <a:pt x="1173734" y="0"/>
                    <a:pt x="756508" y="0"/>
                  </a:cubicBezTo>
                  <a:cubicBezTo>
                    <a:pt x="339282" y="0"/>
                    <a:pt x="0" y="339361"/>
                    <a:pt x="0" y="756684"/>
                  </a:cubicBezTo>
                  <a:lnTo>
                    <a:pt x="437857" y="756684"/>
                  </a:lnTo>
                  <a:cubicBezTo>
                    <a:pt x="437857" y="582417"/>
                    <a:pt x="579989" y="440252"/>
                    <a:pt x="754216" y="440252"/>
                  </a:cubicBezTo>
                  <a:cubicBezTo>
                    <a:pt x="928442" y="440252"/>
                    <a:pt x="1070574" y="582417"/>
                    <a:pt x="1070574" y="756684"/>
                  </a:cubicBezTo>
                  <a:lnTo>
                    <a:pt x="1070574" y="1398719"/>
                  </a:lnTo>
                  <a:cubicBezTo>
                    <a:pt x="1070574" y="1816041"/>
                    <a:pt x="1409857" y="2155402"/>
                    <a:pt x="1827083" y="2155402"/>
                  </a:cubicBezTo>
                  <a:cubicBezTo>
                    <a:pt x="2244309" y="2155402"/>
                    <a:pt x="2583591" y="1816041"/>
                    <a:pt x="2583591" y="1398719"/>
                  </a:cubicBezTo>
                  <a:lnTo>
                    <a:pt x="2583591" y="756684"/>
                  </a:lnTo>
                  <a:cubicBezTo>
                    <a:pt x="2583591" y="582417"/>
                    <a:pt x="2725723" y="440252"/>
                    <a:pt x="2899949" y="440252"/>
                  </a:cubicBezTo>
                  <a:cubicBezTo>
                    <a:pt x="3074174" y="440252"/>
                    <a:pt x="3216307" y="582417"/>
                    <a:pt x="3216307" y="756684"/>
                  </a:cubicBezTo>
                  <a:lnTo>
                    <a:pt x="3216307" y="1398719"/>
                  </a:lnTo>
                  <a:cubicBezTo>
                    <a:pt x="3216307" y="1816041"/>
                    <a:pt x="3555589" y="2155402"/>
                    <a:pt x="3972815" y="2155402"/>
                  </a:cubicBezTo>
                  <a:cubicBezTo>
                    <a:pt x="4390041" y="2155402"/>
                    <a:pt x="4729323" y="1816041"/>
                    <a:pt x="4729323" y="1398719"/>
                  </a:cubicBezTo>
                  <a:lnTo>
                    <a:pt x="4291466" y="1398719"/>
                  </a:lnTo>
                  <a:cubicBezTo>
                    <a:pt x="4291466" y="1572984"/>
                    <a:pt x="4149334" y="1715150"/>
                    <a:pt x="3975108" y="1715150"/>
                  </a:cubicBezTo>
                  <a:close/>
                </a:path>
              </a:pathLst>
            </a:custGeom>
            <a:grpFill/>
            <a:ln w="22919" cap="flat">
              <a:noFill/>
              <a:prstDash val="solid"/>
              <a:miter/>
            </a:ln>
          </p:spPr>
          <p:txBody>
            <a:bodyPr rtlCol="0" anchor="ctr"/>
            <a:lstStyle/>
            <a:p>
              <a:endParaRPr lang="sv-SE"/>
            </a:p>
          </p:txBody>
        </p:sp>
        <p:sp>
          <p:nvSpPr>
            <p:cNvPr id="12" name="Frihandsfigur 11">
              <a:extLst>
                <a:ext uri="{FF2B5EF4-FFF2-40B4-BE49-F238E27FC236}">
                  <a16:creationId xmlns:a16="http://schemas.microsoft.com/office/drawing/2014/main" id="{10D355D1-C76A-8140-3FC3-3B650800C054}"/>
                </a:ext>
              </a:extLst>
            </p:cNvPr>
            <p:cNvSpPr/>
            <p:nvPr/>
          </p:nvSpPr>
          <p:spPr>
            <a:xfrm rot="-5116132">
              <a:off x="9537055" y="6310579"/>
              <a:ext cx="463078" cy="463185"/>
            </a:xfrm>
            <a:custGeom>
              <a:avLst/>
              <a:gdLst>
                <a:gd name="connsiteX0" fmla="*/ 463079 w 463078"/>
                <a:gd name="connsiteY0" fmla="*/ 231593 h 463185"/>
                <a:gd name="connsiteX1" fmla="*/ 231540 w 463078"/>
                <a:gd name="connsiteY1" fmla="*/ 463186 h 463185"/>
                <a:gd name="connsiteX2" fmla="*/ 2 w 463078"/>
                <a:gd name="connsiteY2" fmla="*/ 231593 h 463185"/>
                <a:gd name="connsiteX3" fmla="*/ 231540 w 463078"/>
                <a:gd name="connsiteY3" fmla="*/ 0 h 463185"/>
                <a:gd name="connsiteX4" fmla="*/ 463079 w 463078"/>
                <a:gd name="connsiteY4" fmla="*/ 231593 h 4631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078" h="463185">
                  <a:moveTo>
                    <a:pt x="463079" y="231593"/>
                  </a:moveTo>
                  <a:cubicBezTo>
                    <a:pt x="463079" y="359498"/>
                    <a:pt x="359415" y="463186"/>
                    <a:pt x="231540" y="463186"/>
                  </a:cubicBezTo>
                  <a:cubicBezTo>
                    <a:pt x="103665" y="463186"/>
                    <a:pt x="2" y="359498"/>
                    <a:pt x="2" y="231593"/>
                  </a:cubicBezTo>
                  <a:cubicBezTo>
                    <a:pt x="2" y="103688"/>
                    <a:pt x="103665" y="0"/>
                    <a:pt x="231540" y="0"/>
                  </a:cubicBezTo>
                  <a:cubicBezTo>
                    <a:pt x="359415" y="0"/>
                    <a:pt x="463079" y="103687"/>
                    <a:pt x="463079" y="231593"/>
                  </a:cubicBezTo>
                  <a:close/>
                </a:path>
              </a:pathLst>
            </a:custGeom>
            <a:grpFill/>
            <a:ln w="22919" cap="flat">
              <a:noFill/>
              <a:prstDash val="solid"/>
              <a:miter/>
            </a:ln>
          </p:spPr>
          <p:txBody>
            <a:bodyPr rtlCol="0" anchor="ctr"/>
            <a:lstStyle/>
            <a:p>
              <a:endParaRPr lang="sv-SE"/>
            </a:p>
          </p:txBody>
        </p:sp>
        <p:sp>
          <p:nvSpPr>
            <p:cNvPr id="13" name="Frihandsfigur 12">
              <a:extLst>
                <a:ext uri="{FF2B5EF4-FFF2-40B4-BE49-F238E27FC236}">
                  <a16:creationId xmlns:a16="http://schemas.microsoft.com/office/drawing/2014/main" id="{D49DD3DD-AF2E-D31F-C5CA-5DD67C8D4100}"/>
                </a:ext>
              </a:extLst>
            </p:cNvPr>
            <p:cNvSpPr/>
            <p:nvPr/>
          </p:nvSpPr>
          <p:spPr>
            <a:xfrm>
              <a:off x="5243842" y="6311906"/>
              <a:ext cx="463073" cy="463181"/>
            </a:xfrm>
            <a:custGeom>
              <a:avLst/>
              <a:gdLst>
                <a:gd name="connsiteX0" fmla="*/ 231537 w 463073"/>
                <a:gd name="connsiteY0" fmla="*/ 0 h 463181"/>
                <a:gd name="connsiteX1" fmla="*/ 0 w 463073"/>
                <a:gd name="connsiteY1" fmla="*/ 231591 h 463181"/>
                <a:gd name="connsiteX2" fmla="*/ 231537 w 463073"/>
                <a:gd name="connsiteY2" fmla="*/ 463182 h 463181"/>
                <a:gd name="connsiteX3" fmla="*/ 463074 w 463073"/>
                <a:gd name="connsiteY3" fmla="*/ 231591 h 463181"/>
                <a:gd name="connsiteX4" fmla="*/ 231537 w 463073"/>
                <a:gd name="connsiteY4" fmla="*/ 0 h 4631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073" h="463181">
                  <a:moveTo>
                    <a:pt x="231537" y="0"/>
                  </a:moveTo>
                  <a:cubicBezTo>
                    <a:pt x="103160" y="0"/>
                    <a:pt x="0" y="103184"/>
                    <a:pt x="0" y="231591"/>
                  </a:cubicBezTo>
                  <a:cubicBezTo>
                    <a:pt x="0" y="359998"/>
                    <a:pt x="103160" y="463182"/>
                    <a:pt x="231537" y="463182"/>
                  </a:cubicBezTo>
                  <a:cubicBezTo>
                    <a:pt x="359913" y="463182"/>
                    <a:pt x="463074" y="359998"/>
                    <a:pt x="463074" y="231591"/>
                  </a:cubicBezTo>
                  <a:cubicBezTo>
                    <a:pt x="463074" y="103184"/>
                    <a:pt x="359913" y="0"/>
                    <a:pt x="231537" y="0"/>
                  </a:cubicBezTo>
                  <a:close/>
                </a:path>
              </a:pathLst>
            </a:custGeom>
            <a:grpFill/>
            <a:ln w="22919" cap="flat">
              <a:noFill/>
              <a:prstDash val="solid"/>
              <a:miter/>
            </a:ln>
          </p:spPr>
          <p:txBody>
            <a:bodyPr rtlCol="0" anchor="ctr"/>
            <a:lstStyle/>
            <a:p>
              <a:endParaRPr lang="sv-SE"/>
            </a:p>
          </p:txBody>
        </p:sp>
        <p:sp>
          <p:nvSpPr>
            <p:cNvPr id="14" name="Frihandsfigur 13">
              <a:extLst>
                <a:ext uri="{FF2B5EF4-FFF2-40B4-BE49-F238E27FC236}">
                  <a16:creationId xmlns:a16="http://schemas.microsoft.com/office/drawing/2014/main" id="{A37058F2-DB29-A664-FEE6-E27D49E2FC1B}"/>
                </a:ext>
              </a:extLst>
            </p:cNvPr>
            <p:cNvSpPr/>
            <p:nvPr/>
          </p:nvSpPr>
          <p:spPr>
            <a:xfrm rot="-171312">
              <a:off x="950364" y="6309872"/>
              <a:ext cx="463093" cy="463201"/>
            </a:xfrm>
            <a:custGeom>
              <a:avLst/>
              <a:gdLst>
                <a:gd name="connsiteX0" fmla="*/ 463094 w 463093"/>
                <a:gd name="connsiteY0" fmla="*/ 231601 h 463201"/>
                <a:gd name="connsiteX1" fmla="*/ 231547 w 463093"/>
                <a:gd name="connsiteY1" fmla="*/ 463202 h 463201"/>
                <a:gd name="connsiteX2" fmla="*/ -1 w 463093"/>
                <a:gd name="connsiteY2" fmla="*/ 231601 h 463201"/>
                <a:gd name="connsiteX3" fmla="*/ 231547 w 463093"/>
                <a:gd name="connsiteY3" fmla="*/ 0 h 463201"/>
                <a:gd name="connsiteX4" fmla="*/ 463094 w 463093"/>
                <a:gd name="connsiteY4" fmla="*/ 231601 h 463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093" h="463201">
                  <a:moveTo>
                    <a:pt x="463094" y="231601"/>
                  </a:moveTo>
                  <a:cubicBezTo>
                    <a:pt x="463094" y="359510"/>
                    <a:pt x="359427" y="463202"/>
                    <a:pt x="231547" y="463202"/>
                  </a:cubicBezTo>
                  <a:cubicBezTo>
                    <a:pt x="103667" y="463202"/>
                    <a:pt x="-1" y="359511"/>
                    <a:pt x="-1" y="231601"/>
                  </a:cubicBezTo>
                  <a:cubicBezTo>
                    <a:pt x="-1" y="103692"/>
                    <a:pt x="103666" y="0"/>
                    <a:pt x="231547" y="0"/>
                  </a:cubicBezTo>
                  <a:cubicBezTo>
                    <a:pt x="359426" y="0"/>
                    <a:pt x="463094" y="103691"/>
                    <a:pt x="463094" y="231601"/>
                  </a:cubicBezTo>
                  <a:close/>
                </a:path>
              </a:pathLst>
            </a:custGeom>
            <a:grpFill/>
            <a:ln w="22920" cap="flat">
              <a:noFill/>
              <a:prstDash val="solid"/>
              <a:miter/>
            </a:ln>
          </p:spPr>
          <p:txBody>
            <a:bodyPr rtlCol="0" anchor="ctr"/>
            <a:lstStyle/>
            <a:p>
              <a:endParaRPr lang="sv-SE"/>
            </a:p>
          </p:txBody>
        </p:sp>
        <p:sp>
          <p:nvSpPr>
            <p:cNvPr id="15" name="Frihandsfigur 14">
              <a:extLst>
                <a:ext uri="{FF2B5EF4-FFF2-40B4-BE49-F238E27FC236}">
                  <a16:creationId xmlns:a16="http://schemas.microsoft.com/office/drawing/2014/main" id="{6316DCBC-A9AB-2FDA-49FE-FF5F0EF7A959}"/>
                </a:ext>
              </a:extLst>
            </p:cNvPr>
            <p:cNvSpPr/>
            <p:nvPr/>
          </p:nvSpPr>
          <p:spPr>
            <a:xfrm rot="-213744">
              <a:off x="-4416515" y="6309796"/>
              <a:ext cx="463089" cy="463197"/>
            </a:xfrm>
            <a:custGeom>
              <a:avLst/>
              <a:gdLst>
                <a:gd name="connsiteX0" fmla="*/ 463090 w 463089"/>
                <a:gd name="connsiteY0" fmla="*/ 231599 h 463197"/>
                <a:gd name="connsiteX1" fmla="*/ 231545 w 463089"/>
                <a:gd name="connsiteY1" fmla="*/ 463197 h 463197"/>
                <a:gd name="connsiteX2" fmla="*/ 0 w 463089"/>
                <a:gd name="connsiteY2" fmla="*/ 231599 h 463197"/>
                <a:gd name="connsiteX3" fmla="*/ 231545 w 463089"/>
                <a:gd name="connsiteY3" fmla="*/ 0 h 463197"/>
                <a:gd name="connsiteX4" fmla="*/ 463090 w 463089"/>
                <a:gd name="connsiteY4" fmla="*/ 231599 h 4631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089" h="463197">
                  <a:moveTo>
                    <a:pt x="463090" y="231599"/>
                  </a:moveTo>
                  <a:cubicBezTo>
                    <a:pt x="463090" y="359507"/>
                    <a:pt x="359423" y="463197"/>
                    <a:pt x="231545" y="463197"/>
                  </a:cubicBezTo>
                  <a:cubicBezTo>
                    <a:pt x="103666" y="463197"/>
                    <a:pt x="0" y="359507"/>
                    <a:pt x="0" y="231599"/>
                  </a:cubicBezTo>
                  <a:cubicBezTo>
                    <a:pt x="0" y="103691"/>
                    <a:pt x="103666" y="0"/>
                    <a:pt x="231545" y="0"/>
                  </a:cubicBezTo>
                  <a:cubicBezTo>
                    <a:pt x="359424" y="0"/>
                    <a:pt x="463090" y="103690"/>
                    <a:pt x="463090" y="231599"/>
                  </a:cubicBezTo>
                  <a:close/>
                </a:path>
              </a:pathLst>
            </a:custGeom>
            <a:grpFill/>
            <a:ln w="22920" cap="flat">
              <a:noFill/>
              <a:prstDash val="solid"/>
              <a:miter/>
            </a:ln>
          </p:spPr>
          <p:txBody>
            <a:bodyPr rtlCol="0" anchor="ctr"/>
            <a:lstStyle/>
            <a:p>
              <a:endParaRPr lang="sv-SE"/>
            </a:p>
          </p:txBody>
        </p:sp>
      </p:grpSp>
    </p:spTree>
    <p:extLst>
      <p:ext uri="{BB962C8B-B14F-4D97-AF65-F5344CB8AC3E}">
        <p14:creationId xmlns:p14="http://schemas.microsoft.com/office/powerpoint/2010/main" val="25850481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Citat rödbrun">
    <p:bg>
      <p:bgPr>
        <a:solidFill>
          <a:srgbClr val="751515"/>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1EEE6BF-40A1-BE9D-0F0B-D6DB1CD727C8}"/>
              </a:ext>
            </a:extLst>
          </p:cNvPr>
          <p:cNvSpPr>
            <a:spLocks noGrp="1"/>
          </p:cNvSpPr>
          <p:nvPr>
            <p:ph type="title" hasCustomPrompt="1"/>
          </p:nvPr>
        </p:nvSpPr>
        <p:spPr>
          <a:xfrm>
            <a:off x="838200" y="1690687"/>
            <a:ext cx="10515600" cy="3360738"/>
          </a:xfrm>
        </p:spPr>
        <p:txBody>
          <a:bodyPr anchor="ctr"/>
          <a:lstStyle>
            <a:lvl1pPr algn="ctr">
              <a:defRPr sz="4800">
                <a:solidFill>
                  <a:srgbClr val="FFF3DE"/>
                </a:solidFill>
              </a:defRPr>
            </a:lvl1pPr>
          </a:lstStyle>
          <a:p>
            <a:r>
              <a:rPr lang="sv-SE" dirty="0"/>
              <a:t>Stor text eller citat</a:t>
            </a:r>
          </a:p>
        </p:txBody>
      </p:sp>
      <p:sp>
        <p:nvSpPr>
          <p:cNvPr id="3" name="Platshållare för datum 2">
            <a:extLst>
              <a:ext uri="{FF2B5EF4-FFF2-40B4-BE49-F238E27FC236}">
                <a16:creationId xmlns:a16="http://schemas.microsoft.com/office/drawing/2014/main" id="{D165BDBE-9B48-4AA0-02F0-C53D9DD19482}"/>
              </a:ext>
            </a:extLst>
          </p:cNvPr>
          <p:cNvSpPr>
            <a:spLocks noGrp="1"/>
          </p:cNvSpPr>
          <p:nvPr>
            <p:ph type="dt" sz="half" idx="10"/>
          </p:nvPr>
        </p:nvSpPr>
        <p:spPr/>
        <p:txBody>
          <a:bodyPr/>
          <a:lstStyle>
            <a:lvl1pPr>
              <a:defRPr>
                <a:solidFill>
                  <a:srgbClr val="FFF3DE"/>
                </a:solidFill>
              </a:defRPr>
            </a:lvl1pPr>
          </a:lstStyle>
          <a:p>
            <a:fld id="{DF9A252D-42FD-964F-9D4B-A923078A1E7F}" type="datetimeFigureOut">
              <a:rPr lang="sv-SE" smtClean="0"/>
              <a:pPr/>
              <a:t>2024-10-03</a:t>
            </a:fld>
            <a:endParaRPr lang="sv-SE" dirty="0"/>
          </a:p>
        </p:txBody>
      </p:sp>
      <p:sp>
        <p:nvSpPr>
          <p:cNvPr id="4" name="Platshållare för sidfot 3">
            <a:extLst>
              <a:ext uri="{FF2B5EF4-FFF2-40B4-BE49-F238E27FC236}">
                <a16:creationId xmlns:a16="http://schemas.microsoft.com/office/drawing/2014/main" id="{2684D6DF-A1D6-E4C6-3900-23C8F0853662}"/>
              </a:ext>
            </a:extLst>
          </p:cNvPr>
          <p:cNvSpPr>
            <a:spLocks noGrp="1"/>
          </p:cNvSpPr>
          <p:nvPr>
            <p:ph type="ftr" sz="quarter" idx="11"/>
          </p:nvPr>
        </p:nvSpPr>
        <p:spPr/>
        <p:txBody>
          <a:bodyPr/>
          <a:lstStyle>
            <a:lvl1pPr>
              <a:defRPr>
                <a:solidFill>
                  <a:srgbClr val="FFF3DE"/>
                </a:solidFill>
              </a:defRPr>
            </a:lvl1pPr>
          </a:lstStyle>
          <a:p>
            <a:endParaRPr lang="sv-SE" dirty="0"/>
          </a:p>
        </p:txBody>
      </p:sp>
      <p:sp>
        <p:nvSpPr>
          <p:cNvPr id="5" name="Platshållare för bildnummer 4">
            <a:extLst>
              <a:ext uri="{FF2B5EF4-FFF2-40B4-BE49-F238E27FC236}">
                <a16:creationId xmlns:a16="http://schemas.microsoft.com/office/drawing/2014/main" id="{47E37F41-D7D2-B735-2387-28FC9D68577F}"/>
              </a:ext>
            </a:extLst>
          </p:cNvPr>
          <p:cNvSpPr>
            <a:spLocks noGrp="1"/>
          </p:cNvSpPr>
          <p:nvPr>
            <p:ph type="sldNum" sz="quarter" idx="12"/>
          </p:nvPr>
        </p:nvSpPr>
        <p:spPr/>
        <p:txBody>
          <a:bodyPr/>
          <a:lstStyle>
            <a:lvl1pPr>
              <a:defRPr>
                <a:solidFill>
                  <a:srgbClr val="FFF3DE"/>
                </a:solidFill>
              </a:defRPr>
            </a:lvl1pPr>
          </a:lstStyle>
          <a:p>
            <a:fld id="{8D6D5F7C-CA1D-3C4C-A25E-2F7F10C66518}" type="slidenum">
              <a:rPr lang="sv-SE" smtClean="0"/>
              <a:pPr/>
              <a:t>‹#›</a:t>
            </a:fld>
            <a:endParaRPr lang="sv-SE" dirty="0"/>
          </a:p>
        </p:txBody>
      </p:sp>
      <p:pic>
        <p:nvPicPr>
          <p:cNvPr id="7" name="Bild 6">
            <a:extLst>
              <a:ext uri="{FF2B5EF4-FFF2-40B4-BE49-F238E27FC236}">
                <a16:creationId xmlns:a16="http://schemas.microsoft.com/office/drawing/2014/main" id="{3E4A31A8-0E36-1A73-DDC0-E7A862C18276}"/>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0231534" y="14968"/>
            <a:ext cx="1875404" cy="1325563"/>
          </a:xfrm>
          <a:prstGeom prst="rect">
            <a:avLst/>
          </a:prstGeom>
        </p:spPr>
      </p:pic>
      <p:grpSp>
        <p:nvGrpSpPr>
          <p:cNvPr id="15" name="Bild 7">
            <a:extLst>
              <a:ext uri="{FF2B5EF4-FFF2-40B4-BE49-F238E27FC236}">
                <a16:creationId xmlns:a16="http://schemas.microsoft.com/office/drawing/2014/main" id="{691FEDDD-F394-A628-0BD0-53F057D50F63}"/>
              </a:ext>
            </a:extLst>
          </p:cNvPr>
          <p:cNvGrpSpPr/>
          <p:nvPr userDrawn="1"/>
        </p:nvGrpSpPr>
        <p:grpSpPr>
          <a:xfrm rot="18900000">
            <a:off x="-4430458" y="-112509"/>
            <a:ext cx="14448897" cy="2155402"/>
            <a:chOff x="-4430455" y="5465796"/>
            <a:chExt cx="14448897" cy="2155402"/>
          </a:xfrm>
          <a:solidFill>
            <a:schemeClr val="accent5"/>
          </a:solidFill>
        </p:grpSpPr>
        <p:sp>
          <p:nvSpPr>
            <p:cNvPr id="16" name="Frihandsfigur 15">
              <a:extLst>
                <a:ext uri="{FF2B5EF4-FFF2-40B4-BE49-F238E27FC236}">
                  <a16:creationId xmlns:a16="http://schemas.microsoft.com/office/drawing/2014/main" id="{46FBC3D5-42F6-A0C9-CDCD-E6A3754E8685}"/>
                </a:ext>
              </a:extLst>
            </p:cNvPr>
            <p:cNvSpPr/>
            <p:nvPr/>
          </p:nvSpPr>
          <p:spPr>
            <a:xfrm>
              <a:off x="-4405078" y="5465796"/>
              <a:ext cx="5804482" cy="2155402"/>
            </a:xfrm>
            <a:custGeom>
              <a:avLst/>
              <a:gdLst>
                <a:gd name="connsiteX0" fmla="*/ 5050266 w 5804482"/>
                <a:gd name="connsiteY0" fmla="*/ 1715150 h 2155402"/>
                <a:gd name="connsiteX1" fmla="*/ 4733909 w 5804482"/>
                <a:gd name="connsiteY1" fmla="*/ 1398719 h 2155402"/>
                <a:gd name="connsiteX2" fmla="*/ 4733909 w 5804482"/>
                <a:gd name="connsiteY2" fmla="*/ 756684 h 2155402"/>
                <a:gd name="connsiteX3" fmla="*/ 3977400 w 5804482"/>
                <a:gd name="connsiteY3" fmla="*/ 0 h 2155402"/>
                <a:gd name="connsiteX4" fmla="*/ 3220892 w 5804482"/>
                <a:gd name="connsiteY4" fmla="*/ 756684 h 2155402"/>
                <a:gd name="connsiteX5" fmla="*/ 3220892 w 5804482"/>
                <a:gd name="connsiteY5" fmla="*/ 1398719 h 2155402"/>
                <a:gd name="connsiteX6" fmla="*/ 2904534 w 5804482"/>
                <a:gd name="connsiteY6" fmla="*/ 1715150 h 2155402"/>
                <a:gd name="connsiteX7" fmla="*/ 2588175 w 5804482"/>
                <a:gd name="connsiteY7" fmla="*/ 1398719 h 2155402"/>
                <a:gd name="connsiteX8" fmla="*/ 2588175 w 5804482"/>
                <a:gd name="connsiteY8" fmla="*/ 756684 h 2155402"/>
                <a:gd name="connsiteX9" fmla="*/ 1831667 w 5804482"/>
                <a:gd name="connsiteY9" fmla="*/ 0 h 2155402"/>
                <a:gd name="connsiteX10" fmla="*/ 1075159 w 5804482"/>
                <a:gd name="connsiteY10" fmla="*/ 756684 h 2155402"/>
                <a:gd name="connsiteX11" fmla="*/ 1075159 w 5804482"/>
                <a:gd name="connsiteY11" fmla="*/ 1398719 h 2155402"/>
                <a:gd name="connsiteX12" fmla="*/ 758801 w 5804482"/>
                <a:gd name="connsiteY12" fmla="*/ 1715150 h 2155402"/>
                <a:gd name="connsiteX13" fmla="*/ 442443 w 5804482"/>
                <a:gd name="connsiteY13" fmla="*/ 1398719 h 2155402"/>
                <a:gd name="connsiteX14" fmla="*/ 0 w 5804482"/>
                <a:gd name="connsiteY14" fmla="*/ 1398719 h 2155402"/>
                <a:gd name="connsiteX15" fmla="*/ 756508 w 5804482"/>
                <a:gd name="connsiteY15" fmla="*/ 2155402 h 2155402"/>
                <a:gd name="connsiteX16" fmla="*/ 1513017 w 5804482"/>
                <a:gd name="connsiteY16" fmla="*/ 1398719 h 2155402"/>
                <a:gd name="connsiteX17" fmla="*/ 1513017 w 5804482"/>
                <a:gd name="connsiteY17" fmla="*/ 756684 h 2155402"/>
                <a:gd name="connsiteX18" fmla="*/ 1829375 w 5804482"/>
                <a:gd name="connsiteY18" fmla="*/ 440252 h 2155402"/>
                <a:gd name="connsiteX19" fmla="*/ 2145733 w 5804482"/>
                <a:gd name="connsiteY19" fmla="*/ 756684 h 2155402"/>
                <a:gd name="connsiteX20" fmla="*/ 2145733 w 5804482"/>
                <a:gd name="connsiteY20" fmla="*/ 1398719 h 2155402"/>
                <a:gd name="connsiteX21" fmla="*/ 2902241 w 5804482"/>
                <a:gd name="connsiteY21" fmla="*/ 2155402 h 2155402"/>
                <a:gd name="connsiteX22" fmla="*/ 3658750 w 5804482"/>
                <a:gd name="connsiteY22" fmla="*/ 1398719 h 2155402"/>
                <a:gd name="connsiteX23" fmla="*/ 3658750 w 5804482"/>
                <a:gd name="connsiteY23" fmla="*/ 756684 h 2155402"/>
                <a:gd name="connsiteX24" fmla="*/ 3975107 w 5804482"/>
                <a:gd name="connsiteY24" fmla="*/ 440252 h 2155402"/>
                <a:gd name="connsiteX25" fmla="*/ 4291466 w 5804482"/>
                <a:gd name="connsiteY25" fmla="*/ 756684 h 2155402"/>
                <a:gd name="connsiteX26" fmla="*/ 4291466 w 5804482"/>
                <a:gd name="connsiteY26" fmla="*/ 1398719 h 2155402"/>
                <a:gd name="connsiteX27" fmla="*/ 5047974 w 5804482"/>
                <a:gd name="connsiteY27" fmla="*/ 2155402 h 2155402"/>
                <a:gd name="connsiteX28" fmla="*/ 5804483 w 5804482"/>
                <a:gd name="connsiteY28" fmla="*/ 1398719 h 2155402"/>
                <a:gd name="connsiteX29" fmla="*/ 5366625 w 5804482"/>
                <a:gd name="connsiteY29" fmla="*/ 1398719 h 2155402"/>
                <a:gd name="connsiteX30" fmla="*/ 5050266 w 5804482"/>
                <a:gd name="connsiteY30" fmla="*/ 1715150 h 2155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5804482" h="2155402">
                  <a:moveTo>
                    <a:pt x="5050266" y="1715150"/>
                  </a:moveTo>
                  <a:cubicBezTo>
                    <a:pt x="4876041" y="1715150"/>
                    <a:pt x="4733909" y="1572984"/>
                    <a:pt x="4733909" y="1398719"/>
                  </a:cubicBezTo>
                  <a:lnTo>
                    <a:pt x="4733909" y="756684"/>
                  </a:lnTo>
                  <a:cubicBezTo>
                    <a:pt x="4733909" y="339361"/>
                    <a:pt x="4394626" y="0"/>
                    <a:pt x="3977400" y="0"/>
                  </a:cubicBezTo>
                  <a:cubicBezTo>
                    <a:pt x="3560174" y="0"/>
                    <a:pt x="3220892" y="339361"/>
                    <a:pt x="3220892" y="756684"/>
                  </a:cubicBezTo>
                  <a:lnTo>
                    <a:pt x="3220892" y="1398719"/>
                  </a:lnTo>
                  <a:cubicBezTo>
                    <a:pt x="3220892" y="1572984"/>
                    <a:pt x="3078760" y="1715150"/>
                    <a:pt x="2904534" y="1715150"/>
                  </a:cubicBezTo>
                  <a:cubicBezTo>
                    <a:pt x="2730308" y="1715150"/>
                    <a:pt x="2588175" y="1572984"/>
                    <a:pt x="2588175" y="1398719"/>
                  </a:cubicBezTo>
                  <a:lnTo>
                    <a:pt x="2588175" y="756684"/>
                  </a:lnTo>
                  <a:cubicBezTo>
                    <a:pt x="2588175" y="339361"/>
                    <a:pt x="2248893" y="0"/>
                    <a:pt x="1831667" y="0"/>
                  </a:cubicBezTo>
                  <a:cubicBezTo>
                    <a:pt x="1414441" y="0"/>
                    <a:pt x="1075159" y="339361"/>
                    <a:pt x="1075159" y="756684"/>
                  </a:cubicBezTo>
                  <a:lnTo>
                    <a:pt x="1075159" y="1398719"/>
                  </a:lnTo>
                  <a:cubicBezTo>
                    <a:pt x="1075159" y="1572984"/>
                    <a:pt x="933027" y="1715150"/>
                    <a:pt x="758801" y="1715150"/>
                  </a:cubicBezTo>
                  <a:cubicBezTo>
                    <a:pt x="584575" y="1715150"/>
                    <a:pt x="442443" y="1572984"/>
                    <a:pt x="442443" y="1398719"/>
                  </a:cubicBezTo>
                  <a:lnTo>
                    <a:pt x="0" y="1398719"/>
                  </a:lnTo>
                  <a:cubicBezTo>
                    <a:pt x="0" y="1816041"/>
                    <a:pt x="339283" y="2155402"/>
                    <a:pt x="756508" y="2155402"/>
                  </a:cubicBezTo>
                  <a:cubicBezTo>
                    <a:pt x="1173734" y="2155402"/>
                    <a:pt x="1513017" y="1816041"/>
                    <a:pt x="1513017" y="1398719"/>
                  </a:cubicBezTo>
                  <a:lnTo>
                    <a:pt x="1513017" y="756684"/>
                  </a:lnTo>
                  <a:cubicBezTo>
                    <a:pt x="1513017" y="582417"/>
                    <a:pt x="1655149" y="440252"/>
                    <a:pt x="1829375" y="440252"/>
                  </a:cubicBezTo>
                  <a:cubicBezTo>
                    <a:pt x="2003601" y="440252"/>
                    <a:pt x="2145733" y="582417"/>
                    <a:pt x="2145733" y="756684"/>
                  </a:cubicBezTo>
                  <a:lnTo>
                    <a:pt x="2145733" y="1398719"/>
                  </a:lnTo>
                  <a:cubicBezTo>
                    <a:pt x="2145733" y="1816041"/>
                    <a:pt x="2485015" y="2155402"/>
                    <a:pt x="2902241" y="2155402"/>
                  </a:cubicBezTo>
                  <a:cubicBezTo>
                    <a:pt x="3319467" y="2155402"/>
                    <a:pt x="3658750" y="1816041"/>
                    <a:pt x="3658750" y="1398719"/>
                  </a:cubicBezTo>
                  <a:lnTo>
                    <a:pt x="3658750" y="756684"/>
                  </a:lnTo>
                  <a:cubicBezTo>
                    <a:pt x="3658750" y="582417"/>
                    <a:pt x="3800881" y="440252"/>
                    <a:pt x="3975107" y="440252"/>
                  </a:cubicBezTo>
                  <a:cubicBezTo>
                    <a:pt x="4149334" y="440252"/>
                    <a:pt x="4291466" y="582417"/>
                    <a:pt x="4291466" y="756684"/>
                  </a:cubicBezTo>
                  <a:lnTo>
                    <a:pt x="4291466" y="1398719"/>
                  </a:lnTo>
                  <a:cubicBezTo>
                    <a:pt x="4291466" y="1816041"/>
                    <a:pt x="4630748" y="2155402"/>
                    <a:pt x="5047974" y="2155402"/>
                  </a:cubicBezTo>
                  <a:cubicBezTo>
                    <a:pt x="5465200" y="2155402"/>
                    <a:pt x="5804483" y="1816041"/>
                    <a:pt x="5804483" y="1398719"/>
                  </a:cubicBezTo>
                  <a:lnTo>
                    <a:pt x="5366625" y="1398719"/>
                  </a:lnTo>
                  <a:cubicBezTo>
                    <a:pt x="5366625" y="1572984"/>
                    <a:pt x="5224493" y="1715150"/>
                    <a:pt x="5050266" y="1715150"/>
                  </a:cubicBezTo>
                  <a:close/>
                </a:path>
              </a:pathLst>
            </a:custGeom>
            <a:grpFill/>
            <a:ln w="22919" cap="flat">
              <a:noFill/>
              <a:prstDash val="solid"/>
              <a:miter/>
            </a:ln>
          </p:spPr>
          <p:txBody>
            <a:bodyPr rtlCol="0" anchor="ctr"/>
            <a:lstStyle/>
            <a:p>
              <a:endParaRPr lang="sv-SE"/>
            </a:p>
          </p:txBody>
        </p:sp>
        <p:sp>
          <p:nvSpPr>
            <p:cNvPr id="17" name="Frihandsfigur 16">
              <a:extLst>
                <a:ext uri="{FF2B5EF4-FFF2-40B4-BE49-F238E27FC236}">
                  <a16:creationId xmlns:a16="http://schemas.microsoft.com/office/drawing/2014/main" id="{9952AF6D-C75A-8D3B-6233-59EAB2901FB3}"/>
                </a:ext>
              </a:extLst>
            </p:cNvPr>
            <p:cNvSpPr/>
            <p:nvPr/>
          </p:nvSpPr>
          <p:spPr>
            <a:xfrm>
              <a:off x="963839" y="5465796"/>
              <a:ext cx="4729323" cy="2155402"/>
            </a:xfrm>
            <a:custGeom>
              <a:avLst/>
              <a:gdLst>
                <a:gd name="connsiteX0" fmla="*/ 3975107 w 4729323"/>
                <a:gd name="connsiteY0" fmla="*/ 1715150 h 2155402"/>
                <a:gd name="connsiteX1" fmla="*/ 3658749 w 4729323"/>
                <a:gd name="connsiteY1" fmla="*/ 1398719 h 2155402"/>
                <a:gd name="connsiteX2" fmla="*/ 3658749 w 4729323"/>
                <a:gd name="connsiteY2" fmla="*/ 756684 h 2155402"/>
                <a:gd name="connsiteX3" fmla="*/ 2902241 w 4729323"/>
                <a:gd name="connsiteY3" fmla="*/ 0 h 2155402"/>
                <a:gd name="connsiteX4" fmla="*/ 2145732 w 4729323"/>
                <a:gd name="connsiteY4" fmla="*/ 756684 h 2155402"/>
                <a:gd name="connsiteX5" fmla="*/ 2145732 w 4729323"/>
                <a:gd name="connsiteY5" fmla="*/ 1398719 h 2155402"/>
                <a:gd name="connsiteX6" fmla="*/ 1829375 w 4729323"/>
                <a:gd name="connsiteY6" fmla="*/ 1715150 h 2155402"/>
                <a:gd name="connsiteX7" fmla="*/ 1513017 w 4729323"/>
                <a:gd name="connsiteY7" fmla="*/ 1398719 h 2155402"/>
                <a:gd name="connsiteX8" fmla="*/ 1513017 w 4729323"/>
                <a:gd name="connsiteY8" fmla="*/ 756684 h 2155402"/>
                <a:gd name="connsiteX9" fmla="*/ 756508 w 4729323"/>
                <a:gd name="connsiteY9" fmla="*/ 0 h 2155402"/>
                <a:gd name="connsiteX10" fmla="*/ 0 w 4729323"/>
                <a:gd name="connsiteY10" fmla="*/ 756684 h 2155402"/>
                <a:gd name="connsiteX11" fmla="*/ 437857 w 4729323"/>
                <a:gd name="connsiteY11" fmla="*/ 756684 h 2155402"/>
                <a:gd name="connsiteX12" fmla="*/ 754216 w 4729323"/>
                <a:gd name="connsiteY12" fmla="*/ 440252 h 2155402"/>
                <a:gd name="connsiteX13" fmla="*/ 1070574 w 4729323"/>
                <a:gd name="connsiteY13" fmla="*/ 756684 h 2155402"/>
                <a:gd name="connsiteX14" fmla="*/ 1070574 w 4729323"/>
                <a:gd name="connsiteY14" fmla="*/ 1398719 h 2155402"/>
                <a:gd name="connsiteX15" fmla="*/ 1827082 w 4729323"/>
                <a:gd name="connsiteY15" fmla="*/ 2155402 h 2155402"/>
                <a:gd name="connsiteX16" fmla="*/ 2583590 w 4729323"/>
                <a:gd name="connsiteY16" fmla="*/ 1398719 h 2155402"/>
                <a:gd name="connsiteX17" fmla="*/ 2583590 w 4729323"/>
                <a:gd name="connsiteY17" fmla="*/ 756684 h 2155402"/>
                <a:gd name="connsiteX18" fmla="*/ 2899949 w 4729323"/>
                <a:gd name="connsiteY18" fmla="*/ 440252 h 2155402"/>
                <a:gd name="connsiteX19" fmla="*/ 3216307 w 4729323"/>
                <a:gd name="connsiteY19" fmla="*/ 756684 h 2155402"/>
                <a:gd name="connsiteX20" fmla="*/ 3216307 w 4729323"/>
                <a:gd name="connsiteY20" fmla="*/ 1398719 h 2155402"/>
                <a:gd name="connsiteX21" fmla="*/ 3972815 w 4729323"/>
                <a:gd name="connsiteY21" fmla="*/ 2155402 h 2155402"/>
                <a:gd name="connsiteX22" fmla="*/ 4729323 w 4729323"/>
                <a:gd name="connsiteY22" fmla="*/ 1398719 h 2155402"/>
                <a:gd name="connsiteX23" fmla="*/ 4291466 w 4729323"/>
                <a:gd name="connsiteY23" fmla="*/ 1398719 h 2155402"/>
                <a:gd name="connsiteX24" fmla="*/ 3975107 w 4729323"/>
                <a:gd name="connsiteY24" fmla="*/ 1715150 h 2155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729323" h="2155402">
                  <a:moveTo>
                    <a:pt x="3975107" y="1715150"/>
                  </a:moveTo>
                  <a:cubicBezTo>
                    <a:pt x="3800881" y="1715150"/>
                    <a:pt x="3658749" y="1572984"/>
                    <a:pt x="3658749" y="1398719"/>
                  </a:cubicBezTo>
                  <a:lnTo>
                    <a:pt x="3658749" y="756684"/>
                  </a:lnTo>
                  <a:cubicBezTo>
                    <a:pt x="3658749" y="339361"/>
                    <a:pt x="3319467" y="0"/>
                    <a:pt x="2902241" y="0"/>
                  </a:cubicBezTo>
                  <a:cubicBezTo>
                    <a:pt x="2485015" y="0"/>
                    <a:pt x="2145732" y="339361"/>
                    <a:pt x="2145732" y="756684"/>
                  </a:cubicBezTo>
                  <a:lnTo>
                    <a:pt x="2145732" y="1398719"/>
                  </a:lnTo>
                  <a:cubicBezTo>
                    <a:pt x="2145732" y="1572984"/>
                    <a:pt x="2003601" y="1715150"/>
                    <a:pt x="1829375" y="1715150"/>
                  </a:cubicBezTo>
                  <a:cubicBezTo>
                    <a:pt x="1655148" y="1715150"/>
                    <a:pt x="1513017" y="1572984"/>
                    <a:pt x="1513017" y="1398719"/>
                  </a:cubicBezTo>
                  <a:lnTo>
                    <a:pt x="1513017" y="756684"/>
                  </a:lnTo>
                  <a:cubicBezTo>
                    <a:pt x="1513017" y="339361"/>
                    <a:pt x="1173734" y="0"/>
                    <a:pt x="756508" y="0"/>
                  </a:cubicBezTo>
                  <a:cubicBezTo>
                    <a:pt x="339282" y="0"/>
                    <a:pt x="0" y="339361"/>
                    <a:pt x="0" y="756684"/>
                  </a:cubicBezTo>
                  <a:lnTo>
                    <a:pt x="437857" y="756684"/>
                  </a:lnTo>
                  <a:cubicBezTo>
                    <a:pt x="437857" y="582417"/>
                    <a:pt x="579989" y="440252"/>
                    <a:pt x="754216" y="440252"/>
                  </a:cubicBezTo>
                  <a:cubicBezTo>
                    <a:pt x="928442" y="440252"/>
                    <a:pt x="1070574" y="582417"/>
                    <a:pt x="1070574" y="756684"/>
                  </a:cubicBezTo>
                  <a:lnTo>
                    <a:pt x="1070574" y="1398719"/>
                  </a:lnTo>
                  <a:cubicBezTo>
                    <a:pt x="1070574" y="1816041"/>
                    <a:pt x="1409857" y="2155402"/>
                    <a:pt x="1827082" y="2155402"/>
                  </a:cubicBezTo>
                  <a:cubicBezTo>
                    <a:pt x="2244308" y="2155402"/>
                    <a:pt x="2583590" y="1816041"/>
                    <a:pt x="2583590" y="1398719"/>
                  </a:cubicBezTo>
                  <a:lnTo>
                    <a:pt x="2583590" y="756684"/>
                  </a:lnTo>
                  <a:cubicBezTo>
                    <a:pt x="2583590" y="582417"/>
                    <a:pt x="2725722" y="440252"/>
                    <a:pt x="2899949" y="440252"/>
                  </a:cubicBezTo>
                  <a:cubicBezTo>
                    <a:pt x="3074174" y="440252"/>
                    <a:pt x="3216307" y="582417"/>
                    <a:pt x="3216307" y="756684"/>
                  </a:cubicBezTo>
                  <a:lnTo>
                    <a:pt x="3216307" y="1398719"/>
                  </a:lnTo>
                  <a:cubicBezTo>
                    <a:pt x="3216307" y="1816041"/>
                    <a:pt x="3555589" y="2155402"/>
                    <a:pt x="3972815" y="2155402"/>
                  </a:cubicBezTo>
                  <a:cubicBezTo>
                    <a:pt x="4390041" y="2155402"/>
                    <a:pt x="4729323" y="1816041"/>
                    <a:pt x="4729323" y="1398719"/>
                  </a:cubicBezTo>
                  <a:lnTo>
                    <a:pt x="4291466" y="1398719"/>
                  </a:lnTo>
                  <a:cubicBezTo>
                    <a:pt x="4291466" y="1572984"/>
                    <a:pt x="4149334" y="1715150"/>
                    <a:pt x="3975107" y="1715150"/>
                  </a:cubicBezTo>
                  <a:close/>
                </a:path>
              </a:pathLst>
            </a:custGeom>
            <a:grpFill/>
            <a:ln w="22919" cap="flat">
              <a:noFill/>
              <a:prstDash val="solid"/>
              <a:miter/>
            </a:ln>
          </p:spPr>
          <p:txBody>
            <a:bodyPr rtlCol="0" anchor="ctr"/>
            <a:lstStyle/>
            <a:p>
              <a:endParaRPr lang="sv-SE"/>
            </a:p>
          </p:txBody>
        </p:sp>
        <p:sp>
          <p:nvSpPr>
            <p:cNvPr id="18" name="Frihandsfigur 17">
              <a:extLst>
                <a:ext uri="{FF2B5EF4-FFF2-40B4-BE49-F238E27FC236}">
                  <a16:creationId xmlns:a16="http://schemas.microsoft.com/office/drawing/2014/main" id="{1C6B0B5B-ACE4-E84A-10AF-8D9181B408A6}"/>
                </a:ext>
              </a:extLst>
            </p:cNvPr>
            <p:cNvSpPr/>
            <p:nvPr/>
          </p:nvSpPr>
          <p:spPr>
            <a:xfrm>
              <a:off x="5257596" y="5465796"/>
              <a:ext cx="4729323" cy="2155402"/>
            </a:xfrm>
            <a:custGeom>
              <a:avLst/>
              <a:gdLst>
                <a:gd name="connsiteX0" fmla="*/ 3975108 w 4729323"/>
                <a:gd name="connsiteY0" fmla="*/ 1715150 h 2155402"/>
                <a:gd name="connsiteX1" fmla="*/ 3658749 w 4729323"/>
                <a:gd name="connsiteY1" fmla="*/ 1398719 h 2155402"/>
                <a:gd name="connsiteX2" fmla="*/ 3658749 w 4729323"/>
                <a:gd name="connsiteY2" fmla="*/ 756684 h 2155402"/>
                <a:gd name="connsiteX3" fmla="*/ 2902241 w 4729323"/>
                <a:gd name="connsiteY3" fmla="*/ 0 h 2155402"/>
                <a:gd name="connsiteX4" fmla="*/ 2145732 w 4729323"/>
                <a:gd name="connsiteY4" fmla="*/ 756684 h 2155402"/>
                <a:gd name="connsiteX5" fmla="*/ 2145732 w 4729323"/>
                <a:gd name="connsiteY5" fmla="*/ 1398719 h 2155402"/>
                <a:gd name="connsiteX6" fmla="*/ 1829375 w 4729323"/>
                <a:gd name="connsiteY6" fmla="*/ 1715150 h 2155402"/>
                <a:gd name="connsiteX7" fmla="*/ 1513017 w 4729323"/>
                <a:gd name="connsiteY7" fmla="*/ 1398719 h 2155402"/>
                <a:gd name="connsiteX8" fmla="*/ 1513017 w 4729323"/>
                <a:gd name="connsiteY8" fmla="*/ 756684 h 2155402"/>
                <a:gd name="connsiteX9" fmla="*/ 756508 w 4729323"/>
                <a:gd name="connsiteY9" fmla="*/ 0 h 2155402"/>
                <a:gd name="connsiteX10" fmla="*/ 0 w 4729323"/>
                <a:gd name="connsiteY10" fmla="*/ 756684 h 2155402"/>
                <a:gd name="connsiteX11" fmla="*/ 437857 w 4729323"/>
                <a:gd name="connsiteY11" fmla="*/ 756684 h 2155402"/>
                <a:gd name="connsiteX12" fmla="*/ 754216 w 4729323"/>
                <a:gd name="connsiteY12" fmla="*/ 440252 h 2155402"/>
                <a:gd name="connsiteX13" fmla="*/ 1070574 w 4729323"/>
                <a:gd name="connsiteY13" fmla="*/ 756684 h 2155402"/>
                <a:gd name="connsiteX14" fmla="*/ 1070574 w 4729323"/>
                <a:gd name="connsiteY14" fmla="*/ 1398719 h 2155402"/>
                <a:gd name="connsiteX15" fmla="*/ 1827083 w 4729323"/>
                <a:gd name="connsiteY15" fmla="*/ 2155402 h 2155402"/>
                <a:gd name="connsiteX16" fmla="*/ 2583591 w 4729323"/>
                <a:gd name="connsiteY16" fmla="*/ 1398719 h 2155402"/>
                <a:gd name="connsiteX17" fmla="*/ 2583591 w 4729323"/>
                <a:gd name="connsiteY17" fmla="*/ 756684 h 2155402"/>
                <a:gd name="connsiteX18" fmla="*/ 2899949 w 4729323"/>
                <a:gd name="connsiteY18" fmla="*/ 440252 h 2155402"/>
                <a:gd name="connsiteX19" fmla="*/ 3216307 w 4729323"/>
                <a:gd name="connsiteY19" fmla="*/ 756684 h 2155402"/>
                <a:gd name="connsiteX20" fmla="*/ 3216307 w 4729323"/>
                <a:gd name="connsiteY20" fmla="*/ 1398719 h 2155402"/>
                <a:gd name="connsiteX21" fmla="*/ 3972815 w 4729323"/>
                <a:gd name="connsiteY21" fmla="*/ 2155402 h 2155402"/>
                <a:gd name="connsiteX22" fmla="*/ 4729323 w 4729323"/>
                <a:gd name="connsiteY22" fmla="*/ 1398719 h 2155402"/>
                <a:gd name="connsiteX23" fmla="*/ 4291466 w 4729323"/>
                <a:gd name="connsiteY23" fmla="*/ 1398719 h 2155402"/>
                <a:gd name="connsiteX24" fmla="*/ 3975108 w 4729323"/>
                <a:gd name="connsiteY24" fmla="*/ 1715150 h 2155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729323" h="2155402">
                  <a:moveTo>
                    <a:pt x="3975108" y="1715150"/>
                  </a:moveTo>
                  <a:cubicBezTo>
                    <a:pt x="3800881" y="1715150"/>
                    <a:pt x="3658749" y="1572984"/>
                    <a:pt x="3658749" y="1398719"/>
                  </a:cubicBezTo>
                  <a:lnTo>
                    <a:pt x="3658749" y="756684"/>
                  </a:lnTo>
                  <a:cubicBezTo>
                    <a:pt x="3658749" y="339361"/>
                    <a:pt x="3319467" y="0"/>
                    <a:pt x="2902241" y="0"/>
                  </a:cubicBezTo>
                  <a:cubicBezTo>
                    <a:pt x="2485016" y="0"/>
                    <a:pt x="2145732" y="339361"/>
                    <a:pt x="2145732" y="756684"/>
                  </a:cubicBezTo>
                  <a:lnTo>
                    <a:pt x="2145732" y="1398719"/>
                  </a:lnTo>
                  <a:cubicBezTo>
                    <a:pt x="2145732" y="1572984"/>
                    <a:pt x="2003602" y="1715150"/>
                    <a:pt x="1829375" y="1715150"/>
                  </a:cubicBezTo>
                  <a:cubicBezTo>
                    <a:pt x="1655149" y="1715150"/>
                    <a:pt x="1513017" y="1572984"/>
                    <a:pt x="1513017" y="1398719"/>
                  </a:cubicBezTo>
                  <a:lnTo>
                    <a:pt x="1513017" y="756684"/>
                  </a:lnTo>
                  <a:cubicBezTo>
                    <a:pt x="1513017" y="339361"/>
                    <a:pt x="1173734" y="0"/>
                    <a:pt x="756508" y="0"/>
                  </a:cubicBezTo>
                  <a:cubicBezTo>
                    <a:pt x="339282" y="0"/>
                    <a:pt x="0" y="339361"/>
                    <a:pt x="0" y="756684"/>
                  </a:cubicBezTo>
                  <a:lnTo>
                    <a:pt x="437857" y="756684"/>
                  </a:lnTo>
                  <a:cubicBezTo>
                    <a:pt x="437857" y="582417"/>
                    <a:pt x="579989" y="440252"/>
                    <a:pt x="754216" y="440252"/>
                  </a:cubicBezTo>
                  <a:cubicBezTo>
                    <a:pt x="928442" y="440252"/>
                    <a:pt x="1070574" y="582417"/>
                    <a:pt x="1070574" y="756684"/>
                  </a:cubicBezTo>
                  <a:lnTo>
                    <a:pt x="1070574" y="1398719"/>
                  </a:lnTo>
                  <a:cubicBezTo>
                    <a:pt x="1070574" y="1816041"/>
                    <a:pt x="1409857" y="2155402"/>
                    <a:pt x="1827083" y="2155402"/>
                  </a:cubicBezTo>
                  <a:cubicBezTo>
                    <a:pt x="2244309" y="2155402"/>
                    <a:pt x="2583591" y="1816041"/>
                    <a:pt x="2583591" y="1398719"/>
                  </a:cubicBezTo>
                  <a:lnTo>
                    <a:pt x="2583591" y="756684"/>
                  </a:lnTo>
                  <a:cubicBezTo>
                    <a:pt x="2583591" y="582417"/>
                    <a:pt x="2725723" y="440252"/>
                    <a:pt x="2899949" y="440252"/>
                  </a:cubicBezTo>
                  <a:cubicBezTo>
                    <a:pt x="3074174" y="440252"/>
                    <a:pt x="3216307" y="582417"/>
                    <a:pt x="3216307" y="756684"/>
                  </a:cubicBezTo>
                  <a:lnTo>
                    <a:pt x="3216307" y="1398719"/>
                  </a:lnTo>
                  <a:cubicBezTo>
                    <a:pt x="3216307" y="1816041"/>
                    <a:pt x="3555589" y="2155402"/>
                    <a:pt x="3972815" y="2155402"/>
                  </a:cubicBezTo>
                  <a:cubicBezTo>
                    <a:pt x="4390041" y="2155402"/>
                    <a:pt x="4729323" y="1816041"/>
                    <a:pt x="4729323" y="1398719"/>
                  </a:cubicBezTo>
                  <a:lnTo>
                    <a:pt x="4291466" y="1398719"/>
                  </a:lnTo>
                  <a:cubicBezTo>
                    <a:pt x="4291466" y="1572984"/>
                    <a:pt x="4149334" y="1715150"/>
                    <a:pt x="3975108" y="1715150"/>
                  </a:cubicBezTo>
                  <a:close/>
                </a:path>
              </a:pathLst>
            </a:custGeom>
            <a:grpFill/>
            <a:ln w="22919" cap="flat">
              <a:noFill/>
              <a:prstDash val="solid"/>
              <a:miter/>
            </a:ln>
          </p:spPr>
          <p:txBody>
            <a:bodyPr rtlCol="0" anchor="ctr"/>
            <a:lstStyle/>
            <a:p>
              <a:endParaRPr lang="sv-SE"/>
            </a:p>
          </p:txBody>
        </p:sp>
        <p:sp>
          <p:nvSpPr>
            <p:cNvPr id="19" name="Frihandsfigur 18">
              <a:extLst>
                <a:ext uri="{FF2B5EF4-FFF2-40B4-BE49-F238E27FC236}">
                  <a16:creationId xmlns:a16="http://schemas.microsoft.com/office/drawing/2014/main" id="{E3616357-2C3A-DA43-59C4-6EE9959B5425}"/>
                </a:ext>
              </a:extLst>
            </p:cNvPr>
            <p:cNvSpPr/>
            <p:nvPr/>
          </p:nvSpPr>
          <p:spPr>
            <a:xfrm rot="-5116132">
              <a:off x="9537055" y="6310579"/>
              <a:ext cx="463078" cy="463185"/>
            </a:xfrm>
            <a:custGeom>
              <a:avLst/>
              <a:gdLst>
                <a:gd name="connsiteX0" fmla="*/ 463079 w 463078"/>
                <a:gd name="connsiteY0" fmla="*/ 231593 h 463185"/>
                <a:gd name="connsiteX1" fmla="*/ 231540 w 463078"/>
                <a:gd name="connsiteY1" fmla="*/ 463186 h 463185"/>
                <a:gd name="connsiteX2" fmla="*/ 2 w 463078"/>
                <a:gd name="connsiteY2" fmla="*/ 231593 h 463185"/>
                <a:gd name="connsiteX3" fmla="*/ 231540 w 463078"/>
                <a:gd name="connsiteY3" fmla="*/ 0 h 463185"/>
                <a:gd name="connsiteX4" fmla="*/ 463079 w 463078"/>
                <a:gd name="connsiteY4" fmla="*/ 231593 h 4631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078" h="463185">
                  <a:moveTo>
                    <a:pt x="463079" y="231593"/>
                  </a:moveTo>
                  <a:cubicBezTo>
                    <a:pt x="463079" y="359498"/>
                    <a:pt x="359415" y="463186"/>
                    <a:pt x="231540" y="463186"/>
                  </a:cubicBezTo>
                  <a:cubicBezTo>
                    <a:pt x="103665" y="463186"/>
                    <a:pt x="2" y="359498"/>
                    <a:pt x="2" y="231593"/>
                  </a:cubicBezTo>
                  <a:cubicBezTo>
                    <a:pt x="2" y="103688"/>
                    <a:pt x="103665" y="0"/>
                    <a:pt x="231540" y="0"/>
                  </a:cubicBezTo>
                  <a:cubicBezTo>
                    <a:pt x="359415" y="0"/>
                    <a:pt x="463079" y="103687"/>
                    <a:pt x="463079" y="231593"/>
                  </a:cubicBezTo>
                  <a:close/>
                </a:path>
              </a:pathLst>
            </a:custGeom>
            <a:grpFill/>
            <a:ln w="22919" cap="flat">
              <a:noFill/>
              <a:prstDash val="solid"/>
              <a:miter/>
            </a:ln>
          </p:spPr>
          <p:txBody>
            <a:bodyPr rtlCol="0" anchor="ctr"/>
            <a:lstStyle/>
            <a:p>
              <a:endParaRPr lang="sv-SE"/>
            </a:p>
          </p:txBody>
        </p:sp>
        <p:sp>
          <p:nvSpPr>
            <p:cNvPr id="20" name="Frihandsfigur 19">
              <a:extLst>
                <a:ext uri="{FF2B5EF4-FFF2-40B4-BE49-F238E27FC236}">
                  <a16:creationId xmlns:a16="http://schemas.microsoft.com/office/drawing/2014/main" id="{B04698C6-BB8F-1F1D-39F5-743BE0631A94}"/>
                </a:ext>
              </a:extLst>
            </p:cNvPr>
            <p:cNvSpPr/>
            <p:nvPr/>
          </p:nvSpPr>
          <p:spPr>
            <a:xfrm>
              <a:off x="5243842" y="6311906"/>
              <a:ext cx="463073" cy="463181"/>
            </a:xfrm>
            <a:custGeom>
              <a:avLst/>
              <a:gdLst>
                <a:gd name="connsiteX0" fmla="*/ 231537 w 463073"/>
                <a:gd name="connsiteY0" fmla="*/ 0 h 463181"/>
                <a:gd name="connsiteX1" fmla="*/ 0 w 463073"/>
                <a:gd name="connsiteY1" fmla="*/ 231591 h 463181"/>
                <a:gd name="connsiteX2" fmla="*/ 231537 w 463073"/>
                <a:gd name="connsiteY2" fmla="*/ 463182 h 463181"/>
                <a:gd name="connsiteX3" fmla="*/ 463074 w 463073"/>
                <a:gd name="connsiteY3" fmla="*/ 231591 h 463181"/>
                <a:gd name="connsiteX4" fmla="*/ 231537 w 463073"/>
                <a:gd name="connsiteY4" fmla="*/ 0 h 4631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073" h="463181">
                  <a:moveTo>
                    <a:pt x="231537" y="0"/>
                  </a:moveTo>
                  <a:cubicBezTo>
                    <a:pt x="103160" y="0"/>
                    <a:pt x="0" y="103184"/>
                    <a:pt x="0" y="231591"/>
                  </a:cubicBezTo>
                  <a:cubicBezTo>
                    <a:pt x="0" y="359998"/>
                    <a:pt x="103160" y="463182"/>
                    <a:pt x="231537" y="463182"/>
                  </a:cubicBezTo>
                  <a:cubicBezTo>
                    <a:pt x="359913" y="463182"/>
                    <a:pt x="463074" y="359998"/>
                    <a:pt x="463074" y="231591"/>
                  </a:cubicBezTo>
                  <a:cubicBezTo>
                    <a:pt x="463074" y="103184"/>
                    <a:pt x="359913" y="0"/>
                    <a:pt x="231537" y="0"/>
                  </a:cubicBezTo>
                  <a:close/>
                </a:path>
              </a:pathLst>
            </a:custGeom>
            <a:grpFill/>
            <a:ln w="22919" cap="flat">
              <a:noFill/>
              <a:prstDash val="solid"/>
              <a:miter/>
            </a:ln>
          </p:spPr>
          <p:txBody>
            <a:bodyPr rtlCol="0" anchor="ctr"/>
            <a:lstStyle/>
            <a:p>
              <a:endParaRPr lang="sv-SE"/>
            </a:p>
          </p:txBody>
        </p:sp>
        <p:sp>
          <p:nvSpPr>
            <p:cNvPr id="21" name="Frihandsfigur 20">
              <a:extLst>
                <a:ext uri="{FF2B5EF4-FFF2-40B4-BE49-F238E27FC236}">
                  <a16:creationId xmlns:a16="http://schemas.microsoft.com/office/drawing/2014/main" id="{1060BFE4-6C00-F4B5-8B19-3598E7AA882F}"/>
                </a:ext>
              </a:extLst>
            </p:cNvPr>
            <p:cNvSpPr/>
            <p:nvPr/>
          </p:nvSpPr>
          <p:spPr>
            <a:xfrm rot="-171312">
              <a:off x="950364" y="6309872"/>
              <a:ext cx="463093" cy="463201"/>
            </a:xfrm>
            <a:custGeom>
              <a:avLst/>
              <a:gdLst>
                <a:gd name="connsiteX0" fmla="*/ 463094 w 463093"/>
                <a:gd name="connsiteY0" fmla="*/ 231601 h 463201"/>
                <a:gd name="connsiteX1" fmla="*/ 231547 w 463093"/>
                <a:gd name="connsiteY1" fmla="*/ 463202 h 463201"/>
                <a:gd name="connsiteX2" fmla="*/ -1 w 463093"/>
                <a:gd name="connsiteY2" fmla="*/ 231601 h 463201"/>
                <a:gd name="connsiteX3" fmla="*/ 231547 w 463093"/>
                <a:gd name="connsiteY3" fmla="*/ 0 h 463201"/>
                <a:gd name="connsiteX4" fmla="*/ 463094 w 463093"/>
                <a:gd name="connsiteY4" fmla="*/ 231601 h 463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093" h="463201">
                  <a:moveTo>
                    <a:pt x="463094" y="231601"/>
                  </a:moveTo>
                  <a:cubicBezTo>
                    <a:pt x="463094" y="359510"/>
                    <a:pt x="359427" y="463202"/>
                    <a:pt x="231547" y="463202"/>
                  </a:cubicBezTo>
                  <a:cubicBezTo>
                    <a:pt x="103667" y="463202"/>
                    <a:pt x="-1" y="359511"/>
                    <a:pt x="-1" y="231601"/>
                  </a:cubicBezTo>
                  <a:cubicBezTo>
                    <a:pt x="-1" y="103692"/>
                    <a:pt x="103666" y="0"/>
                    <a:pt x="231547" y="0"/>
                  </a:cubicBezTo>
                  <a:cubicBezTo>
                    <a:pt x="359426" y="0"/>
                    <a:pt x="463094" y="103691"/>
                    <a:pt x="463094" y="231601"/>
                  </a:cubicBezTo>
                  <a:close/>
                </a:path>
              </a:pathLst>
            </a:custGeom>
            <a:grpFill/>
            <a:ln w="22920" cap="flat">
              <a:noFill/>
              <a:prstDash val="solid"/>
              <a:miter/>
            </a:ln>
          </p:spPr>
          <p:txBody>
            <a:bodyPr rtlCol="0" anchor="ctr"/>
            <a:lstStyle/>
            <a:p>
              <a:endParaRPr lang="sv-SE"/>
            </a:p>
          </p:txBody>
        </p:sp>
        <p:sp>
          <p:nvSpPr>
            <p:cNvPr id="22" name="Frihandsfigur 21">
              <a:extLst>
                <a:ext uri="{FF2B5EF4-FFF2-40B4-BE49-F238E27FC236}">
                  <a16:creationId xmlns:a16="http://schemas.microsoft.com/office/drawing/2014/main" id="{CA1A68EC-24F6-CDE4-4AA1-39213E225B82}"/>
                </a:ext>
              </a:extLst>
            </p:cNvPr>
            <p:cNvSpPr/>
            <p:nvPr/>
          </p:nvSpPr>
          <p:spPr>
            <a:xfrm rot="-213744">
              <a:off x="-4416515" y="6309796"/>
              <a:ext cx="463089" cy="463197"/>
            </a:xfrm>
            <a:custGeom>
              <a:avLst/>
              <a:gdLst>
                <a:gd name="connsiteX0" fmla="*/ 463090 w 463089"/>
                <a:gd name="connsiteY0" fmla="*/ 231599 h 463197"/>
                <a:gd name="connsiteX1" fmla="*/ 231545 w 463089"/>
                <a:gd name="connsiteY1" fmla="*/ 463197 h 463197"/>
                <a:gd name="connsiteX2" fmla="*/ 0 w 463089"/>
                <a:gd name="connsiteY2" fmla="*/ 231599 h 463197"/>
                <a:gd name="connsiteX3" fmla="*/ 231545 w 463089"/>
                <a:gd name="connsiteY3" fmla="*/ 0 h 463197"/>
                <a:gd name="connsiteX4" fmla="*/ 463090 w 463089"/>
                <a:gd name="connsiteY4" fmla="*/ 231599 h 4631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089" h="463197">
                  <a:moveTo>
                    <a:pt x="463090" y="231599"/>
                  </a:moveTo>
                  <a:cubicBezTo>
                    <a:pt x="463090" y="359507"/>
                    <a:pt x="359423" y="463197"/>
                    <a:pt x="231545" y="463197"/>
                  </a:cubicBezTo>
                  <a:cubicBezTo>
                    <a:pt x="103666" y="463197"/>
                    <a:pt x="0" y="359507"/>
                    <a:pt x="0" y="231599"/>
                  </a:cubicBezTo>
                  <a:cubicBezTo>
                    <a:pt x="0" y="103691"/>
                    <a:pt x="103666" y="0"/>
                    <a:pt x="231545" y="0"/>
                  </a:cubicBezTo>
                  <a:cubicBezTo>
                    <a:pt x="359424" y="0"/>
                    <a:pt x="463090" y="103690"/>
                    <a:pt x="463090" y="231599"/>
                  </a:cubicBezTo>
                  <a:close/>
                </a:path>
              </a:pathLst>
            </a:custGeom>
            <a:grpFill/>
            <a:ln w="22920" cap="flat">
              <a:noFill/>
              <a:prstDash val="solid"/>
              <a:miter/>
            </a:ln>
          </p:spPr>
          <p:txBody>
            <a:bodyPr rtlCol="0" anchor="ctr"/>
            <a:lstStyle/>
            <a:p>
              <a:endParaRPr lang="sv-SE"/>
            </a:p>
          </p:txBody>
        </p:sp>
      </p:grpSp>
    </p:spTree>
    <p:extLst>
      <p:ext uri="{BB962C8B-B14F-4D97-AF65-F5344CB8AC3E}">
        <p14:creationId xmlns:p14="http://schemas.microsoft.com/office/powerpoint/2010/main" val="39009376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ild helsida 1">
    <p:spTree>
      <p:nvGrpSpPr>
        <p:cNvPr id="1" name=""/>
        <p:cNvGrpSpPr/>
        <p:nvPr/>
      </p:nvGrpSpPr>
      <p:grpSpPr>
        <a:xfrm>
          <a:off x="0" y="0"/>
          <a:ext cx="0" cy="0"/>
          <a:chOff x="0" y="0"/>
          <a:chExt cx="0" cy="0"/>
        </a:xfrm>
      </p:grpSpPr>
      <p:sp>
        <p:nvSpPr>
          <p:cNvPr id="21" name="Platshållare för bild 20">
            <a:extLst>
              <a:ext uri="{FF2B5EF4-FFF2-40B4-BE49-F238E27FC236}">
                <a16:creationId xmlns:a16="http://schemas.microsoft.com/office/drawing/2014/main" id="{BF1603B9-141D-48BF-F6F7-BEE526E28544}"/>
              </a:ext>
            </a:extLst>
          </p:cNvPr>
          <p:cNvSpPr>
            <a:spLocks noGrp="1"/>
          </p:cNvSpPr>
          <p:nvPr>
            <p:ph type="pic" sz="quarter" idx="13" hasCustomPrompt="1"/>
          </p:nvPr>
        </p:nvSpPr>
        <p:spPr>
          <a:xfrm>
            <a:off x="2" y="2"/>
            <a:ext cx="12191998" cy="6857999"/>
          </a:xfrm>
          <a:custGeom>
            <a:avLst/>
            <a:gdLst>
              <a:gd name="connsiteX0" fmla="*/ 10727110 w 12191998"/>
              <a:gd name="connsiteY0" fmla="*/ 778001 h 6857999"/>
              <a:gd name="connsiteX1" fmla="*/ 10679223 w 12191998"/>
              <a:gd name="connsiteY1" fmla="*/ 825899 h 6857999"/>
              <a:gd name="connsiteX2" fmla="*/ 10727110 w 12191998"/>
              <a:gd name="connsiteY2" fmla="*/ 873798 h 6857999"/>
              <a:gd name="connsiteX3" fmla="*/ 10774998 w 12191998"/>
              <a:gd name="connsiteY3" fmla="*/ 825899 h 6857999"/>
              <a:gd name="connsiteX4" fmla="*/ 10727110 w 12191998"/>
              <a:gd name="connsiteY4" fmla="*/ 778001 h 6857999"/>
              <a:gd name="connsiteX5" fmla="*/ 11274809 w 12191998"/>
              <a:gd name="connsiteY5" fmla="*/ 771318 h 6857999"/>
              <a:gd name="connsiteX6" fmla="*/ 11291514 w 12191998"/>
              <a:gd name="connsiteY6" fmla="*/ 816320 h 6857999"/>
              <a:gd name="connsiteX7" fmla="*/ 11257658 w 12191998"/>
              <a:gd name="connsiteY7" fmla="*/ 816320 h 6857999"/>
              <a:gd name="connsiteX8" fmla="*/ 11266345 w 12191998"/>
              <a:gd name="connsiteY8" fmla="*/ 675521 h 6857999"/>
              <a:gd name="connsiteX9" fmla="*/ 11178143 w 12191998"/>
              <a:gd name="connsiteY9" fmla="*/ 873130 h 6857999"/>
              <a:gd name="connsiteX10" fmla="*/ 11232490 w 12191998"/>
              <a:gd name="connsiteY10" fmla="*/ 873130 h 6857999"/>
              <a:gd name="connsiteX11" fmla="*/ 11239617 w 12191998"/>
              <a:gd name="connsiteY11" fmla="*/ 856867 h 6857999"/>
              <a:gd name="connsiteX12" fmla="*/ 11309332 w 12191998"/>
              <a:gd name="connsiteY12" fmla="*/ 856867 h 6857999"/>
              <a:gd name="connsiteX13" fmla="*/ 11316460 w 12191998"/>
              <a:gd name="connsiteY13" fmla="*/ 873130 h 6857999"/>
              <a:gd name="connsiteX14" fmla="*/ 11370806 w 12191998"/>
              <a:gd name="connsiteY14" fmla="*/ 873130 h 6857999"/>
              <a:gd name="connsiteX15" fmla="*/ 11282604 w 12191998"/>
              <a:gd name="connsiteY15" fmla="*/ 675521 h 6857999"/>
              <a:gd name="connsiteX16" fmla="*/ 11106200 w 12191998"/>
              <a:gd name="connsiteY16" fmla="*/ 675298 h 6857999"/>
              <a:gd name="connsiteX17" fmla="*/ 11038267 w 12191998"/>
              <a:gd name="connsiteY17" fmla="*/ 732553 h 6857999"/>
              <a:gd name="connsiteX18" fmla="*/ 11087268 w 12191998"/>
              <a:gd name="connsiteY18" fmla="*/ 791146 h 6857999"/>
              <a:gd name="connsiteX19" fmla="*/ 11107314 w 12191998"/>
              <a:gd name="connsiteY19" fmla="*/ 800057 h 6857999"/>
              <a:gd name="connsiteX20" fmla="*/ 11126914 w 12191998"/>
              <a:gd name="connsiteY20" fmla="*/ 818102 h 6857999"/>
              <a:gd name="connsiteX21" fmla="*/ 11106868 w 12191998"/>
              <a:gd name="connsiteY21" fmla="*/ 832138 h 6857999"/>
              <a:gd name="connsiteX22" fmla="*/ 11063658 w 12191998"/>
              <a:gd name="connsiteY22" fmla="*/ 807186 h 6857999"/>
              <a:gd name="connsiteX23" fmla="*/ 11029580 w 12191998"/>
              <a:gd name="connsiteY23" fmla="*/ 833029 h 6857999"/>
              <a:gd name="connsiteX24" fmla="*/ 11106868 w 12191998"/>
              <a:gd name="connsiteY24" fmla="*/ 876472 h 6857999"/>
              <a:gd name="connsiteX25" fmla="*/ 11177920 w 12191998"/>
              <a:gd name="connsiteY25" fmla="*/ 815875 h 6857999"/>
              <a:gd name="connsiteX26" fmla="*/ 11128250 w 12191998"/>
              <a:gd name="connsiteY26" fmla="*/ 757282 h 6857999"/>
              <a:gd name="connsiteX27" fmla="*/ 11105977 w 12191998"/>
              <a:gd name="connsiteY27" fmla="*/ 747926 h 6857999"/>
              <a:gd name="connsiteX28" fmla="*/ 11089272 w 12191998"/>
              <a:gd name="connsiteY28" fmla="*/ 732108 h 6857999"/>
              <a:gd name="connsiteX29" fmla="*/ 11106645 w 12191998"/>
              <a:gd name="connsiteY29" fmla="*/ 719855 h 6857999"/>
              <a:gd name="connsiteX30" fmla="*/ 11138719 w 12191998"/>
              <a:gd name="connsiteY30" fmla="*/ 740351 h 6857999"/>
              <a:gd name="connsiteX31" fmla="*/ 11172574 w 12191998"/>
              <a:gd name="connsiteY31" fmla="*/ 714508 h 6857999"/>
              <a:gd name="connsiteX32" fmla="*/ 11106200 w 12191998"/>
              <a:gd name="connsiteY32" fmla="*/ 675298 h 6857999"/>
              <a:gd name="connsiteX33" fmla="*/ 11673722 w 12191998"/>
              <a:gd name="connsiteY33" fmla="*/ 675298 h 6857999"/>
              <a:gd name="connsiteX34" fmla="*/ 11605789 w 12191998"/>
              <a:gd name="connsiteY34" fmla="*/ 732553 h 6857999"/>
              <a:gd name="connsiteX35" fmla="*/ 11654790 w 12191998"/>
              <a:gd name="connsiteY35" fmla="*/ 791146 h 6857999"/>
              <a:gd name="connsiteX36" fmla="*/ 11674836 w 12191998"/>
              <a:gd name="connsiteY36" fmla="*/ 800057 h 6857999"/>
              <a:gd name="connsiteX37" fmla="*/ 11694436 w 12191998"/>
              <a:gd name="connsiteY37" fmla="*/ 818102 h 6857999"/>
              <a:gd name="connsiteX38" fmla="*/ 11674390 w 12191998"/>
              <a:gd name="connsiteY38" fmla="*/ 832138 h 6857999"/>
              <a:gd name="connsiteX39" fmla="*/ 11631180 w 12191998"/>
              <a:gd name="connsiteY39" fmla="*/ 807186 h 6857999"/>
              <a:gd name="connsiteX40" fmla="*/ 11597102 w 12191998"/>
              <a:gd name="connsiteY40" fmla="*/ 833029 h 6857999"/>
              <a:gd name="connsiteX41" fmla="*/ 11674390 w 12191998"/>
              <a:gd name="connsiteY41" fmla="*/ 876472 h 6857999"/>
              <a:gd name="connsiteX42" fmla="*/ 11745442 w 12191998"/>
              <a:gd name="connsiteY42" fmla="*/ 815875 h 6857999"/>
              <a:gd name="connsiteX43" fmla="*/ 11695772 w 12191998"/>
              <a:gd name="connsiteY43" fmla="*/ 757282 h 6857999"/>
              <a:gd name="connsiteX44" fmla="*/ 11673499 w 12191998"/>
              <a:gd name="connsiteY44" fmla="*/ 747926 h 6857999"/>
              <a:gd name="connsiteX45" fmla="*/ 11656794 w 12191998"/>
              <a:gd name="connsiteY45" fmla="*/ 732108 h 6857999"/>
              <a:gd name="connsiteX46" fmla="*/ 11674167 w 12191998"/>
              <a:gd name="connsiteY46" fmla="*/ 719855 h 6857999"/>
              <a:gd name="connsiteX47" fmla="*/ 11706241 w 12191998"/>
              <a:gd name="connsiteY47" fmla="*/ 740351 h 6857999"/>
              <a:gd name="connsiteX48" fmla="*/ 11740096 w 12191998"/>
              <a:gd name="connsiteY48" fmla="*/ 714508 h 6857999"/>
              <a:gd name="connsiteX49" fmla="*/ 11673722 w 12191998"/>
              <a:gd name="connsiteY49" fmla="*/ 675298 h 6857999"/>
              <a:gd name="connsiteX50" fmla="*/ 11384170 w 12191998"/>
              <a:gd name="connsiteY50" fmla="*/ 675076 h 6857999"/>
              <a:gd name="connsiteX51" fmla="*/ 11384170 w 12191998"/>
              <a:gd name="connsiteY51" fmla="*/ 872685 h 6857999"/>
              <a:gd name="connsiteX52" fmla="*/ 11434730 w 12191998"/>
              <a:gd name="connsiteY52" fmla="*/ 872685 h 6857999"/>
              <a:gd name="connsiteX53" fmla="*/ 11434730 w 12191998"/>
              <a:gd name="connsiteY53" fmla="*/ 791592 h 6857999"/>
              <a:gd name="connsiteX54" fmla="*/ 11474822 w 12191998"/>
              <a:gd name="connsiteY54" fmla="*/ 838376 h 6857999"/>
              <a:gd name="connsiteX55" fmla="*/ 11491081 w 12191998"/>
              <a:gd name="connsiteY55" fmla="*/ 838376 h 6857999"/>
              <a:gd name="connsiteX56" fmla="*/ 11531396 w 12191998"/>
              <a:gd name="connsiteY56" fmla="*/ 791369 h 6857999"/>
              <a:gd name="connsiteX57" fmla="*/ 11531396 w 12191998"/>
              <a:gd name="connsiteY57" fmla="*/ 872908 h 6857999"/>
              <a:gd name="connsiteX58" fmla="*/ 11581956 w 12191998"/>
              <a:gd name="connsiteY58" fmla="*/ 872908 h 6857999"/>
              <a:gd name="connsiteX59" fmla="*/ 11581956 w 12191998"/>
              <a:gd name="connsiteY59" fmla="*/ 675299 h 6857999"/>
              <a:gd name="connsiteX60" fmla="*/ 11581956 w 12191998"/>
              <a:gd name="connsiteY60" fmla="*/ 675076 h 6857999"/>
              <a:gd name="connsiteX61" fmla="*/ 11565697 w 12191998"/>
              <a:gd name="connsiteY61" fmla="*/ 675076 h 6857999"/>
              <a:gd name="connsiteX62" fmla="*/ 11483063 w 12191998"/>
              <a:gd name="connsiteY62" fmla="*/ 775997 h 6857999"/>
              <a:gd name="connsiteX63" fmla="*/ 11400429 w 12191998"/>
              <a:gd name="connsiteY63" fmla="*/ 675076 h 6857999"/>
              <a:gd name="connsiteX64" fmla="*/ 11668376 w 12191998"/>
              <a:gd name="connsiteY64" fmla="*/ 595319 h 6857999"/>
              <a:gd name="connsiteX65" fmla="*/ 11703568 w 12191998"/>
              <a:gd name="connsiteY65" fmla="*/ 595319 h 6857999"/>
              <a:gd name="connsiteX66" fmla="*/ 11703568 w 12191998"/>
              <a:gd name="connsiteY66" fmla="*/ 597769 h 6857999"/>
              <a:gd name="connsiteX67" fmla="*/ 11668153 w 12191998"/>
              <a:gd name="connsiteY67" fmla="*/ 630073 h 6857999"/>
              <a:gd name="connsiteX68" fmla="*/ 11644098 w 12191998"/>
              <a:gd name="connsiteY68" fmla="*/ 612027 h 6857999"/>
              <a:gd name="connsiteX69" fmla="*/ 11668376 w 12191998"/>
              <a:gd name="connsiteY69" fmla="*/ 595319 h 6857999"/>
              <a:gd name="connsiteX70" fmla="*/ 11251199 w 12191998"/>
              <a:gd name="connsiteY70" fmla="*/ 512666 h 6857999"/>
              <a:gd name="connsiteX71" fmla="*/ 11251199 w 12191998"/>
              <a:gd name="connsiteY71" fmla="*/ 649678 h 6857999"/>
              <a:gd name="connsiteX72" fmla="*/ 11280599 w 12191998"/>
              <a:gd name="connsiteY72" fmla="*/ 649678 h 6857999"/>
              <a:gd name="connsiteX73" fmla="*/ 11280599 w 12191998"/>
              <a:gd name="connsiteY73" fmla="*/ 512666 h 6857999"/>
              <a:gd name="connsiteX74" fmla="*/ 11251422 w 12191998"/>
              <a:gd name="connsiteY74" fmla="*/ 512666 h 6857999"/>
              <a:gd name="connsiteX75" fmla="*/ 11595765 w 12191998"/>
              <a:gd name="connsiteY75" fmla="*/ 511106 h 6857999"/>
              <a:gd name="connsiteX76" fmla="*/ 11555896 w 12191998"/>
              <a:gd name="connsiteY76" fmla="*/ 530265 h 6857999"/>
              <a:gd name="connsiteX77" fmla="*/ 11555896 w 12191998"/>
              <a:gd name="connsiteY77" fmla="*/ 512443 h 6857999"/>
              <a:gd name="connsiteX78" fmla="*/ 11528500 w 12191998"/>
              <a:gd name="connsiteY78" fmla="*/ 512443 h 6857999"/>
              <a:gd name="connsiteX79" fmla="*/ 11528500 w 12191998"/>
              <a:gd name="connsiteY79" fmla="*/ 649455 h 6857999"/>
              <a:gd name="connsiteX80" fmla="*/ 11557901 w 12191998"/>
              <a:gd name="connsiteY80" fmla="*/ 649455 h 6857999"/>
              <a:gd name="connsiteX81" fmla="*/ 11557901 w 12191998"/>
              <a:gd name="connsiteY81" fmla="*/ 576383 h 6857999"/>
              <a:gd name="connsiteX82" fmla="*/ 11597992 w 12191998"/>
              <a:gd name="connsiteY82" fmla="*/ 538509 h 6857999"/>
              <a:gd name="connsiteX83" fmla="*/ 11606902 w 12191998"/>
              <a:gd name="connsiteY83" fmla="*/ 538509 h 6857999"/>
              <a:gd name="connsiteX84" fmla="*/ 11606902 w 12191998"/>
              <a:gd name="connsiteY84" fmla="*/ 512666 h 6857999"/>
              <a:gd name="connsiteX85" fmla="*/ 11595765 w 12191998"/>
              <a:gd name="connsiteY85" fmla="*/ 511106 h 6857999"/>
              <a:gd name="connsiteX86" fmla="*/ 11354547 w 12191998"/>
              <a:gd name="connsiteY86" fmla="*/ 509770 h 6857999"/>
              <a:gd name="connsiteX87" fmla="*/ 11306214 w 12191998"/>
              <a:gd name="connsiteY87" fmla="*/ 549425 h 6857999"/>
              <a:gd name="connsiteX88" fmla="*/ 11341851 w 12191998"/>
              <a:gd name="connsiteY88" fmla="*/ 589304 h 6857999"/>
              <a:gd name="connsiteX89" fmla="*/ 11355883 w 12191998"/>
              <a:gd name="connsiteY89" fmla="*/ 595096 h 6857999"/>
              <a:gd name="connsiteX90" fmla="*/ 11375038 w 12191998"/>
              <a:gd name="connsiteY90" fmla="*/ 612028 h 6857999"/>
              <a:gd name="connsiteX91" fmla="*/ 11352988 w 12191998"/>
              <a:gd name="connsiteY91" fmla="*/ 627400 h 6857999"/>
              <a:gd name="connsiteX92" fmla="*/ 11314455 w 12191998"/>
              <a:gd name="connsiteY92" fmla="*/ 607795 h 6857999"/>
              <a:gd name="connsiteX93" fmla="*/ 11297750 w 12191998"/>
              <a:gd name="connsiteY93" fmla="*/ 626286 h 6857999"/>
              <a:gd name="connsiteX94" fmla="*/ 11353210 w 12191998"/>
              <a:gd name="connsiteY94" fmla="*/ 652797 h 6857999"/>
              <a:gd name="connsiteX95" fmla="*/ 11403993 w 12191998"/>
              <a:gd name="connsiteY95" fmla="*/ 610914 h 6857999"/>
              <a:gd name="connsiteX96" fmla="*/ 11366574 w 12191998"/>
              <a:gd name="connsiteY96" fmla="*/ 569699 h 6857999"/>
              <a:gd name="connsiteX97" fmla="*/ 11353433 w 12191998"/>
              <a:gd name="connsiteY97" fmla="*/ 564352 h 6857999"/>
              <a:gd name="connsiteX98" fmla="*/ 11335392 w 12191998"/>
              <a:gd name="connsiteY98" fmla="*/ 548089 h 6857999"/>
              <a:gd name="connsiteX99" fmla="*/ 11354101 w 12191998"/>
              <a:gd name="connsiteY99" fmla="*/ 534945 h 6857999"/>
              <a:gd name="connsiteX100" fmla="*/ 11386175 w 12191998"/>
              <a:gd name="connsiteY100" fmla="*/ 548980 h 6857999"/>
              <a:gd name="connsiteX101" fmla="*/ 11401989 w 12191998"/>
              <a:gd name="connsiteY101" fmla="*/ 530934 h 6857999"/>
              <a:gd name="connsiteX102" fmla="*/ 11354547 w 12191998"/>
              <a:gd name="connsiteY102" fmla="*/ 509770 h 6857999"/>
              <a:gd name="connsiteX103" fmla="*/ 11677062 w 12191998"/>
              <a:gd name="connsiteY103" fmla="*/ 509324 h 6857999"/>
              <a:gd name="connsiteX104" fmla="*/ 11619375 w 12191998"/>
              <a:gd name="connsiteY104" fmla="*/ 538731 h 6857999"/>
              <a:gd name="connsiteX105" fmla="*/ 11636303 w 12191998"/>
              <a:gd name="connsiteY105" fmla="*/ 556109 h 6857999"/>
              <a:gd name="connsiteX106" fmla="*/ 11674167 w 12191998"/>
              <a:gd name="connsiteY106" fmla="*/ 535835 h 6857999"/>
              <a:gd name="connsiteX107" fmla="*/ 11703568 w 12191998"/>
              <a:gd name="connsiteY107" fmla="*/ 565243 h 6857999"/>
              <a:gd name="connsiteX108" fmla="*/ 11703568 w 12191998"/>
              <a:gd name="connsiteY108" fmla="*/ 574154 h 6857999"/>
              <a:gd name="connsiteX109" fmla="*/ 11664812 w 12191998"/>
              <a:gd name="connsiteY109" fmla="*/ 574154 h 6857999"/>
              <a:gd name="connsiteX110" fmla="*/ 11614252 w 12191998"/>
              <a:gd name="connsiteY110" fmla="*/ 613141 h 6857999"/>
              <a:gd name="connsiteX111" fmla="*/ 11661917 w 12191998"/>
              <a:gd name="connsiteY111" fmla="*/ 652797 h 6857999"/>
              <a:gd name="connsiteX112" fmla="*/ 11705795 w 12191998"/>
              <a:gd name="connsiteY112" fmla="*/ 634306 h 6857999"/>
              <a:gd name="connsiteX113" fmla="*/ 11705795 w 12191998"/>
              <a:gd name="connsiteY113" fmla="*/ 649678 h 6857999"/>
              <a:gd name="connsiteX114" fmla="*/ 11733191 w 12191998"/>
              <a:gd name="connsiteY114" fmla="*/ 649678 h 6857999"/>
              <a:gd name="connsiteX115" fmla="*/ 11733191 w 12191998"/>
              <a:gd name="connsiteY115" fmla="*/ 566802 h 6857999"/>
              <a:gd name="connsiteX116" fmla="*/ 11677062 w 12191998"/>
              <a:gd name="connsiteY116" fmla="*/ 509324 h 6857999"/>
              <a:gd name="connsiteX117" fmla="*/ 11437403 w 12191998"/>
              <a:gd name="connsiteY117" fmla="*/ 476353 h 6857999"/>
              <a:gd name="connsiteX118" fmla="*/ 11437403 w 12191998"/>
              <a:gd name="connsiteY118" fmla="*/ 512444 h 6857999"/>
              <a:gd name="connsiteX119" fmla="*/ 11415130 w 12191998"/>
              <a:gd name="connsiteY119" fmla="*/ 512444 h 6857999"/>
              <a:gd name="connsiteX120" fmla="*/ 11415130 w 12191998"/>
              <a:gd name="connsiteY120" fmla="*/ 537841 h 6857999"/>
              <a:gd name="connsiteX121" fmla="*/ 11437403 w 12191998"/>
              <a:gd name="connsiteY121" fmla="*/ 537841 h 6857999"/>
              <a:gd name="connsiteX122" fmla="*/ 11437403 w 12191998"/>
              <a:gd name="connsiteY122" fmla="*/ 604899 h 6857999"/>
              <a:gd name="connsiteX123" fmla="*/ 11487963 w 12191998"/>
              <a:gd name="connsiteY123" fmla="*/ 652575 h 6857999"/>
              <a:gd name="connsiteX124" fmla="*/ 11512241 w 12191998"/>
              <a:gd name="connsiteY124" fmla="*/ 649456 h 6857999"/>
              <a:gd name="connsiteX125" fmla="*/ 11512241 w 12191998"/>
              <a:gd name="connsiteY125" fmla="*/ 624727 h 6857999"/>
              <a:gd name="connsiteX126" fmla="*/ 11494200 w 12191998"/>
              <a:gd name="connsiteY126" fmla="*/ 625841 h 6857999"/>
              <a:gd name="connsiteX127" fmla="*/ 11467027 w 12191998"/>
              <a:gd name="connsiteY127" fmla="*/ 602226 h 6857999"/>
              <a:gd name="connsiteX128" fmla="*/ 11467027 w 12191998"/>
              <a:gd name="connsiteY128" fmla="*/ 537841 h 6857999"/>
              <a:gd name="connsiteX129" fmla="*/ 11507786 w 12191998"/>
              <a:gd name="connsiteY129" fmla="*/ 537841 h 6857999"/>
              <a:gd name="connsiteX130" fmla="*/ 11507786 w 12191998"/>
              <a:gd name="connsiteY130" fmla="*/ 512444 h 6857999"/>
              <a:gd name="connsiteX131" fmla="*/ 11467027 w 12191998"/>
              <a:gd name="connsiteY131" fmla="*/ 512444 h 6857999"/>
              <a:gd name="connsiteX132" fmla="*/ 11467027 w 12191998"/>
              <a:gd name="connsiteY132" fmla="*/ 476353 h 6857999"/>
              <a:gd name="connsiteX133" fmla="*/ 11047176 w 12191998"/>
              <a:gd name="connsiteY133" fmla="*/ 462317 h 6857999"/>
              <a:gd name="connsiteX134" fmla="*/ 11047176 w 12191998"/>
              <a:gd name="connsiteY134" fmla="*/ 649678 h 6857999"/>
              <a:gd name="connsiteX135" fmla="*/ 11076799 w 12191998"/>
              <a:gd name="connsiteY135" fmla="*/ 649678 h 6857999"/>
              <a:gd name="connsiteX136" fmla="*/ 11076799 w 12191998"/>
              <a:gd name="connsiteY136" fmla="*/ 533831 h 6857999"/>
              <a:gd name="connsiteX137" fmla="*/ 11129810 w 12191998"/>
              <a:gd name="connsiteY137" fmla="*/ 603339 h 6857999"/>
              <a:gd name="connsiteX138" fmla="*/ 11139832 w 12191998"/>
              <a:gd name="connsiteY138" fmla="*/ 603339 h 6857999"/>
              <a:gd name="connsiteX139" fmla="*/ 11192620 w 12191998"/>
              <a:gd name="connsiteY139" fmla="*/ 534053 h 6857999"/>
              <a:gd name="connsiteX140" fmla="*/ 11192620 w 12191998"/>
              <a:gd name="connsiteY140" fmla="*/ 649678 h 6857999"/>
              <a:gd name="connsiteX141" fmla="*/ 11222243 w 12191998"/>
              <a:gd name="connsiteY141" fmla="*/ 649678 h 6857999"/>
              <a:gd name="connsiteX142" fmla="*/ 11222243 w 12191998"/>
              <a:gd name="connsiteY142" fmla="*/ 462317 h 6857999"/>
              <a:gd name="connsiteX143" fmla="*/ 11211998 w 12191998"/>
              <a:gd name="connsiteY143" fmla="*/ 462317 h 6857999"/>
              <a:gd name="connsiteX144" fmla="*/ 11134710 w 12191998"/>
              <a:gd name="connsiteY144" fmla="*/ 565243 h 6857999"/>
              <a:gd name="connsiteX145" fmla="*/ 11057422 w 12191998"/>
              <a:gd name="connsiteY145" fmla="*/ 462317 h 6857999"/>
              <a:gd name="connsiteX146" fmla="*/ 10726887 w 12191998"/>
              <a:gd name="connsiteY146" fmla="*/ 462316 h 6857999"/>
              <a:gd name="connsiteX147" fmla="*/ 10590798 w 12191998"/>
              <a:gd name="connsiteY147" fmla="*/ 598437 h 6857999"/>
              <a:gd name="connsiteX148" fmla="*/ 10732678 w 12191998"/>
              <a:gd name="connsiteY148" fmla="*/ 735894 h 6857999"/>
              <a:gd name="connsiteX149" fmla="*/ 10821548 w 12191998"/>
              <a:gd name="connsiteY149" fmla="*/ 708492 h 6857999"/>
              <a:gd name="connsiteX150" fmla="*/ 10864090 w 12191998"/>
              <a:gd name="connsiteY150" fmla="*/ 693343 h 6857999"/>
              <a:gd name="connsiteX151" fmla="*/ 10912200 w 12191998"/>
              <a:gd name="connsiteY151" fmla="*/ 736786 h 6857999"/>
              <a:gd name="connsiteX152" fmla="*/ 10870104 w 12191998"/>
              <a:gd name="connsiteY152" fmla="*/ 778892 h 6857999"/>
              <a:gd name="connsiteX153" fmla="*/ 10798607 w 12191998"/>
              <a:gd name="connsiteY153" fmla="*/ 778892 h 6857999"/>
              <a:gd name="connsiteX154" fmla="*/ 10798607 w 12191998"/>
              <a:gd name="connsiteY154" fmla="*/ 872906 h 6857999"/>
              <a:gd name="connsiteX155" fmla="*/ 10870104 w 12191998"/>
              <a:gd name="connsiteY155" fmla="*/ 872906 h 6857999"/>
              <a:gd name="connsiteX156" fmla="*/ 11006193 w 12191998"/>
              <a:gd name="connsiteY156" fmla="*/ 736786 h 6857999"/>
              <a:gd name="connsiteX157" fmla="*/ 10864313 w 12191998"/>
              <a:gd name="connsiteY157" fmla="*/ 599328 h 6857999"/>
              <a:gd name="connsiteX158" fmla="*/ 10775443 w 12191998"/>
              <a:gd name="connsiteY158" fmla="*/ 626730 h 6857999"/>
              <a:gd name="connsiteX159" fmla="*/ 10732901 w 12191998"/>
              <a:gd name="connsiteY159" fmla="*/ 641880 h 6857999"/>
              <a:gd name="connsiteX160" fmla="*/ 10684791 w 12191998"/>
              <a:gd name="connsiteY160" fmla="*/ 598437 h 6857999"/>
              <a:gd name="connsiteX161" fmla="*/ 10726887 w 12191998"/>
              <a:gd name="connsiteY161" fmla="*/ 556331 h 6857999"/>
              <a:gd name="connsiteX162" fmla="*/ 10798384 w 12191998"/>
              <a:gd name="connsiteY162" fmla="*/ 556331 h 6857999"/>
              <a:gd name="connsiteX163" fmla="*/ 10798384 w 12191998"/>
              <a:gd name="connsiteY163" fmla="*/ 462316 h 6857999"/>
              <a:gd name="connsiteX164" fmla="*/ 10869881 w 12191998"/>
              <a:gd name="connsiteY164" fmla="*/ 461425 h 6857999"/>
              <a:gd name="connsiteX165" fmla="*/ 10821994 w 12191998"/>
              <a:gd name="connsiteY165" fmla="*/ 509323 h 6857999"/>
              <a:gd name="connsiteX166" fmla="*/ 10869881 w 12191998"/>
              <a:gd name="connsiteY166" fmla="*/ 557222 h 6857999"/>
              <a:gd name="connsiteX167" fmla="*/ 10917769 w 12191998"/>
              <a:gd name="connsiteY167" fmla="*/ 509323 h 6857999"/>
              <a:gd name="connsiteX168" fmla="*/ 10869881 w 12191998"/>
              <a:gd name="connsiteY168" fmla="*/ 461425 h 6857999"/>
              <a:gd name="connsiteX169" fmla="*/ 11266122 w 12191998"/>
              <a:gd name="connsiteY169" fmla="*/ 450287 h 6857999"/>
              <a:gd name="connsiteX170" fmla="*/ 11246076 w 12191998"/>
              <a:gd name="connsiteY170" fmla="*/ 469892 h 6857999"/>
              <a:gd name="connsiteX171" fmla="*/ 11266122 w 12191998"/>
              <a:gd name="connsiteY171" fmla="*/ 489051 h 6857999"/>
              <a:gd name="connsiteX172" fmla="*/ 11285945 w 12191998"/>
              <a:gd name="connsiteY172" fmla="*/ 469892 h 6857999"/>
              <a:gd name="connsiteX173" fmla="*/ 11266122 w 12191998"/>
              <a:gd name="connsiteY173" fmla="*/ 450287 h 6857999"/>
              <a:gd name="connsiteX174" fmla="*/ 0 w 12191998"/>
              <a:gd name="connsiteY174" fmla="*/ 0 h 6857999"/>
              <a:gd name="connsiteX175" fmla="*/ 12191998 w 12191998"/>
              <a:gd name="connsiteY175" fmla="*/ 0 h 6857999"/>
              <a:gd name="connsiteX176" fmla="*/ 12191998 w 12191998"/>
              <a:gd name="connsiteY176" fmla="*/ 6857999 h 6857999"/>
              <a:gd name="connsiteX177" fmla="*/ 0 w 12191998"/>
              <a:gd name="connsiteY177" fmla="*/ 6857999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Lst>
            <a:rect l="l" t="t" r="r" b="b"/>
            <a:pathLst>
              <a:path w="12191998" h="6857999">
                <a:moveTo>
                  <a:pt x="10727110" y="778001"/>
                </a:moveTo>
                <a:cubicBezTo>
                  <a:pt x="10700663" y="778001"/>
                  <a:pt x="10679223" y="799446"/>
                  <a:pt x="10679223" y="825899"/>
                </a:cubicBezTo>
                <a:cubicBezTo>
                  <a:pt x="10679223" y="852353"/>
                  <a:pt x="10700663" y="873798"/>
                  <a:pt x="10727110" y="873798"/>
                </a:cubicBezTo>
                <a:cubicBezTo>
                  <a:pt x="10753558" y="873798"/>
                  <a:pt x="10774998" y="852353"/>
                  <a:pt x="10774998" y="825899"/>
                </a:cubicBezTo>
                <a:cubicBezTo>
                  <a:pt x="10774998" y="799446"/>
                  <a:pt x="10753558" y="778001"/>
                  <a:pt x="10727110" y="778001"/>
                </a:cubicBezTo>
                <a:close/>
                <a:moveTo>
                  <a:pt x="11274809" y="771318"/>
                </a:moveTo>
                <a:lnTo>
                  <a:pt x="11291514" y="816320"/>
                </a:lnTo>
                <a:lnTo>
                  <a:pt x="11257658" y="816320"/>
                </a:lnTo>
                <a:close/>
                <a:moveTo>
                  <a:pt x="11266345" y="675521"/>
                </a:moveTo>
                <a:lnTo>
                  <a:pt x="11178143" y="873130"/>
                </a:lnTo>
                <a:lnTo>
                  <a:pt x="11232490" y="873130"/>
                </a:lnTo>
                <a:lnTo>
                  <a:pt x="11239617" y="856867"/>
                </a:lnTo>
                <a:lnTo>
                  <a:pt x="11309332" y="856867"/>
                </a:lnTo>
                <a:lnTo>
                  <a:pt x="11316460" y="873130"/>
                </a:lnTo>
                <a:lnTo>
                  <a:pt x="11370806" y="873130"/>
                </a:lnTo>
                <a:lnTo>
                  <a:pt x="11282604" y="675521"/>
                </a:lnTo>
                <a:close/>
                <a:moveTo>
                  <a:pt x="11106200" y="675298"/>
                </a:moveTo>
                <a:cubicBezTo>
                  <a:pt x="11066776" y="675298"/>
                  <a:pt x="11038267" y="697799"/>
                  <a:pt x="11038267" y="732553"/>
                </a:cubicBezTo>
                <a:cubicBezTo>
                  <a:pt x="11038267" y="759956"/>
                  <a:pt x="11056308" y="777556"/>
                  <a:pt x="11087268" y="791146"/>
                </a:cubicBezTo>
                <a:lnTo>
                  <a:pt x="11107314" y="800057"/>
                </a:lnTo>
                <a:cubicBezTo>
                  <a:pt x="11120677" y="806072"/>
                  <a:pt x="11126914" y="808968"/>
                  <a:pt x="11126914" y="818102"/>
                </a:cubicBezTo>
                <a:cubicBezTo>
                  <a:pt x="11126914" y="827459"/>
                  <a:pt x="11120455" y="832138"/>
                  <a:pt x="11106868" y="832138"/>
                </a:cubicBezTo>
                <a:cubicBezTo>
                  <a:pt x="11085040" y="832138"/>
                  <a:pt x="11073013" y="819885"/>
                  <a:pt x="11063658" y="807186"/>
                </a:cubicBezTo>
                <a:lnTo>
                  <a:pt x="11029580" y="833029"/>
                </a:lnTo>
                <a:cubicBezTo>
                  <a:pt x="11043389" y="859095"/>
                  <a:pt x="11071454" y="876472"/>
                  <a:pt x="11106868" y="876472"/>
                </a:cubicBezTo>
                <a:cubicBezTo>
                  <a:pt x="11146737" y="876472"/>
                  <a:pt x="11177920" y="854193"/>
                  <a:pt x="11177920" y="815875"/>
                </a:cubicBezTo>
                <a:cubicBezTo>
                  <a:pt x="11177920" y="787358"/>
                  <a:pt x="11160546" y="770872"/>
                  <a:pt x="11128250" y="757282"/>
                </a:cubicBezTo>
                <a:lnTo>
                  <a:pt x="11105977" y="747926"/>
                </a:lnTo>
                <a:cubicBezTo>
                  <a:pt x="11093950" y="743024"/>
                  <a:pt x="11089272" y="739237"/>
                  <a:pt x="11089272" y="732108"/>
                </a:cubicBezTo>
                <a:cubicBezTo>
                  <a:pt x="11089272" y="723419"/>
                  <a:pt x="11096622" y="719855"/>
                  <a:pt x="11106645" y="719855"/>
                </a:cubicBezTo>
                <a:cubicBezTo>
                  <a:pt x="11121346" y="719855"/>
                  <a:pt x="11129809" y="727429"/>
                  <a:pt x="11138719" y="740351"/>
                </a:cubicBezTo>
                <a:lnTo>
                  <a:pt x="11172574" y="714508"/>
                </a:lnTo>
                <a:cubicBezTo>
                  <a:pt x="11161437" y="692007"/>
                  <a:pt x="11140055" y="675298"/>
                  <a:pt x="11106200" y="675298"/>
                </a:cubicBezTo>
                <a:close/>
                <a:moveTo>
                  <a:pt x="11673722" y="675298"/>
                </a:moveTo>
                <a:cubicBezTo>
                  <a:pt x="11634298" y="675298"/>
                  <a:pt x="11605789" y="697799"/>
                  <a:pt x="11605789" y="732553"/>
                </a:cubicBezTo>
                <a:cubicBezTo>
                  <a:pt x="11605789" y="759956"/>
                  <a:pt x="11623830" y="777556"/>
                  <a:pt x="11654790" y="791146"/>
                </a:cubicBezTo>
                <a:lnTo>
                  <a:pt x="11674836" y="800057"/>
                </a:lnTo>
                <a:cubicBezTo>
                  <a:pt x="11688199" y="806072"/>
                  <a:pt x="11694436" y="808968"/>
                  <a:pt x="11694436" y="818102"/>
                </a:cubicBezTo>
                <a:cubicBezTo>
                  <a:pt x="11694436" y="827459"/>
                  <a:pt x="11687977" y="832138"/>
                  <a:pt x="11674390" y="832138"/>
                </a:cubicBezTo>
                <a:cubicBezTo>
                  <a:pt x="11652562" y="832138"/>
                  <a:pt x="11640535" y="819885"/>
                  <a:pt x="11631180" y="807186"/>
                </a:cubicBezTo>
                <a:lnTo>
                  <a:pt x="11597102" y="833029"/>
                </a:lnTo>
                <a:cubicBezTo>
                  <a:pt x="11610911" y="859095"/>
                  <a:pt x="11638753" y="876472"/>
                  <a:pt x="11674390" y="876472"/>
                </a:cubicBezTo>
                <a:cubicBezTo>
                  <a:pt x="11714259" y="876472"/>
                  <a:pt x="11745442" y="854193"/>
                  <a:pt x="11745442" y="815875"/>
                </a:cubicBezTo>
                <a:cubicBezTo>
                  <a:pt x="11745442" y="787358"/>
                  <a:pt x="11728069" y="770872"/>
                  <a:pt x="11695772" y="757282"/>
                </a:cubicBezTo>
                <a:lnTo>
                  <a:pt x="11673499" y="747926"/>
                </a:lnTo>
                <a:cubicBezTo>
                  <a:pt x="11661472" y="743024"/>
                  <a:pt x="11656794" y="739237"/>
                  <a:pt x="11656794" y="732108"/>
                </a:cubicBezTo>
                <a:cubicBezTo>
                  <a:pt x="11656794" y="723419"/>
                  <a:pt x="11664144" y="719855"/>
                  <a:pt x="11674167" y="719855"/>
                </a:cubicBezTo>
                <a:cubicBezTo>
                  <a:pt x="11688868" y="719855"/>
                  <a:pt x="11697331" y="727429"/>
                  <a:pt x="11706241" y="740351"/>
                </a:cubicBezTo>
                <a:lnTo>
                  <a:pt x="11740096" y="714508"/>
                </a:lnTo>
                <a:cubicBezTo>
                  <a:pt x="11728959" y="692007"/>
                  <a:pt x="11707577" y="675298"/>
                  <a:pt x="11673722" y="675298"/>
                </a:cubicBezTo>
                <a:close/>
                <a:moveTo>
                  <a:pt x="11384170" y="675076"/>
                </a:moveTo>
                <a:lnTo>
                  <a:pt x="11384170" y="872685"/>
                </a:lnTo>
                <a:lnTo>
                  <a:pt x="11434730" y="872685"/>
                </a:lnTo>
                <a:lnTo>
                  <a:pt x="11434730" y="791592"/>
                </a:lnTo>
                <a:lnTo>
                  <a:pt x="11474822" y="838376"/>
                </a:lnTo>
                <a:lnTo>
                  <a:pt x="11491081" y="838376"/>
                </a:lnTo>
                <a:lnTo>
                  <a:pt x="11531396" y="791369"/>
                </a:lnTo>
                <a:lnTo>
                  <a:pt x="11531396" y="872908"/>
                </a:lnTo>
                <a:lnTo>
                  <a:pt x="11581956" y="872908"/>
                </a:lnTo>
                <a:lnTo>
                  <a:pt x="11581956" y="675299"/>
                </a:lnTo>
                <a:lnTo>
                  <a:pt x="11581956" y="675076"/>
                </a:lnTo>
                <a:lnTo>
                  <a:pt x="11565697" y="675076"/>
                </a:lnTo>
                <a:lnTo>
                  <a:pt x="11483063" y="775997"/>
                </a:lnTo>
                <a:lnTo>
                  <a:pt x="11400429" y="675076"/>
                </a:lnTo>
                <a:close/>
                <a:moveTo>
                  <a:pt x="11668376" y="595319"/>
                </a:moveTo>
                <a:lnTo>
                  <a:pt x="11703568" y="595319"/>
                </a:lnTo>
                <a:lnTo>
                  <a:pt x="11703568" y="597769"/>
                </a:lnTo>
                <a:cubicBezTo>
                  <a:pt x="11703568" y="616483"/>
                  <a:pt x="11687308" y="630073"/>
                  <a:pt x="11668153" y="630073"/>
                </a:cubicBezTo>
                <a:cubicBezTo>
                  <a:pt x="11654789" y="630073"/>
                  <a:pt x="11644098" y="624058"/>
                  <a:pt x="11644098" y="612027"/>
                </a:cubicBezTo>
                <a:cubicBezTo>
                  <a:pt x="11644098" y="600888"/>
                  <a:pt x="11652785" y="595319"/>
                  <a:pt x="11668376" y="595319"/>
                </a:cubicBezTo>
                <a:close/>
                <a:moveTo>
                  <a:pt x="11251199" y="512666"/>
                </a:moveTo>
                <a:lnTo>
                  <a:pt x="11251199" y="649678"/>
                </a:lnTo>
                <a:lnTo>
                  <a:pt x="11280599" y="649678"/>
                </a:lnTo>
                <a:lnTo>
                  <a:pt x="11280599" y="512666"/>
                </a:lnTo>
                <a:lnTo>
                  <a:pt x="11251422" y="512666"/>
                </a:lnTo>
                <a:close/>
                <a:moveTo>
                  <a:pt x="11595765" y="511106"/>
                </a:moveTo>
                <a:cubicBezTo>
                  <a:pt x="11580174" y="511106"/>
                  <a:pt x="11565696" y="517790"/>
                  <a:pt x="11555896" y="530265"/>
                </a:cubicBezTo>
                <a:lnTo>
                  <a:pt x="11555896" y="512443"/>
                </a:lnTo>
                <a:lnTo>
                  <a:pt x="11528500" y="512443"/>
                </a:lnTo>
                <a:lnTo>
                  <a:pt x="11528500" y="649455"/>
                </a:lnTo>
                <a:lnTo>
                  <a:pt x="11557901" y="649455"/>
                </a:lnTo>
                <a:lnTo>
                  <a:pt x="11557901" y="576383"/>
                </a:lnTo>
                <a:cubicBezTo>
                  <a:pt x="11557901" y="550985"/>
                  <a:pt x="11576165" y="538509"/>
                  <a:pt x="11597992" y="538509"/>
                </a:cubicBezTo>
                <a:lnTo>
                  <a:pt x="11606902" y="538509"/>
                </a:lnTo>
                <a:lnTo>
                  <a:pt x="11606902" y="512666"/>
                </a:lnTo>
                <a:cubicBezTo>
                  <a:pt x="11603783" y="511775"/>
                  <a:pt x="11600442" y="511329"/>
                  <a:pt x="11595765" y="511106"/>
                </a:cubicBezTo>
                <a:close/>
                <a:moveTo>
                  <a:pt x="11354547" y="509770"/>
                </a:moveTo>
                <a:cubicBezTo>
                  <a:pt x="11327373" y="509770"/>
                  <a:pt x="11306214" y="524028"/>
                  <a:pt x="11306214" y="549425"/>
                </a:cubicBezTo>
                <a:cubicBezTo>
                  <a:pt x="11306214" y="570144"/>
                  <a:pt x="11319800" y="580170"/>
                  <a:pt x="11341851" y="589304"/>
                </a:cubicBezTo>
                <a:lnTo>
                  <a:pt x="11355883" y="595096"/>
                </a:lnTo>
                <a:cubicBezTo>
                  <a:pt x="11367020" y="599552"/>
                  <a:pt x="11375038" y="603116"/>
                  <a:pt x="11375038" y="612028"/>
                </a:cubicBezTo>
                <a:cubicBezTo>
                  <a:pt x="11375038" y="622276"/>
                  <a:pt x="11365015" y="627400"/>
                  <a:pt x="11352988" y="627400"/>
                </a:cubicBezTo>
                <a:cubicBezTo>
                  <a:pt x="11337396" y="627400"/>
                  <a:pt x="11325369" y="619157"/>
                  <a:pt x="11314455" y="607795"/>
                </a:cubicBezTo>
                <a:lnTo>
                  <a:pt x="11297750" y="626286"/>
                </a:lnTo>
                <a:cubicBezTo>
                  <a:pt x="11309555" y="641658"/>
                  <a:pt x="11328710" y="652797"/>
                  <a:pt x="11353210" y="652797"/>
                </a:cubicBezTo>
                <a:cubicBezTo>
                  <a:pt x="11380606" y="652797"/>
                  <a:pt x="11403993" y="638539"/>
                  <a:pt x="11403993" y="610914"/>
                </a:cubicBezTo>
                <a:cubicBezTo>
                  <a:pt x="11403993" y="590863"/>
                  <a:pt x="11391297" y="579947"/>
                  <a:pt x="11366574" y="569699"/>
                </a:cubicBezTo>
                <a:lnTo>
                  <a:pt x="11353433" y="564352"/>
                </a:lnTo>
                <a:cubicBezTo>
                  <a:pt x="11340960" y="559005"/>
                  <a:pt x="11335392" y="555441"/>
                  <a:pt x="11335392" y="548089"/>
                </a:cubicBezTo>
                <a:cubicBezTo>
                  <a:pt x="11335392" y="539177"/>
                  <a:pt x="11343187" y="534945"/>
                  <a:pt x="11354101" y="534945"/>
                </a:cubicBezTo>
                <a:cubicBezTo>
                  <a:pt x="11366129" y="534945"/>
                  <a:pt x="11377488" y="540069"/>
                  <a:pt x="11386175" y="548980"/>
                </a:cubicBezTo>
                <a:lnTo>
                  <a:pt x="11401989" y="530934"/>
                </a:lnTo>
                <a:cubicBezTo>
                  <a:pt x="11390629" y="517345"/>
                  <a:pt x="11374370" y="509770"/>
                  <a:pt x="11354547" y="509770"/>
                </a:cubicBezTo>
                <a:close/>
                <a:moveTo>
                  <a:pt x="11677062" y="509324"/>
                </a:moveTo>
                <a:cubicBezTo>
                  <a:pt x="11653898" y="509324"/>
                  <a:pt x="11633630" y="518681"/>
                  <a:pt x="11619375" y="538731"/>
                </a:cubicBezTo>
                <a:lnTo>
                  <a:pt x="11636303" y="556109"/>
                </a:lnTo>
                <a:cubicBezTo>
                  <a:pt x="11646994" y="543410"/>
                  <a:pt x="11658353" y="535835"/>
                  <a:pt x="11674167" y="535835"/>
                </a:cubicBezTo>
                <a:cubicBezTo>
                  <a:pt x="11692876" y="535835"/>
                  <a:pt x="11703568" y="546306"/>
                  <a:pt x="11703568" y="565243"/>
                </a:cubicBezTo>
                <a:lnTo>
                  <a:pt x="11703568" y="574154"/>
                </a:lnTo>
                <a:lnTo>
                  <a:pt x="11664812" y="574154"/>
                </a:lnTo>
                <a:cubicBezTo>
                  <a:pt x="11634075" y="574154"/>
                  <a:pt x="11614252" y="589081"/>
                  <a:pt x="11614252" y="613141"/>
                </a:cubicBezTo>
                <a:cubicBezTo>
                  <a:pt x="11614252" y="636979"/>
                  <a:pt x="11633184" y="652797"/>
                  <a:pt x="11661917" y="652797"/>
                </a:cubicBezTo>
                <a:cubicBezTo>
                  <a:pt x="11681072" y="652797"/>
                  <a:pt x="11695995" y="646113"/>
                  <a:pt x="11705795" y="634306"/>
                </a:cubicBezTo>
                <a:lnTo>
                  <a:pt x="11705795" y="649678"/>
                </a:lnTo>
                <a:lnTo>
                  <a:pt x="11733191" y="649678"/>
                </a:lnTo>
                <a:lnTo>
                  <a:pt x="11733191" y="566802"/>
                </a:lnTo>
                <a:cubicBezTo>
                  <a:pt x="11733191" y="528929"/>
                  <a:pt x="11710027" y="509547"/>
                  <a:pt x="11677062" y="509324"/>
                </a:cubicBezTo>
                <a:close/>
                <a:moveTo>
                  <a:pt x="11437403" y="476353"/>
                </a:moveTo>
                <a:lnTo>
                  <a:pt x="11437403" y="512444"/>
                </a:lnTo>
                <a:lnTo>
                  <a:pt x="11415130" y="512444"/>
                </a:lnTo>
                <a:lnTo>
                  <a:pt x="11415130" y="537841"/>
                </a:lnTo>
                <a:lnTo>
                  <a:pt x="11437403" y="537841"/>
                </a:lnTo>
                <a:lnTo>
                  <a:pt x="11437403" y="604899"/>
                </a:lnTo>
                <a:cubicBezTo>
                  <a:pt x="11437403" y="638094"/>
                  <a:pt x="11457449" y="652575"/>
                  <a:pt x="11487963" y="652575"/>
                </a:cubicBezTo>
                <a:cubicBezTo>
                  <a:pt x="11497095" y="652575"/>
                  <a:pt x="11504668" y="651238"/>
                  <a:pt x="11512241" y="649456"/>
                </a:cubicBezTo>
                <a:lnTo>
                  <a:pt x="11512241" y="624727"/>
                </a:lnTo>
                <a:cubicBezTo>
                  <a:pt x="11504891" y="625618"/>
                  <a:pt x="11499100" y="626286"/>
                  <a:pt x="11494200" y="625841"/>
                </a:cubicBezTo>
                <a:cubicBezTo>
                  <a:pt x="11477049" y="625841"/>
                  <a:pt x="11467027" y="620271"/>
                  <a:pt x="11467027" y="602226"/>
                </a:cubicBezTo>
                <a:lnTo>
                  <a:pt x="11467027" y="537841"/>
                </a:lnTo>
                <a:lnTo>
                  <a:pt x="11507786" y="537841"/>
                </a:lnTo>
                <a:lnTo>
                  <a:pt x="11507786" y="512444"/>
                </a:lnTo>
                <a:lnTo>
                  <a:pt x="11467027" y="512444"/>
                </a:lnTo>
                <a:lnTo>
                  <a:pt x="11467027" y="476353"/>
                </a:lnTo>
                <a:close/>
                <a:moveTo>
                  <a:pt x="11047176" y="462317"/>
                </a:moveTo>
                <a:lnTo>
                  <a:pt x="11047176" y="649678"/>
                </a:lnTo>
                <a:lnTo>
                  <a:pt x="11076799" y="649678"/>
                </a:lnTo>
                <a:lnTo>
                  <a:pt x="11076799" y="533831"/>
                </a:lnTo>
                <a:lnTo>
                  <a:pt x="11129810" y="603339"/>
                </a:lnTo>
                <a:lnTo>
                  <a:pt x="11139832" y="603339"/>
                </a:lnTo>
                <a:lnTo>
                  <a:pt x="11192620" y="534053"/>
                </a:lnTo>
                <a:lnTo>
                  <a:pt x="11192620" y="649678"/>
                </a:lnTo>
                <a:lnTo>
                  <a:pt x="11222243" y="649678"/>
                </a:lnTo>
                <a:lnTo>
                  <a:pt x="11222243" y="462317"/>
                </a:lnTo>
                <a:lnTo>
                  <a:pt x="11211998" y="462317"/>
                </a:lnTo>
                <a:lnTo>
                  <a:pt x="11134710" y="565243"/>
                </a:lnTo>
                <a:lnTo>
                  <a:pt x="11057422" y="462317"/>
                </a:lnTo>
                <a:close/>
                <a:moveTo>
                  <a:pt x="10726887" y="462316"/>
                </a:moveTo>
                <a:cubicBezTo>
                  <a:pt x="10651827" y="462316"/>
                  <a:pt x="10590798" y="523359"/>
                  <a:pt x="10590798" y="598437"/>
                </a:cubicBezTo>
                <a:cubicBezTo>
                  <a:pt x="10590798" y="676857"/>
                  <a:pt x="10651827" y="735894"/>
                  <a:pt x="10732678" y="735894"/>
                </a:cubicBezTo>
                <a:cubicBezTo>
                  <a:pt x="10773216" y="735894"/>
                  <a:pt x="10799943" y="720745"/>
                  <a:pt x="10821548" y="708492"/>
                </a:cubicBezTo>
                <a:cubicBezTo>
                  <a:pt x="10839144" y="698467"/>
                  <a:pt x="10848944" y="693343"/>
                  <a:pt x="10864090" y="693343"/>
                </a:cubicBezTo>
                <a:cubicBezTo>
                  <a:pt x="10897277" y="693343"/>
                  <a:pt x="10912200" y="715175"/>
                  <a:pt x="10912200" y="736786"/>
                </a:cubicBezTo>
                <a:cubicBezTo>
                  <a:pt x="10912200" y="759955"/>
                  <a:pt x="10893268" y="778892"/>
                  <a:pt x="10870104" y="778892"/>
                </a:cubicBezTo>
                <a:lnTo>
                  <a:pt x="10798607" y="778892"/>
                </a:lnTo>
                <a:lnTo>
                  <a:pt x="10798607" y="872906"/>
                </a:lnTo>
                <a:lnTo>
                  <a:pt x="10870104" y="872906"/>
                </a:lnTo>
                <a:cubicBezTo>
                  <a:pt x="10945165" y="872906"/>
                  <a:pt x="11006193" y="811864"/>
                  <a:pt x="11006193" y="736786"/>
                </a:cubicBezTo>
                <a:cubicBezTo>
                  <a:pt x="11006193" y="658366"/>
                  <a:pt x="10945165" y="599328"/>
                  <a:pt x="10864313" y="599328"/>
                </a:cubicBezTo>
                <a:cubicBezTo>
                  <a:pt x="10823776" y="599328"/>
                  <a:pt x="10797048" y="614477"/>
                  <a:pt x="10775443" y="626730"/>
                </a:cubicBezTo>
                <a:cubicBezTo>
                  <a:pt x="10757847" y="636756"/>
                  <a:pt x="10748047" y="641880"/>
                  <a:pt x="10732901" y="641880"/>
                </a:cubicBezTo>
                <a:cubicBezTo>
                  <a:pt x="10699714" y="641880"/>
                  <a:pt x="10684791" y="620047"/>
                  <a:pt x="10684791" y="598437"/>
                </a:cubicBezTo>
                <a:cubicBezTo>
                  <a:pt x="10684791" y="575267"/>
                  <a:pt x="10703723" y="556331"/>
                  <a:pt x="10726887" y="556331"/>
                </a:cubicBezTo>
                <a:lnTo>
                  <a:pt x="10798384" y="556331"/>
                </a:lnTo>
                <a:lnTo>
                  <a:pt x="10798384" y="462316"/>
                </a:lnTo>
                <a:close/>
                <a:moveTo>
                  <a:pt x="10869881" y="461425"/>
                </a:moveTo>
                <a:cubicBezTo>
                  <a:pt x="10843434" y="461425"/>
                  <a:pt x="10821994" y="482870"/>
                  <a:pt x="10821994" y="509323"/>
                </a:cubicBezTo>
                <a:cubicBezTo>
                  <a:pt x="10821994" y="535777"/>
                  <a:pt x="10843434" y="557222"/>
                  <a:pt x="10869881" y="557222"/>
                </a:cubicBezTo>
                <a:cubicBezTo>
                  <a:pt x="10896329" y="557222"/>
                  <a:pt x="10917769" y="535777"/>
                  <a:pt x="10917769" y="509323"/>
                </a:cubicBezTo>
                <a:cubicBezTo>
                  <a:pt x="10917769" y="482870"/>
                  <a:pt x="10896329" y="461425"/>
                  <a:pt x="10869881" y="461425"/>
                </a:cubicBezTo>
                <a:close/>
                <a:moveTo>
                  <a:pt x="11266122" y="450287"/>
                </a:moveTo>
                <a:cubicBezTo>
                  <a:pt x="11254985" y="450287"/>
                  <a:pt x="11246076" y="458976"/>
                  <a:pt x="11246076" y="469892"/>
                </a:cubicBezTo>
                <a:cubicBezTo>
                  <a:pt x="11246076" y="480808"/>
                  <a:pt x="11254985" y="489051"/>
                  <a:pt x="11266122" y="489051"/>
                </a:cubicBezTo>
                <a:cubicBezTo>
                  <a:pt x="11277036" y="489051"/>
                  <a:pt x="11285945" y="480808"/>
                  <a:pt x="11285945" y="469892"/>
                </a:cubicBezTo>
                <a:cubicBezTo>
                  <a:pt x="11285945" y="458976"/>
                  <a:pt x="11277036" y="450287"/>
                  <a:pt x="11266122" y="450287"/>
                </a:cubicBezTo>
                <a:close/>
                <a:moveTo>
                  <a:pt x="0" y="0"/>
                </a:moveTo>
                <a:lnTo>
                  <a:pt x="12191998" y="0"/>
                </a:lnTo>
                <a:lnTo>
                  <a:pt x="12191998" y="6857999"/>
                </a:lnTo>
                <a:lnTo>
                  <a:pt x="0" y="6857999"/>
                </a:lnTo>
                <a:close/>
              </a:path>
            </a:pathLst>
          </a:custGeom>
          <a:solidFill>
            <a:schemeClr val="accent6"/>
          </a:solidFill>
        </p:spPr>
        <p:txBody>
          <a:bodyPr wrap="square">
            <a:noAutofit/>
          </a:bodyPr>
          <a:lstStyle>
            <a:lvl1pPr>
              <a:defRPr sz="2000"/>
            </a:lvl1pPr>
          </a:lstStyle>
          <a:p>
            <a:r>
              <a:rPr lang="sv-SE" dirty="0"/>
              <a:t>Klicka på ikonen eller dra och släpp en bild</a:t>
            </a:r>
          </a:p>
        </p:txBody>
      </p:sp>
      <p:sp>
        <p:nvSpPr>
          <p:cNvPr id="3" name="Platshållare för datum 2">
            <a:extLst>
              <a:ext uri="{FF2B5EF4-FFF2-40B4-BE49-F238E27FC236}">
                <a16:creationId xmlns:a16="http://schemas.microsoft.com/office/drawing/2014/main" id="{618FE007-DF3F-06C0-DF8D-B6A892AC7814}"/>
              </a:ext>
            </a:extLst>
          </p:cNvPr>
          <p:cNvSpPr>
            <a:spLocks noGrp="1"/>
          </p:cNvSpPr>
          <p:nvPr>
            <p:ph type="dt" sz="half" idx="10"/>
          </p:nvPr>
        </p:nvSpPr>
        <p:spPr/>
        <p:txBody>
          <a:bodyPr/>
          <a:lstStyle/>
          <a:p>
            <a:fld id="{DF9A252D-42FD-964F-9D4B-A923078A1E7F}" type="datetimeFigureOut">
              <a:rPr lang="sv-SE" smtClean="0"/>
              <a:pPr/>
              <a:t>2024-10-03</a:t>
            </a:fld>
            <a:endParaRPr lang="sv-SE" dirty="0"/>
          </a:p>
        </p:txBody>
      </p:sp>
      <p:sp>
        <p:nvSpPr>
          <p:cNvPr id="4" name="Platshållare för sidfot 3">
            <a:extLst>
              <a:ext uri="{FF2B5EF4-FFF2-40B4-BE49-F238E27FC236}">
                <a16:creationId xmlns:a16="http://schemas.microsoft.com/office/drawing/2014/main" id="{EAD775D1-63F9-764F-5816-DB5E1F20C1DA}"/>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032E48B5-577C-30F2-2469-88DE297B4558}"/>
              </a:ext>
            </a:extLst>
          </p:cNvPr>
          <p:cNvSpPr>
            <a:spLocks noGrp="1"/>
          </p:cNvSpPr>
          <p:nvPr>
            <p:ph type="sldNum" sz="quarter" idx="12"/>
          </p:nvPr>
        </p:nvSpPr>
        <p:spPr/>
        <p:txBody>
          <a:bodyPr/>
          <a:lstStyle/>
          <a:p>
            <a:fld id="{8D6D5F7C-CA1D-3C4C-A25E-2F7F10C66518}" type="slidenum">
              <a:rPr lang="sv-SE" smtClean="0"/>
              <a:pPr/>
              <a:t>‹#›</a:t>
            </a:fld>
            <a:endParaRPr lang="sv-SE" dirty="0"/>
          </a:p>
        </p:txBody>
      </p:sp>
    </p:spTree>
    <p:extLst>
      <p:ext uri="{BB962C8B-B14F-4D97-AF65-F5344CB8AC3E}">
        <p14:creationId xmlns:p14="http://schemas.microsoft.com/office/powerpoint/2010/main" val="246083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el mörkgrön">
    <p:bg>
      <p:bgPr>
        <a:solidFill>
          <a:schemeClr val="tx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FE31C6C-ECE1-5195-D8E5-AD1072647CA0}"/>
              </a:ext>
            </a:extLst>
          </p:cNvPr>
          <p:cNvSpPr>
            <a:spLocks noGrp="1"/>
          </p:cNvSpPr>
          <p:nvPr>
            <p:ph type="ctrTitle" hasCustomPrompt="1"/>
          </p:nvPr>
        </p:nvSpPr>
        <p:spPr>
          <a:xfrm>
            <a:off x="1524000" y="1455516"/>
            <a:ext cx="9144000" cy="2360834"/>
          </a:xfrm>
        </p:spPr>
        <p:txBody>
          <a:bodyPr anchor="b"/>
          <a:lstStyle>
            <a:lvl1pPr algn="ctr">
              <a:defRPr sz="6000">
                <a:solidFill>
                  <a:schemeClr val="bg2"/>
                </a:solidFill>
              </a:defRPr>
            </a:lvl1pPr>
          </a:lstStyle>
          <a:p>
            <a:r>
              <a:rPr lang="sv-SE" dirty="0"/>
              <a:t>Titel/rubrik</a:t>
            </a:r>
          </a:p>
        </p:txBody>
      </p:sp>
      <p:sp>
        <p:nvSpPr>
          <p:cNvPr id="3" name="Underrubrik 2">
            <a:extLst>
              <a:ext uri="{FF2B5EF4-FFF2-40B4-BE49-F238E27FC236}">
                <a16:creationId xmlns:a16="http://schemas.microsoft.com/office/drawing/2014/main" id="{8E687666-4DC6-BE0D-001E-E728E7E1BCFC}"/>
              </a:ext>
            </a:extLst>
          </p:cNvPr>
          <p:cNvSpPr>
            <a:spLocks noGrp="1"/>
          </p:cNvSpPr>
          <p:nvPr>
            <p:ph type="subTitle" idx="1" hasCustomPrompt="1"/>
          </p:nvPr>
        </p:nvSpPr>
        <p:spPr>
          <a:xfrm>
            <a:off x="1524000" y="4159251"/>
            <a:ext cx="9144000" cy="1514254"/>
          </a:xfrm>
        </p:spPr>
        <p:txBody>
          <a:bodyPr/>
          <a:lstStyle>
            <a:lvl1pPr marL="0" indent="0" algn="ctr">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 </a:t>
            </a:r>
          </a:p>
        </p:txBody>
      </p:sp>
      <p:sp>
        <p:nvSpPr>
          <p:cNvPr id="4" name="Platshållare för datum 3">
            <a:extLst>
              <a:ext uri="{FF2B5EF4-FFF2-40B4-BE49-F238E27FC236}">
                <a16:creationId xmlns:a16="http://schemas.microsoft.com/office/drawing/2014/main" id="{56EDDF6F-322F-5ACC-CC28-818731FBA119}"/>
              </a:ext>
            </a:extLst>
          </p:cNvPr>
          <p:cNvSpPr>
            <a:spLocks noGrp="1"/>
          </p:cNvSpPr>
          <p:nvPr>
            <p:ph type="dt" sz="half" idx="10"/>
          </p:nvPr>
        </p:nvSpPr>
        <p:spPr/>
        <p:txBody>
          <a:bodyPr/>
          <a:lstStyle>
            <a:lvl1pPr>
              <a:defRPr>
                <a:solidFill>
                  <a:schemeClr val="bg2"/>
                </a:solidFill>
              </a:defRPr>
            </a:lvl1pPr>
          </a:lstStyle>
          <a:p>
            <a:fld id="{DF9A252D-42FD-964F-9D4B-A923078A1E7F}" type="datetimeFigureOut">
              <a:rPr lang="sv-SE" smtClean="0"/>
              <a:pPr/>
              <a:t>2024-10-03</a:t>
            </a:fld>
            <a:endParaRPr lang="sv-SE" dirty="0"/>
          </a:p>
        </p:txBody>
      </p:sp>
      <p:sp>
        <p:nvSpPr>
          <p:cNvPr id="5" name="Platshållare för sidfot 4">
            <a:extLst>
              <a:ext uri="{FF2B5EF4-FFF2-40B4-BE49-F238E27FC236}">
                <a16:creationId xmlns:a16="http://schemas.microsoft.com/office/drawing/2014/main" id="{AE0C90DB-B0F6-1BD2-E989-1F46F22422A2}"/>
              </a:ext>
            </a:extLst>
          </p:cNvPr>
          <p:cNvSpPr>
            <a:spLocks noGrp="1"/>
          </p:cNvSpPr>
          <p:nvPr>
            <p:ph type="ftr" sz="quarter" idx="11"/>
          </p:nvPr>
        </p:nvSpPr>
        <p:spPr/>
        <p:txBody>
          <a:bodyPr/>
          <a:lstStyle>
            <a:lvl1pPr>
              <a:defRPr>
                <a:solidFill>
                  <a:schemeClr val="bg2"/>
                </a:solidFill>
              </a:defRPr>
            </a:lvl1pPr>
          </a:lstStyle>
          <a:p>
            <a:endParaRPr lang="sv-SE" dirty="0"/>
          </a:p>
        </p:txBody>
      </p:sp>
      <p:sp>
        <p:nvSpPr>
          <p:cNvPr id="6" name="Platshållare för bildnummer 5">
            <a:extLst>
              <a:ext uri="{FF2B5EF4-FFF2-40B4-BE49-F238E27FC236}">
                <a16:creationId xmlns:a16="http://schemas.microsoft.com/office/drawing/2014/main" id="{6E14D709-3B1A-3CCE-3AF8-2A1C10B528A1}"/>
              </a:ext>
            </a:extLst>
          </p:cNvPr>
          <p:cNvSpPr>
            <a:spLocks noGrp="1"/>
          </p:cNvSpPr>
          <p:nvPr>
            <p:ph type="sldNum" sz="quarter" idx="12"/>
          </p:nvPr>
        </p:nvSpPr>
        <p:spPr/>
        <p:txBody>
          <a:bodyPr/>
          <a:lstStyle>
            <a:lvl1pPr>
              <a:defRPr>
                <a:solidFill>
                  <a:schemeClr val="bg2"/>
                </a:solidFill>
              </a:defRPr>
            </a:lvl1pPr>
          </a:lstStyle>
          <a:p>
            <a:fld id="{8D6D5F7C-CA1D-3C4C-A25E-2F7F10C66518}" type="slidenum">
              <a:rPr lang="sv-SE" smtClean="0"/>
              <a:pPr/>
              <a:t>‹#›</a:t>
            </a:fld>
            <a:endParaRPr lang="sv-SE" dirty="0"/>
          </a:p>
        </p:txBody>
      </p:sp>
      <p:pic>
        <p:nvPicPr>
          <p:cNvPr id="7" name="Bild 6">
            <a:extLst>
              <a:ext uri="{FF2B5EF4-FFF2-40B4-BE49-F238E27FC236}">
                <a16:creationId xmlns:a16="http://schemas.microsoft.com/office/drawing/2014/main" id="{4BE96F72-348C-5C17-9B94-1D9D81B04A98}"/>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0231534" y="14968"/>
            <a:ext cx="1875404" cy="1325563"/>
          </a:xfrm>
          <a:prstGeom prst="rect">
            <a:avLst/>
          </a:prstGeom>
        </p:spPr>
      </p:pic>
    </p:spTree>
    <p:extLst>
      <p:ext uri="{BB962C8B-B14F-4D97-AF65-F5344CB8AC3E}">
        <p14:creationId xmlns:p14="http://schemas.microsoft.com/office/powerpoint/2010/main" val="37583756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Bild helsida 2">
    <p:spTree>
      <p:nvGrpSpPr>
        <p:cNvPr id="1" name=""/>
        <p:cNvGrpSpPr/>
        <p:nvPr/>
      </p:nvGrpSpPr>
      <p:grpSpPr>
        <a:xfrm>
          <a:off x="0" y="0"/>
          <a:ext cx="0" cy="0"/>
          <a:chOff x="0" y="0"/>
          <a:chExt cx="0" cy="0"/>
        </a:xfrm>
      </p:grpSpPr>
      <p:sp>
        <p:nvSpPr>
          <p:cNvPr id="21" name="Platshållare för bild 20">
            <a:extLst>
              <a:ext uri="{FF2B5EF4-FFF2-40B4-BE49-F238E27FC236}">
                <a16:creationId xmlns:a16="http://schemas.microsoft.com/office/drawing/2014/main" id="{BF1603B9-141D-48BF-F6F7-BEE526E28544}"/>
              </a:ext>
            </a:extLst>
          </p:cNvPr>
          <p:cNvSpPr>
            <a:spLocks noGrp="1"/>
          </p:cNvSpPr>
          <p:nvPr>
            <p:ph type="pic" sz="quarter" idx="13" hasCustomPrompt="1"/>
          </p:nvPr>
        </p:nvSpPr>
        <p:spPr>
          <a:xfrm>
            <a:off x="2" y="2"/>
            <a:ext cx="12191998" cy="6857999"/>
          </a:xfrm>
          <a:custGeom>
            <a:avLst/>
            <a:gdLst>
              <a:gd name="connsiteX0" fmla="*/ 10727110 w 12191998"/>
              <a:gd name="connsiteY0" fmla="*/ 778001 h 6857999"/>
              <a:gd name="connsiteX1" fmla="*/ 10679223 w 12191998"/>
              <a:gd name="connsiteY1" fmla="*/ 825899 h 6857999"/>
              <a:gd name="connsiteX2" fmla="*/ 10727110 w 12191998"/>
              <a:gd name="connsiteY2" fmla="*/ 873798 h 6857999"/>
              <a:gd name="connsiteX3" fmla="*/ 10774998 w 12191998"/>
              <a:gd name="connsiteY3" fmla="*/ 825899 h 6857999"/>
              <a:gd name="connsiteX4" fmla="*/ 10727110 w 12191998"/>
              <a:gd name="connsiteY4" fmla="*/ 778001 h 6857999"/>
              <a:gd name="connsiteX5" fmla="*/ 11274809 w 12191998"/>
              <a:gd name="connsiteY5" fmla="*/ 771318 h 6857999"/>
              <a:gd name="connsiteX6" fmla="*/ 11291514 w 12191998"/>
              <a:gd name="connsiteY6" fmla="*/ 816320 h 6857999"/>
              <a:gd name="connsiteX7" fmla="*/ 11257658 w 12191998"/>
              <a:gd name="connsiteY7" fmla="*/ 816320 h 6857999"/>
              <a:gd name="connsiteX8" fmla="*/ 11266345 w 12191998"/>
              <a:gd name="connsiteY8" fmla="*/ 675521 h 6857999"/>
              <a:gd name="connsiteX9" fmla="*/ 11178143 w 12191998"/>
              <a:gd name="connsiteY9" fmla="*/ 873130 h 6857999"/>
              <a:gd name="connsiteX10" fmla="*/ 11232490 w 12191998"/>
              <a:gd name="connsiteY10" fmla="*/ 873130 h 6857999"/>
              <a:gd name="connsiteX11" fmla="*/ 11239617 w 12191998"/>
              <a:gd name="connsiteY11" fmla="*/ 856867 h 6857999"/>
              <a:gd name="connsiteX12" fmla="*/ 11309332 w 12191998"/>
              <a:gd name="connsiteY12" fmla="*/ 856867 h 6857999"/>
              <a:gd name="connsiteX13" fmla="*/ 11316460 w 12191998"/>
              <a:gd name="connsiteY13" fmla="*/ 873130 h 6857999"/>
              <a:gd name="connsiteX14" fmla="*/ 11370806 w 12191998"/>
              <a:gd name="connsiteY14" fmla="*/ 873130 h 6857999"/>
              <a:gd name="connsiteX15" fmla="*/ 11282604 w 12191998"/>
              <a:gd name="connsiteY15" fmla="*/ 675521 h 6857999"/>
              <a:gd name="connsiteX16" fmla="*/ 11106200 w 12191998"/>
              <a:gd name="connsiteY16" fmla="*/ 675298 h 6857999"/>
              <a:gd name="connsiteX17" fmla="*/ 11038267 w 12191998"/>
              <a:gd name="connsiteY17" fmla="*/ 732553 h 6857999"/>
              <a:gd name="connsiteX18" fmla="*/ 11087268 w 12191998"/>
              <a:gd name="connsiteY18" fmla="*/ 791146 h 6857999"/>
              <a:gd name="connsiteX19" fmla="*/ 11107314 w 12191998"/>
              <a:gd name="connsiteY19" fmla="*/ 800057 h 6857999"/>
              <a:gd name="connsiteX20" fmla="*/ 11126914 w 12191998"/>
              <a:gd name="connsiteY20" fmla="*/ 818102 h 6857999"/>
              <a:gd name="connsiteX21" fmla="*/ 11106868 w 12191998"/>
              <a:gd name="connsiteY21" fmla="*/ 832138 h 6857999"/>
              <a:gd name="connsiteX22" fmla="*/ 11063658 w 12191998"/>
              <a:gd name="connsiteY22" fmla="*/ 807186 h 6857999"/>
              <a:gd name="connsiteX23" fmla="*/ 11029580 w 12191998"/>
              <a:gd name="connsiteY23" fmla="*/ 833029 h 6857999"/>
              <a:gd name="connsiteX24" fmla="*/ 11106868 w 12191998"/>
              <a:gd name="connsiteY24" fmla="*/ 876472 h 6857999"/>
              <a:gd name="connsiteX25" fmla="*/ 11177920 w 12191998"/>
              <a:gd name="connsiteY25" fmla="*/ 815875 h 6857999"/>
              <a:gd name="connsiteX26" fmla="*/ 11128250 w 12191998"/>
              <a:gd name="connsiteY26" fmla="*/ 757282 h 6857999"/>
              <a:gd name="connsiteX27" fmla="*/ 11105977 w 12191998"/>
              <a:gd name="connsiteY27" fmla="*/ 747926 h 6857999"/>
              <a:gd name="connsiteX28" fmla="*/ 11089272 w 12191998"/>
              <a:gd name="connsiteY28" fmla="*/ 732108 h 6857999"/>
              <a:gd name="connsiteX29" fmla="*/ 11106645 w 12191998"/>
              <a:gd name="connsiteY29" fmla="*/ 719855 h 6857999"/>
              <a:gd name="connsiteX30" fmla="*/ 11138719 w 12191998"/>
              <a:gd name="connsiteY30" fmla="*/ 740351 h 6857999"/>
              <a:gd name="connsiteX31" fmla="*/ 11172574 w 12191998"/>
              <a:gd name="connsiteY31" fmla="*/ 714508 h 6857999"/>
              <a:gd name="connsiteX32" fmla="*/ 11106200 w 12191998"/>
              <a:gd name="connsiteY32" fmla="*/ 675298 h 6857999"/>
              <a:gd name="connsiteX33" fmla="*/ 11673722 w 12191998"/>
              <a:gd name="connsiteY33" fmla="*/ 675298 h 6857999"/>
              <a:gd name="connsiteX34" fmla="*/ 11605789 w 12191998"/>
              <a:gd name="connsiteY34" fmla="*/ 732553 h 6857999"/>
              <a:gd name="connsiteX35" fmla="*/ 11654790 w 12191998"/>
              <a:gd name="connsiteY35" fmla="*/ 791146 h 6857999"/>
              <a:gd name="connsiteX36" fmla="*/ 11674836 w 12191998"/>
              <a:gd name="connsiteY36" fmla="*/ 800057 h 6857999"/>
              <a:gd name="connsiteX37" fmla="*/ 11694436 w 12191998"/>
              <a:gd name="connsiteY37" fmla="*/ 818102 h 6857999"/>
              <a:gd name="connsiteX38" fmla="*/ 11674390 w 12191998"/>
              <a:gd name="connsiteY38" fmla="*/ 832138 h 6857999"/>
              <a:gd name="connsiteX39" fmla="*/ 11631180 w 12191998"/>
              <a:gd name="connsiteY39" fmla="*/ 807186 h 6857999"/>
              <a:gd name="connsiteX40" fmla="*/ 11597102 w 12191998"/>
              <a:gd name="connsiteY40" fmla="*/ 833029 h 6857999"/>
              <a:gd name="connsiteX41" fmla="*/ 11674390 w 12191998"/>
              <a:gd name="connsiteY41" fmla="*/ 876472 h 6857999"/>
              <a:gd name="connsiteX42" fmla="*/ 11745442 w 12191998"/>
              <a:gd name="connsiteY42" fmla="*/ 815875 h 6857999"/>
              <a:gd name="connsiteX43" fmla="*/ 11695772 w 12191998"/>
              <a:gd name="connsiteY43" fmla="*/ 757282 h 6857999"/>
              <a:gd name="connsiteX44" fmla="*/ 11673499 w 12191998"/>
              <a:gd name="connsiteY44" fmla="*/ 747926 h 6857999"/>
              <a:gd name="connsiteX45" fmla="*/ 11656794 w 12191998"/>
              <a:gd name="connsiteY45" fmla="*/ 732108 h 6857999"/>
              <a:gd name="connsiteX46" fmla="*/ 11674167 w 12191998"/>
              <a:gd name="connsiteY46" fmla="*/ 719855 h 6857999"/>
              <a:gd name="connsiteX47" fmla="*/ 11706241 w 12191998"/>
              <a:gd name="connsiteY47" fmla="*/ 740351 h 6857999"/>
              <a:gd name="connsiteX48" fmla="*/ 11740096 w 12191998"/>
              <a:gd name="connsiteY48" fmla="*/ 714508 h 6857999"/>
              <a:gd name="connsiteX49" fmla="*/ 11673722 w 12191998"/>
              <a:gd name="connsiteY49" fmla="*/ 675298 h 6857999"/>
              <a:gd name="connsiteX50" fmla="*/ 11384170 w 12191998"/>
              <a:gd name="connsiteY50" fmla="*/ 675076 h 6857999"/>
              <a:gd name="connsiteX51" fmla="*/ 11384170 w 12191998"/>
              <a:gd name="connsiteY51" fmla="*/ 872685 h 6857999"/>
              <a:gd name="connsiteX52" fmla="*/ 11434730 w 12191998"/>
              <a:gd name="connsiteY52" fmla="*/ 872685 h 6857999"/>
              <a:gd name="connsiteX53" fmla="*/ 11434730 w 12191998"/>
              <a:gd name="connsiteY53" fmla="*/ 791592 h 6857999"/>
              <a:gd name="connsiteX54" fmla="*/ 11474822 w 12191998"/>
              <a:gd name="connsiteY54" fmla="*/ 838376 h 6857999"/>
              <a:gd name="connsiteX55" fmla="*/ 11491081 w 12191998"/>
              <a:gd name="connsiteY55" fmla="*/ 838376 h 6857999"/>
              <a:gd name="connsiteX56" fmla="*/ 11531396 w 12191998"/>
              <a:gd name="connsiteY56" fmla="*/ 791369 h 6857999"/>
              <a:gd name="connsiteX57" fmla="*/ 11531396 w 12191998"/>
              <a:gd name="connsiteY57" fmla="*/ 872908 h 6857999"/>
              <a:gd name="connsiteX58" fmla="*/ 11581956 w 12191998"/>
              <a:gd name="connsiteY58" fmla="*/ 872908 h 6857999"/>
              <a:gd name="connsiteX59" fmla="*/ 11581956 w 12191998"/>
              <a:gd name="connsiteY59" fmla="*/ 675299 h 6857999"/>
              <a:gd name="connsiteX60" fmla="*/ 11581956 w 12191998"/>
              <a:gd name="connsiteY60" fmla="*/ 675076 h 6857999"/>
              <a:gd name="connsiteX61" fmla="*/ 11565697 w 12191998"/>
              <a:gd name="connsiteY61" fmla="*/ 675076 h 6857999"/>
              <a:gd name="connsiteX62" fmla="*/ 11483063 w 12191998"/>
              <a:gd name="connsiteY62" fmla="*/ 775997 h 6857999"/>
              <a:gd name="connsiteX63" fmla="*/ 11400429 w 12191998"/>
              <a:gd name="connsiteY63" fmla="*/ 675076 h 6857999"/>
              <a:gd name="connsiteX64" fmla="*/ 11668376 w 12191998"/>
              <a:gd name="connsiteY64" fmla="*/ 595319 h 6857999"/>
              <a:gd name="connsiteX65" fmla="*/ 11703568 w 12191998"/>
              <a:gd name="connsiteY65" fmla="*/ 595319 h 6857999"/>
              <a:gd name="connsiteX66" fmla="*/ 11703568 w 12191998"/>
              <a:gd name="connsiteY66" fmla="*/ 597769 h 6857999"/>
              <a:gd name="connsiteX67" fmla="*/ 11668153 w 12191998"/>
              <a:gd name="connsiteY67" fmla="*/ 630073 h 6857999"/>
              <a:gd name="connsiteX68" fmla="*/ 11644098 w 12191998"/>
              <a:gd name="connsiteY68" fmla="*/ 612027 h 6857999"/>
              <a:gd name="connsiteX69" fmla="*/ 11668376 w 12191998"/>
              <a:gd name="connsiteY69" fmla="*/ 595319 h 6857999"/>
              <a:gd name="connsiteX70" fmla="*/ 11251199 w 12191998"/>
              <a:gd name="connsiteY70" fmla="*/ 512666 h 6857999"/>
              <a:gd name="connsiteX71" fmla="*/ 11251199 w 12191998"/>
              <a:gd name="connsiteY71" fmla="*/ 649678 h 6857999"/>
              <a:gd name="connsiteX72" fmla="*/ 11280599 w 12191998"/>
              <a:gd name="connsiteY72" fmla="*/ 649678 h 6857999"/>
              <a:gd name="connsiteX73" fmla="*/ 11280599 w 12191998"/>
              <a:gd name="connsiteY73" fmla="*/ 512666 h 6857999"/>
              <a:gd name="connsiteX74" fmla="*/ 11251422 w 12191998"/>
              <a:gd name="connsiteY74" fmla="*/ 512666 h 6857999"/>
              <a:gd name="connsiteX75" fmla="*/ 11595765 w 12191998"/>
              <a:gd name="connsiteY75" fmla="*/ 511106 h 6857999"/>
              <a:gd name="connsiteX76" fmla="*/ 11555896 w 12191998"/>
              <a:gd name="connsiteY76" fmla="*/ 530265 h 6857999"/>
              <a:gd name="connsiteX77" fmla="*/ 11555896 w 12191998"/>
              <a:gd name="connsiteY77" fmla="*/ 512443 h 6857999"/>
              <a:gd name="connsiteX78" fmla="*/ 11528500 w 12191998"/>
              <a:gd name="connsiteY78" fmla="*/ 512443 h 6857999"/>
              <a:gd name="connsiteX79" fmla="*/ 11528500 w 12191998"/>
              <a:gd name="connsiteY79" fmla="*/ 649455 h 6857999"/>
              <a:gd name="connsiteX80" fmla="*/ 11557901 w 12191998"/>
              <a:gd name="connsiteY80" fmla="*/ 649455 h 6857999"/>
              <a:gd name="connsiteX81" fmla="*/ 11557901 w 12191998"/>
              <a:gd name="connsiteY81" fmla="*/ 576383 h 6857999"/>
              <a:gd name="connsiteX82" fmla="*/ 11597992 w 12191998"/>
              <a:gd name="connsiteY82" fmla="*/ 538509 h 6857999"/>
              <a:gd name="connsiteX83" fmla="*/ 11606902 w 12191998"/>
              <a:gd name="connsiteY83" fmla="*/ 538509 h 6857999"/>
              <a:gd name="connsiteX84" fmla="*/ 11606902 w 12191998"/>
              <a:gd name="connsiteY84" fmla="*/ 512666 h 6857999"/>
              <a:gd name="connsiteX85" fmla="*/ 11595765 w 12191998"/>
              <a:gd name="connsiteY85" fmla="*/ 511106 h 6857999"/>
              <a:gd name="connsiteX86" fmla="*/ 11354547 w 12191998"/>
              <a:gd name="connsiteY86" fmla="*/ 509770 h 6857999"/>
              <a:gd name="connsiteX87" fmla="*/ 11306214 w 12191998"/>
              <a:gd name="connsiteY87" fmla="*/ 549425 h 6857999"/>
              <a:gd name="connsiteX88" fmla="*/ 11341851 w 12191998"/>
              <a:gd name="connsiteY88" fmla="*/ 589304 h 6857999"/>
              <a:gd name="connsiteX89" fmla="*/ 11355883 w 12191998"/>
              <a:gd name="connsiteY89" fmla="*/ 595096 h 6857999"/>
              <a:gd name="connsiteX90" fmla="*/ 11375038 w 12191998"/>
              <a:gd name="connsiteY90" fmla="*/ 612028 h 6857999"/>
              <a:gd name="connsiteX91" fmla="*/ 11352988 w 12191998"/>
              <a:gd name="connsiteY91" fmla="*/ 627400 h 6857999"/>
              <a:gd name="connsiteX92" fmla="*/ 11314455 w 12191998"/>
              <a:gd name="connsiteY92" fmla="*/ 607795 h 6857999"/>
              <a:gd name="connsiteX93" fmla="*/ 11297750 w 12191998"/>
              <a:gd name="connsiteY93" fmla="*/ 626286 h 6857999"/>
              <a:gd name="connsiteX94" fmla="*/ 11353210 w 12191998"/>
              <a:gd name="connsiteY94" fmla="*/ 652797 h 6857999"/>
              <a:gd name="connsiteX95" fmla="*/ 11403993 w 12191998"/>
              <a:gd name="connsiteY95" fmla="*/ 610914 h 6857999"/>
              <a:gd name="connsiteX96" fmla="*/ 11366574 w 12191998"/>
              <a:gd name="connsiteY96" fmla="*/ 569699 h 6857999"/>
              <a:gd name="connsiteX97" fmla="*/ 11353433 w 12191998"/>
              <a:gd name="connsiteY97" fmla="*/ 564352 h 6857999"/>
              <a:gd name="connsiteX98" fmla="*/ 11335392 w 12191998"/>
              <a:gd name="connsiteY98" fmla="*/ 548089 h 6857999"/>
              <a:gd name="connsiteX99" fmla="*/ 11354101 w 12191998"/>
              <a:gd name="connsiteY99" fmla="*/ 534945 h 6857999"/>
              <a:gd name="connsiteX100" fmla="*/ 11386175 w 12191998"/>
              <a:gd name="connsiteY100" fmla="*/ 548980 h 6857999"/>
              <a:gd name="connsiteX101" fmla="*/ 11401989 w 12191998"/>
              <a:gd name="connsiteY101" fmla="*/ 530934 h 6857999"/>
              <a:gd name="connsiteX102" fmla="*/ 11354547 w 12191998"/>
              <a:gd name="connsiteY102" fmla="*/ 509770 h 6857999"/>
              <a:gd name="connsiteX103" fmla="*/ 11677062 w 12191998"/>
              <a:gd name="connsiteY103" fmla="*/ 509324 h 6857999"/>
              <a:gd name="connsiteX104" fmla="*/ 11619375 w 12191998"/>
              <a:gd name="connsiteY104" fmla="*/ 538731 h 6857999"/>
              <a:gd name="connsiteX105" fmla="*/ 11636303 w 12191998"/>
              <a:gd name="connsiteY105" fmla="*/ 556109 h 6857999"/>
              <a:gd name="connsiteX106" fmla="*/ 11674167 w 12191998"/>
              <a:gd name="connsiteY106" fmla="*/ 535835 h 6857999"/>
              <a:gd name="connsiteX107" fmla="*/ 11703568 w 12191998"/>
              <a:gd name="connsiteY107" fmla="*/ 565243 h 6857999"/>
              <a:gd name="connsiteX108" fmla="*/ 11703568 w 12191998"/>
              <a:gd name="connsiteY108" fmla="*/ 574154 h 6857999"/>
              <a:gd name="connsiteX109" fmla="*/ 11664812 w 12191998"/>
              <a:gd name="connsiteY109" fmla="*/ 574154 h 6857999"/>
              <a:gd name="connsiteX110" fmla="*/ 11614252 w 12191998"/>
              <a:gd name="connsiteY110" fmla="*/ 613141 h 6857999"/>
              <a:gd name="connsiteX111" fmla="*/ 11661917 w 12191998"/>
              <a:gd name="connsiteY111" fmla="*/ 652797 h 6857999"/>
              <a:gd name="connsiteX112" fmla="*/ 11705795 w 12191998"/>
              <a:gd name="connsiteY112" fmla="*/ 634306 h 6857999"/>
              <a:gd name="connsiteX113" fmla="*/ 11705795 w 12191998"/>
              <a:gd name="connsiteY113" fmla="*/ 649678 h 6857999"/>
              <a:gd name="connsiteX114" fmla="*/ 11733191 w 12191998"/>
              <a:gd name="connsiteY114" fmla="*/ 649678 h 6857999"/>
              <a:gd name="connsiteX115" fmla="*/ 11733191 w 12191998"/>
              <a:gd name="connsiteY115" fmla="*/ 566802 h 6857999"/>
              <a:gd name="connsiteX116" fmla="*/ 11677062 w 12191998"/>
              <a:gd name="connsiteY116" fmla="*/ 509324 h 6857999"/>
              <a:gd name="connsiteX117" fmla="*/ 11437403 w 12191998"/>
              <a:gd name="connsiteY117" fmla="*/ 476353 h 6857999"/>
              <a:gd name="connsiteX118" fmla="*/ 11437403 w 12191998"/>
              <a:gd name="connsiteY118" fmla="*/ 512444 h 6857999"/>
              <a:gd name="connsiteX119" fmla="*/ 11415130 w 12191998"/>
              <a:gd name="connsiteY119" fmla="*/ 512444 h 6857999"/>
              <a:gd name="connsiteX120" fmla="*/ 11415130 w 12191998"/>
              <a:gd name="connsiteY120" fmla="*/ 537841 h 6857999"/>
              <a:gd name="connsiteX121" fmla="*/ 11437403 w 12191998"/>
              <a:gd name="connsiteY121" fmla="*/ 537841 h 6857999"/>
              <a:gd name="connsiteX122" fmla="*/ 11437403 w 12191998"/>
              <a:gd name="connsiteY122" fmla="*/ 604899 h 6857999"/>
              <a:gd name="connsiteX123" fmla="*/ 11487963 w 12191998"/>
              <a:gd name="connsiteY123" fmla="*/ 652575 h 6857999"/>
              <a:gd name="connsiteX124" fmla="*/ 11512241 w 12191998"/>
              <a:gd name="connsiteY124" fmla="*/ 649456 h 6857999"/>
              <a:gd name="connsiteX125" fmla="*/ 11512241 w 12191998"/>
              <a:gd name="connsiteY125" fmla="*/ 624727 h 6857999"/>
              <a:gd name="connsiteX126" fmla="*/ 11494200 w 12191998"/>
              <a:gd name="connsiteY126" fmla="*/ 625841 h 6857999"/>
              <a:gd name="connsiteX127" fmla="*/ 11467027 w 12191998"/>
              <a:gd name="connsiteY127" fmla="*/ 602226 h 6857999"/>
              <a:gd name="connsiteX128" fmla="*/ 11467027 w 12191998"/>
              <a:gd name="connsiteY128" fmla="*/ 537841 h 6857999"/>
              <a:gd name="connsiteX129" fmla="*/ 11507786 w 12191998"/>
              <a:gd name="connsiteY129" fmla="*/ 537841 h 6857999"/>
              <a:gd name="connsiteX130" fmla="*/ 11507786 w 12191998"/>
              <a:gd name="connsiteY130" fmla="*/ 512444 h 6857999"/>
              <a:gd name="connsiteX131" fmla="*/ 11467027 w 12191998"/>
              <a:gd name="connsiteY131" fmla="*/ 512444 h 6857999"/>
              <a:gd name="connsiteX132" fmla="*/ 11467027 w 12191998"/>
              <a:gd name="connsiteY132" fmla="*/ 476353 h 6857999"/>
              <a:gd name="connsiteX133" fmla="*/ 11047176 w 12191998"/>
              <a:gd name="connsiteY133" fmla="*/ 462317 h 6857999"/>
              <a:gd name="connsiteX134" fmla="*/ 11047176 w 12191998"/>
              <a:gd name="connsiteY134" fmla="*/ 649678 h 6857999"/>
              <a:gd name="connsiteX135" fmla="*/ 11076799 w 12191998"/>
              <a:gd name="connsiteY135" fmla="*/ 649678 h 6857999"/>
              <a:gd name="connsiteX136" fmla="*/ 11076799 w 12191998"/>
              <a:gd name="connsiteY136" fmla="*/ 533831 h 6857999"/>
              <a:gd name="connsiteX137" fmla="*/ 11129810 w 12191998"/>
              <a:gd name="connsiteY137" fmla="*/ 603339 h 6857999"/>
              <a:gd name="connsiteX138" fmla="*/ 11139832 w 12191998"/>
              <a:gd name="connsiteY138" fmla="*/ 603339 h 6857999"/>
              <a:gd name="connsiteX139" fmla="*/ 11192620 w 12191998"/>
              <a:gd name="connsiteY139" fmla="*/ 534053 h 6857999"/>
              <a:gd name="connsiteX140" fmla="*/ 11192620 w 12191998"/>
              <a:gd name="connsiteY140" fmla="*/ 649678 h 6857999"/>
              <a:gd name="connsiteX141" fmla="*/ 11222243 w 12191998"/>
              <a:gd name="connsiteY141" fmla="*/ 649678 h 6857999"/>
              <a:gd name="connsiteX142" fmla="*/ 11222243 w 12191998"/>
              <a:gd name="connsiteY142" fmla="*/ 462317 h 6857999"/>
              <a:gd name="connsiteX143" fmla="*/ 11211998 w 12191998"/>
              <a:gd name="connsiteY143" fmla="*/ 462317 h 6857999"/>
              <a:gd name="connsiteX144" fmla="*/ 11134710 w 12191998"/>
              <a:gd name="connsiteY144" fmla="*/ 565243 h 6857999"/>
              <a:gd name="connsiteX145" fmla="*/ 11057422 w 12191998"/>
              <a:gd name="connsiteY145" fmla="*/ 462317 h 6857999"/>
              <a:gd name="connsiteX146" fmla="*/ 10726887 w 12191998"/>
              <a:gd name="connsiteY146" fmla="*/ 462316 h 6857999"/>
              <a:gd name="connsiteX147" fmla="*/ 10590798 w 12191998"/>
              <a:gd name="connsiteY147" fmla="*/ 598437 h 6857999"/>
              <a:gd name="connsiteX148" fmla="*/ 10732678 w 12191998"/>
              <a:gd name="connsiteY148" fmla="*/ 735894 h 6857999"/>
              <a:gd name="connsiteX149" fmla="*/ 10821548 w 12191998"/>
              <a:gd name="connsiteY149" fmla="*/ 708492 h 6857999"/>
              <a:gd name="connsiteX150" fmla="*/ 10864090 w 12191998"/>
              <a:gd name="connsiteY150" fmla="*/ 693343 h 6857999"/>
              <a:gd name="connsiteX151" fmla="*/ 10912200 w 12191998"/>
              <a:gd name="connsiteY151" fmla="*/ 736786 h 6857999"/>
              <a:gd name="connsiteX152" fmla="*/ 10870104 w 12191998"/>
              <a:gd name="connsiteY152" fmla="*/ 778892 h 6857999"/>
              <a:gd name="connsiteX153" fmla="*/ 10798607 w 12191998"/>
              <a:gd name="connsiteY153" fmla="*/ 778892 h 6857999"/>
              <a:gd name="connsiteX154" fmla="*/ 10798607 w 12191998"/>
              <a:gd name="connsiteY154" fmla="*/ 872906 h 6857999"/>
              <a:gd name="connsiteX155" fmla="*/ 10870104 w 12191998"/>
              <a:gd name="connsiteY155" fmla="*/ 872906 h 6857999"/>
              <a:gd name="connsiteX156" fmla="*/ 11006193 w 12191998"/>
              <a:gd name="connsiteY156" fmla="*/ 736786 h 6857999"/>
              <a:gd name="connsiteX157" fmla="*/ 10864313 w 12191998"/>
              <a:gd name="connsiteY157" fmla="*/ 599328 h 6857999"/>
              <a:gd name="connsiteX158" fmla="*/ 10775443 w 12191998"/>
              <a:gd name="connsiteY158" fmla="*/ 626730 h 6857999"/>
              <a:gd name="connsiteX159" fmla="*/ 10732901 w 12191998"/>
              <a:gd name="connsiteY159" fmla="*/ 641880 h 6857999"/>
              <a:gd name="connsiteX160" fmla="*/ 10684791 w 12191998"/>
              <a:gd name="connsiteY160" fmla="*/ 598437 h 6857999"/>
              <a:gd name="connsiteX161" fmla="*/ 10726887 w 12191998"/>
              <a:gd name="connsiteY161" fmla="*/ 556331 h 6857999"/>
              <a:gd name="connsiteX162" fmla="*/ 10798384 w 12191998"/>
              <a:gd name="connsiteY162" fmla="*/ 556331 h 6857999"/>
              <a:gd name="connsiteX163" fmla="*/ 10798384 w 12191998"/>
              <a:gd name="connsiteY163" fmla="*/ 462316 h 6857999"/>
              <a:gd name="connsiteX164" fmla="*/ 10869881 w 12191998"/>
              <a:gd name="connsiteY164" fmla="*/ 461425 h 6857999"/>
              <a:gd name="connsiteX165" fmla="*/ 10821994 w 12191998"/>
              <a:gd name="connsiteY165" fmla="*/ 509323 h 6857999"/>
              <a:gd name="connsiteX166" fmla="*/ 10869881 w 12191998"/>
              <a:gd name="connsiteY166" fmla="*/ 557222 h 6857999"/>
              <a:gd name="connsiteX167" fmla="*/ 10917769 w 12191998"/>
              <a:gd name="connsiteY167" fmla="*/ 509323 h 6857999"/>
              <a:gd name="connsiteX168" fmla="*/ 10869881 w 12191998"/>
              <a:gd name="connsiteY168" fmla="*/ 461425 h 6857999"/>
              <a:gd name="connsiteX169" fmla="*/ 11266122 w 12191998"/>
              <a:gd name="connsiteY169" fmla="*/ 450287 h 6857999"/>
              <a:gd name="connsiteX170" fmla="*/ 11246076 w 12191998"/>
              <a:gd name="connsiteY170" fmla="*/ 469892 h 6857999"/>
              <a:gd name="connsiteX171" fmla="*/ 11266122 w 12191998"/>
              <a:gd name="connsiteY171" fmla="*/ 489051 h 6857999"/>
              <a:gd name="connsiteX172" fmla="*/ 11285945 w 12191998"/>
              <a:gd name="connsiteY172" fmla="*/ 469892 h 6857999"/>
              <a:gd name="connsiteX173" fmla="*/ 11266122 w 12191998"/>
              <a:gd name="connsiteY173" fmla="*/ 450287 h 6857999"/>
              <a:gd name="connsiteX174" fmla="*/ 0 w 12191998"/>
              <a:gd name="connsiteY174" fmla="*/ 0 h 6857999"/>
              <a:gd name="connsiteX175" fmla="*/ 12191998 w 12191998"/>
              <a:gd name="connsiteY175" fmla="*/ 0 h 6857999"/>
              <a:gd name="connsiteX176" fmla="*/ 12191998 w 12191998"/>
              <a:gd name="connsiteY176" fmla="*/ 6857999 h 6857999"/>
              <a:gd name="connsiteX177" fmla="*/ 0 w 12191998"/>
              <a:gd name="connsiteY177" fmla="*/ 6857999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Lst>
            <a:rect l="l" t="t" r="r" b="b"/>
            <a:pathLst>
              <a:path w="12191998" h="6857999">
                <a:moveTo>
                  <a:pt x="10727110" y="778001"/>
                </a:moveTo>
                <a:cubicBezTo>
                  <a:pt x="10700663" y="778001"/>
                  <a:pt x="10679223" y="799446"/>
                  <a:pt x="10679223" y="825899"/>
                </a:cubicBezTo>
                <a:cubicBezTo>
                  <a:pt x="10679223" y="852353"/>
                  <a:pt x="10700663" y="873798"/>
                  <a:pt x="10727110" y="873798"/>
                </a:cubicBezTo>
                <a:cubicBezTo>
                  <a:pt x="10753558" y="873798"/>
                  <a:pt x="10774998" y="852353"/>
                  <a:pt x="10774998" y="825899"/>
                </a:cubicBezTo>
                <a:cubicBezTo>
                  <a:pt x="10774998" y="799446"/>
                  <a:pt x="10753558" y="778001"/>
                  <a:pt x="10727110" y="778001"/>
                </a:cubicBezTo>
                <a:close/>
                <a:moveTo>
                  <a:pt x="11274809" y="771318"/>
                </a:moveTo>
                <a:lnTo>
                  <a:pt x="11291514" y="816320"/>
                </a:lnTo>
                <a:lnTo>
                  <a:pt x="11257658" y="816320"/>
                </a:lnTo>
                <a:close/>
                <a:moveTo>
                  <a:pt x="11266345" y="675521"/>
                </a:moveTo>
                <a:lnTo>
                  <a:pt x="11178143" y="873130"/>
                </a:lnTo>
                <a:lnTo>
                  <a:pt x="11232490" y="873130"/>
                </a:lnTo>
                <a:lnTo>
                  <a:pt x="11239617" y="856867"/>
                </a:lnTo>
                <a:lnTo>
                  <a:pt x="11309332" y="856867"/>
                </a:lnTo>
                <a:lnTo>
                  <a:pt x="11316460" y="873130"/>
                </a:lnTo>
                <a:lnTo>
                  <a:pt x="11370806" y="873130"/>
                </a:lnTo>
                <a:lnTo>
                  <a:pt x="11282604" y="675521"/>
                </a:lnTo>
                <a:close/>
                <a:moveTo>
                  <a:pt x="11106200" y="675298"/>
                </a:moveTo>
                <a:cubicBezTo>
                  <a:pt x="11066776" y="675298"/>
                  <a:pt x="11038267" y="697799"/>
                  <a:pt x="11038267" y="732553"/>
                </a:cubicBezTo>
                <a:cubicBezTo>
                  <a:pt x="11038267" y="759956"/>
                  <a:pt x="11056308" y="777556"/>
                  <a:pt x="11087268" y="791146"/>
                </a:cubicBezTo>
                <a:lnTo>
                  <a:pt x="11107314" y="800057"/>
                </a:lnTo>
                <a:cubicBezTo>
                  <a:pt x="11120677" y="806072"/>
                  <a:pt x="11126914" y="808968"/>
                  <a:pt x="11126914" y="818102"/>
                </a:cubicBezTo>
                <a:cubicBezTo>
                  <a:pt x="11126914" y="827459"/>
                  <a:pt x="11120455" y="832138"/>
                  <a:pt x="11106868" y="832138"/>
                </a:cubicBezTo>
                <a:cubicBezTo>
                  <a:pt x="11085040" y="832138"/>
                  <a:pt x="11073013" y="819885"/>
                  <a:pt x="11063658" y="807186"/>
                </a:cubicBezTo>
                <a:lnTo>
                  <a:pt x="11029580" y="833029"/>
                </a:lnTo>
                <a:cubicBezTo>
                  <a:pt x="11043389" y="859095"/>
                  <a:pt x="11071454" y="876472"/>
                  <a:pt x="11106868" y="876472"/>
                </a:cubicBezTo>
                <a:cubicBezTo>
                  <a:pt x="11146737" y="876472"/>
                  <a:pt x="11177920" y="854193"/>
                  <a:pt x="11177920" y="815875"/>
                </a:cubicBezTo>
                <a:cubicBezTo>
                  <a:pt x="11177920" y="787358"/>
                  <a:pt x="11160546" y="770872"/>
                  <a:pt x="11128250" y="757282"/>
                </a:cubicBezTo>
                <a:lnTo>
                  <a:pt x="11105977" y="747926"/>
                </a:lnTo>
                <a:cubicBezTo>
                  <a:pt x="11093950" y="743024"/>
                  <a:pt x="11089272" y="739237"/>
                  <a:pt x="11089272" y="732108"/>
                </a:cubicBezTo>
                <a:cubicBezTo>
                  <a:pt x="11089272" y="723419"/>
                  <a:pt x="11096622" y="719855"/>
                  <a:pt x="11106645" y="719855"/>
                </a:cubicBezTo>
                <a:cubicBezTo>
                  <a:pt x="11121346" y="719855"/>
                  <a:pt x="11129809" y="727429"/>
                  <a:pt x="11138719" y="740351"/>
                </a:cubicBezTo>
                <a:lnTo>
                  <a:pt x="11172574" y="714508"/>
                </a:lnTo>
                <a:cubicBezTo>
                  <a:pt x="11161437" y="692007"/>
                  <a:pt x="11140055" y="675298"/>
                  <a:pt x="11106200" y="675298"/>
                </a:cubicBezTo>
                <a:close/>
                <a:moveTo>
                  <a:pt x="11673722" y="675298"/>
                </a:moveTo>
                <a:cubicBezTo>
                  <a:pt x="11634298" y="675298"/>
                  <a:pt x="11605789" y="697799"/>
                  <a:pt x="11605789" y="732553"/>
                </a:cubicBezTo>
                <a:cubicBezTo>
                  <a:pt x="11605789" y="759956"/>
                  <a:pt x="11623830" y="777556"/>
                  <a:pt x="11654790" y="791146"/>
                </a:cubicBezTo>
                <a:lnTo>
                  <a:pt x="11674836" y="800057"/>
                </a:lnTo>
                <a:cubicBezTo>
                  <a:pt x="11688199" y="806072"/>
                  <a:pt x="11694436" y="808968"/>
                  <a:pt x="11694436" y="818102"/>
                </a:cubicBezTo>
                <a:cubicBezTo>
                  <a:pt x="11694436" y="827459"/>
                  <a:pt x="11687977" y="832138"/>
                  <a:pt x="11674390" y="832138"/>
                </a:cubicBezTo>
                <a:cubicBezTo>
                  <a:pt x="11652562" y="832138"/>
                  <a:pt x="11640535" y="819885"/>
                  <a:pt x="11631180" y="807186"/>
                </a:cubicBezTo>
                <a:lnTo>
                  <a:pt x="11597102" y="833029"/>
                </a:lnTo>
                <a:cubicBezTo>
                  <a:pt x="11610911" y="859095"/>
                  <a:pt x="11638753" y="876472"/>
                  <a:pt x="11674390" y="876472"/>
                </a:cubicBezTo>
                <a:cubicBezTo>
                  <a:pt x="11714259" y="876472"/>
                  <a:pt x="11745442" y="854193"/>
                  <a:pt x="11745442" y="815875"/>
                </a:cubicBezTo>
                <a:cubicBezTo>
                  <a:pt x="11745442" y="787358"/>
                  <a:pt x="11728069" y="770872"/>
                  <a:pt x="11695772" y="757282"/>
                </a:cubicBezTo>
                <a:lnTo>
                  <a:pt x="11673499" y="747926"/>
                </a:lnTo>
                <a:cubicBezTo>
                  <a:pt x="11661472" y="743024"/>
                  <a:pt x="11656794" y="739237"/>
                  <a:pt x="11656794" y="732108"/>
                </a:cubicBezTo>
                <a:cubicBezTo>
                  <a:pt x="11656794" y="723419"/>
                  <a:pt x="11664144" y="719855"/>
                  <a:pt x="11674167" y="719855"/>
                </a:cubicBezTo>
                <a:cubicBezTo>
                  <a:pt x="11688868" y="719855"/>
                  <a:pt x="11697331" y="727429"/>
                  <a:pt x="11706241" y="740351"/>
                </a:cubicBezTo>
                <a:lnTo>
                  <a:pt x="11740096" y="714508"/>
                </a:lnTo>
                <a:cubicBezTo>
                  <a:pt x="11728959" y="692007"/>
                  <a:pt x="11707577" y="675298"/>
                  <a:pt x="11673722" y="675298"/>
                </a:cubicBezTo>
                <a:close/>
                <a:moveTo>
                  <a:pt x="11384170" y="675076"/>
                </a:moveTo>
                <a:lnTo>
                  <a:pt x="11384170" y="872685"/>
                </a:lnTo>
                <a:lnTo>
                  <a:pt x="11434730" y="872685"/>
                </a:lnTo>
                <a:lnTo>
                  <a:pt x="11434730" y="791592"/>
                </a:lnTo>
                <a:lnTo>
                  <a:pt x="11474822" y="838376"/>
                </a:lnTo>
                <a:lnTo>
                  <a:pt x="11491081" y="838376"/>
                </a:lnTo>
                <a:lnTo>
                  <a:pt x="11531396" y="791369"/>
                </a:lnTo>
                <a:lnTo>
                  <a:pt x="11531396" y="872908"/>
                </a:lnTo>
                <a:lnTo>
                  <a:pt x="11581956" y="872908"/>
                </a:lnTo>
                <a:lnTo>
                  <a:pt x="11581956" y="675299"/>
                </a:lnTo>
                <a:lnTo>
                  <a:pt x="11581956" y="675076"/>
                </a:lnTo>
                <a:lnTo>
                  <a:pt x="11565697" y="675076"/>
                </a:lnTo>
                <a:lnTo>
                  <a:pt x="11483063" y="775997"/>
                </a:lnTo>
                <a:lnTo>
                  <a:pt x="11400429" y="675076"/>
                </a:lnTo>
                <a:close/>
                <a:moveTo>
                  <a:pt x="11668376" y="595319"/>
                </a:moveTo>
                <a:lnTo>
                  <a:pt x="11703568" y="595319"/>
                </a:lnTo>
                <a:lnTo>
                  <a:pt x="11703568" y="597769"/>
                </a:lnTo>
                <a:cubicBezTo>
                  <a:pt x="11703568" y="616483"/>
                  <a:pt x="11687308" y="630073"/>
                  <a:pt x="11668153" y="630073"/>
                </a:cubicBezTo>
                <a:cubicBezTo>
                  <a:pt x="11654789" y="630073"/>
                  <a:pt x="11644098" y="624058"/>
                  <a:pt x="11644098" y="612027"/>
                </a:cubicBezTo>
                <a:cubicBezTo>
                  <a:pt x="11644098" y="600888"/>
                  <a:pt x="11652785" y="595319"/>
                  <a:pt x="11668376" y="595319"/>
                </a:cubicBezTo>
                <a:close/>
                <a:moveTo>
                  <a:pt x="11251199" y="512666"/>
                </a:moveTo>
                <a:lnTo>
                  <a:pt x="11251199" y="649678"/>
                </a:lnTo>
                <a:lnTo>
                  <a:pt x="11280599" y="649678"/>
                </a:lnTo>
                <a:lnTo>
                  <a:pt x="11280599" y="512666"/>
                </a:lnTo>
                <a:lnTo>
                  <a:pt x="11251422" y="512666"/>
                </a:lnTo>
                <a:close/>
                <a:moveTo>
                  <a:pt x="11595765" y="511106"/>
                </a:moveTo>
                <a:cubicBezTo>
                  <a:pt x="11580174" y="511106"/>
                  <a:pt x="11565696" y="517790"/>
                  <a:pt x="11555896" y="530265"/>
                </a:cubicBezTo>
                <a:lnTo>
                  <a:pt x="11555896" y="512443"/>
                </a:lnTo>
                <a:lnTo>
                  <a:pt x="11528500" y="512443"/>
                </a:lnTo>
                <a:lnTo>
                  <a:pt x="11528500" y="649455"/>
                </a:lnTo>
                <a:lnTo>
                  <a:pt x="11557901" y="649455"/>
                </a:lnTo>
                <a:lnTo>
                  <a:pt x="11557901" y="576383"/>
                </a:lnTo>
                <a:cubicBezTo>
                  <a:pt x="11557901" y="550985"/>
                  <a:pt x="11576165" y="538509"/>
                  <a:pt x="11597992" y="538509"/>
                </a:cubicBezTo>
                <a:lnTo>
                  <a:pt x="11606902" y="538509"/>
                </a:lnTo>
                <a:lnTo>
                  <a:pt x="11606902" y="512666"/>
                </a:lnTo>
                <a:cubicBezTo>
                  <a:pt x="11603783" y="511775"/>
                  <a:pt x="11600442" y="511329"/>
                  <a:pt x="11595765" y="511106"/>
                </a:cubicBezTo>
                <a:close/>
                <a:moveTo>
                  <a:pt x="11354547" y="509770"/>
                </a:moveTo>
                <a:cubicBezTo>
                  <a:pt x="11327373" y="509770"/>
                  <a:pt x="11306214" y="524028"/>
                  <a:pt x="11306214" y="549425"/>
                </a:cubicBezTo>
                <a:cubicBezTo>
                  <a:pt x="11306214" y="570144"/>
                  <a:pt x="11319800" y="580170"/>
                  <a:pt x="11341851" y="589304"/>
                </a:cubicBezTo>
                <a:lnTo>
                  <a:pt x="11355883" y="595096"/>
                </a:lnTo>
                <a:cubicBezTo>
                  <a:pt x="11367020" y="599552"/>
                  <a:pt x="11375038" y="603116"/>
                  <a:pt x="11375038" y="612028"/>
                </a:cubicBezTo>
                <a:cubicBezTo>
                  <a:pt x="11375038" y="622276"/>
                  <a:pt x="11365015" y="627400"/>
                  <a:pt x="11352988" y="627400"/>
                </a:cubicBezTo>
                <a:cubicBezTo>
                  <a:pt x="11337396" y="627400"/>
                  <a:pt x="11325369" y="619157"/>
                  <a:pt x="11314455" y="607795"/>
                </a:cubicBezTo>
                <a:lnTo>
                  <a:pt x="11297750" y="626286"/>
                </a:lnTo>
                <a:cubicBezTo>
                  <a:pt x="11309555" y="641658"/>
                  <a:pt x="11328710" y="652797"/>
                  <a:pt x="11353210" y="652797"/>
                </a:cubicBezTo>
                <a:cubicBezTo>
                  <a:pt x="11380606" y="652797"/>
                  <a:pt x="11403993" y="638539"/>
                  <a:pt x="11403993" y="610914"/>
                </a:cubicBezTo>
                <a:cubicBezTo>
                  <a:pt x="11403993" y="590863"/>
                  <a:pt x="11391297" y="579947"/>
                  <a:pt x="11366574" y="569699"/>
                </a:cubicBezTo>
                <a:lnTo>
                  <a:pt x="11353433" y="564352"/>
                </a:lnTo>
                <a:cubicBezTo>
                  <a:pt x="11340960" y="559005"/>
                  <a:pt x="11335392" y="555441"/>
                  <a:pt x="11335392" y="548089"/>
                </a:cubicBezTo>
                <a:cubicBezTo>
                  <a:pt x="11335392" y="539177"/>
                  <a:pt x="11343187" y="534945"/>
                  <a:pt x="11354101" y="534945"/>
                </a:cubicBezTo>
                <a:cubicBezTo>
                  <a:pt x="11366129" y="534945"/>
                  <a:pt x="11377488" y="540069"/>
                  <a:pt x="11386175" y="548980"/>
                </a:cubicBezTo>
                <a:lnTo>
                  <a:pt x="11401989" y="530934"/>
                </a:lnTo>
                <a:cubicBezTo>
                  <a:pt x="11390629" y="517345"/>
                  <a:pt x="11374370" y="509770"/>
                  <a:pt x="11354547" y="509770"/>
                </a:cubicBezTo>
                <a:close/>
                <a:moveTo>
                  <a:pt x="11677062" y="509324"/>
                </a:moveTo>
                <a:cubicBezTo>
                  <a:pt x="11653898" y="509324"/>
                  <a:pt x="11633630" y="518681"/>
                  <a:pt x="11619375" y="538731"/>
                </a:cubicBezTo>
                <a:lnTo>
                  <a:pt x="11636303" y="556109"/>
                </a:lnTo>
                <a:cubicBezTo>
                  <a:pt x="11646994" y="543410"/>
                  <a:pt x="11658353" y="535835"/>
                  <a:pt x="11674167" y="535835"/>
                </a:cubicBezTo>
                <a:cubicBezTo>
                  <a:pt x="11692876" y="535835"/>
                  <a:pt x="11703568" y="546306"/>
                  <a:pt x="11703568" y="565243"/>
                </a:cubicBezTo>
                <a:lnTo>
                  <a:pt x="11703568" y="574154"/>
                </a:lnTo>
                <a:lnTo>
                  <a:pt x="11664812" y="574154"/>
                </a:lnTo>
                <a:cubicBezTo>
                  <a:pt x="11634075" y="574154"/>
                  <a:pt x="11614252" y="589081"/>
                  <a:pt x="11614252" y="613141"/>
                </a:cubicBezTo>
                <a:cubicBezTo>
                  <a:pt x="11614252" y="636979"/>
                  <a:pt x="11633184" y="652797"/>
                  <a:pt x="11661917" y="652797"/>
                </a:cubicBezTo>
                <a:cubicBezTo>
                  <a:pt x="11681072" y="652797"/>
                  <a:pt x="11695995" y="646113"/>
                  <a:pt x="11705795" y="634306"/>
                </a:cubicBezTo>
                <a:lnTo>
                  <a:pt x="11705795" y="649678"/>
                </a:lnTo>
                <a:lnTo>
                  <a:pt x="11733191" y="649678"/>
                </a:lnTo>
                <a:lnTo>
                  <a:pt x="11733191" y="566802"/>
                </a:lnTo>
                <a:cubicBezTo>
                  <a:pt x="11733191" y="528929"/>
                  <a:pt x="11710027" y="509547"/>
                  <a:pt x="11677062" y="509324"/>
                </a:cubicBezTo>
                <a:close/>
                <a:moveTo>
                  <a:pt x="11437403" y="476353"/>
                </a:moveTo>
                <a:lnTo>
                  <a:pt x="11437403" y="512444"/>
                </a:lnTo>
                <a:lnTo>
                  <a:pt x="11415130" y="512444"/>
                </a:lnTo>
                <a:lnTo>
                  <a:pt x="11415130" y="537841"/>
                </a:lnTo>
                <a:lnTo>
                  <a:pt x="11437403" y="537841"/>
                </a:lnTo>
                <a:lnTo>
                  <a:pt x="11437403" y="604899"/>
                </a:lnTo>
                <a:cubicBezTo>
                  <a:pt x="11437403" y="638094"/>
                  <a:pt x="11457449" y="652575"/>
                  <a:pt x="11487963" y="652575"/>
                </a:cubicBezTo>
                <a:cubicBezTo>
                  <a:pt x="11497095" y="652575"/>
                  <a:pt x="11504668" y="651238"/>
                  <a:pt x="11512241" y="649456"/>
                </a:cubicBezTo>
                <a:lnTo>
                  <a:pt x="11512241" y="624727"/>
                </a:lnTo>
                <a:cubicBezTo>
                  <a:pt x="11504891" y="625618"/>
                  <a:pt x="11499100" y="626286"/>
                  <a:pt x="11494200" y="625841"/>
                </a:cubicBezTo>
                <a:cubicBezTo>
                  <a:pt x="11477049" y="625841"/>
                  <a:pt x="11467027" y="620271"/>
                  <a:pt x="11467027" y="602226"/>
                </a:cubicBezTo>
                <a:lnTo>
                  <a:pt x="11467027" y="537841"/>
                </a:lnTo>
                <a:lnTo>
                  <a:pt x="11507786" y="537841"/>
                </a:lnTo>
                <a:lnTo>
                  <a:pt x="11507786" y="512444"/>
                </a:lnTo>
                <a:lnTo>
                  <a:pt x="11467027" y="512444"/>
                </a:lnTo>
                <a:lnTo>
                  <a:pt x="11467027" y="476353"/>
                </a:lnTo>
                <a:close/>
                <a:moveTo>
                  <a:pt x="11047176" y="462317"/>
                </a:moveTo>
                <a:lnTo>
                  <a:pt x="11047176" y="649678"/>
                </a:lnTo>
                <a:lnTo>
                  <a:pt x="11076799" y="649678"/>
                </a:lnTo>
                <a:lnTo>
                  <a:pt x="11076799" y="533831"/>
                </a:lnTo>
                <a:lnTo>
                  <a:pt x="11129810" y="603339"/>
                </a:lnTo>
                <a:lnTo>
                  <a:pt x="11139832" y="603339"/>
                </a:lnTo>
                <a:lnTo>
                  <a:pt x="11192620" y="534053"/>
                </a:lnTo>
                <a:lnTo>
                  <a:pt x="11192620" y="649678"/>
                </a:lnTo>
                <a:lnTo>
                  <a:pt x="11222243" y="649678"/>
                </a:lnTo>
                <a:lnTo>
                  <a:pt x="11222243" y="462317"/>
                </a:lnTo>
                <a:lnTo>
                  <a:pt x="11211998" y="462317"/>
                </a:lnTo>
                <a:lnTo>
                  <a:pt x="11134710" y="565243"/>
                </a:lnTo>
                <a:lnTo>
                  <a:pt x="11057422" y="462317"/>
                </a:lnTo>
                <a:close/>
                <a:moveTo>
                  <a:pt x="10726887" y="462316"/>
                </a:moveTo>
                <a:cubicBezTo>
                  <a:pt x="10651827" y="462316"/>
                  <a:pt x="10590798" y="523359"/>
                  <a:pt x="10590798" y="598437"/>
                </a:cubicBezTo>
                <a:cubicBezTo>
                  <a:pt x="10590798" y="676857"/>
                  <a:pt x="10651827" y="735894"/>
                  <a:pt x="10732678" y="735894"/>
                </a:cubicBezTo>
                <a:cubicBezTo>
                  <a:pt x="10773216" y="735894"/>
                  <a:pt x="10799943" y="720745"/>
                  <a:pt x="10821548" y="708492"/>
                </a:cubicBezTo>
                <a:cubicBezTo>
                  <a:pt x="10839144" y="698467"/>
                  <a:pt x="10848944" y="693343"/>
                  <a:pt x="10864090" y="693343"/>
                </a:cubicBezTo>
                <a:cubicBezTo>
                  <a:pt x="10897277" y="693343"/>
                  <a:pt x="10912200" y="715175"/>
                  <a:pt x="10912200" y="736786"/>
                </a:cubicBezTo>
                <a:cubicBezTo>
                  <a:pt x="10912200" y="759955"/>
                  <a:pt x="10893268" y="778892"/>
                  <a:pt x="10870104" y="778892"/>
                </a:cubicBezTo>
                <a:lnTo>
                  <a:pt x="10798607" y="778892"/>
                </a:lnTo>
                <a:lnTo>
                  <a:pt x="10798607" y="872906"/>
                </a:lnTo>
                <a:lnTo>
                  <a:pt x="10870104" y="872906"/>
                </a:lnTo>
                <a:cubicBezTo>
                  <a:pt x="10945165" y="872906"/>
                  <a:pt x="11006193" y="811864"/>
                  <a:pt x="11006193" y="736786"/>
                </a:cubicBezTo>
                <a:cubicBezTo>
                  <a:pt x="11006193" y="658366"/>
                  <a:pt x="10945165" y="599328"/>
                  <a:pt x="10864313" y="599328"/>
                </a:cubicBezTo>
                <a:cubicBezTo>
                  <a:pt x="10823776" y="599328"/>
                  <a:pt x="10797048" y="614477"/>
                  <a:pt x="10775443" y="626730"/>
                </a:cubicBezTo>
                <a:cubicBezTo>
                  <a:pt x="10757847" y="636756"/>
                  <a:pt x="10748047" y="641880"/>
                  <a:pt x="10732901" y="641880"/>
                </a:cubicBezTo>
                <a:cubicBezTo>
                  <a:pt x="10699714" y="641880"/>
                  <a:pt x="10684791" y="620047"/>
                  <a:pt x="10684791" y="598437"/>
                </a:cubicBezTo>
                <a:cubicBezTo>
                  <a:pt x="10684791" y="575267"/>
                  <a:pt x="10703723" y="556331"/>
                  <a:pt x="10726887" y="556331"/>
                </a:cubicBezTo>
                <a:lnTo>
                  <a:pt x="10798384" y="556331"/>
                </a:lnTo>
                <a:lnTo>
                  <a:pt x="10798384" y="462316"/>
                </a:lnTo>
                <a:close/>
                <a:moveTo>
                  <a:pt x="10869881" y="461425"/>
                </a:moveTo>
                <a:cubicBezTo>
                  <a:pt x="10843434" y="461425"/>
                  <a:pt x="10821994" y="482870"/>
                  <a:pt x="10821994" y="509323"/>
                </a:cubicBezTo>
                <a:cubicBezTo>
                  <a:pt x="10821994" y="535777"/>
                  <a:pt x="10843434" y="557222"/>
                  <a:pt x="10869881" y="557222"/>
                </a:cubicBezTo>
                <a:cubicBezTo>
                  <a:pt x="10896329" y="557222"/>
                  <a:pt x="10917769" y="535777"/>
                  <a:pt x="10917769" y="509323"/>
                </a:cubicBezTo>
                <a:cubicBezTo>
                  <a:pt x="10917769" y="482870"/>
                  <a:pt x="10896329" y="461425"/>
                  <a:pt x="10869881" y="461425"/>
                </a:cubicBezTo>
                <a:close/>
                <a:moveTo>
                  <a:pt x="11266122" y="450287"/>
                </a:moveTo>
                <a:cubicBezTo>
                  <a:pt x="11254985" y="450287"/>
                  <a:pt x="11246076" y="458976"/>
                  <a:pt x="11246076" y="469892"/>
                </a:cubicBezTo>
                <a:cubicBezTo>
                  <a:pt x="11246076" y="480808"/>
                  <a:pt x="11254985" y="489051"/>
                  <a:pt x="11266122" y="489051"/>
                </a:cubicBezTo>
                <a:cubicBezTo>
                  <a:pt x="11277036" y="489051"/>
                  <a:pt x="11285945" y="480808"/>
                  <a:pt x="11285945" y="469892"/>
                </a:cubicBezTo>
                <a:cubicBezTo>
                  <a:pt x="11285945" y="458976"/>
                  <a:pt x="11277036" y="450287"/>
                  <a:pt x="11266122" y="450287"/>
                </a:cubicBezTo>
                <a:close/>
                <a:moveTo>
                  <a:pt x="0" y="0"/>
                </a:moveTo>
                <a:lnTo>
                  <a:pt x="12191998" y="0"/>
                </a:lnTo>
                <a:lnTo>
                  <a:pt x="12191998" y="6857999"/>
                </a:lnTo>
                <a:lnTo>
                  <a:pt x="0" y="6857999"/>
                </a:lnTo>
                <a:close/>
              </a:path>
            </a:pathLst>
          </a:custGeom>
          <a:solidFill>
            <a:schemeClr val="accent6"/>
          </a:solidFill>
        </p:spPr>
        <p:txBody>
          <a:bodyPr wrap="square">
            <a:noAutofit/>
          </a:bodyPr>
          <a:lstStyle>
            <a:lvl1pPr>
              <a:defRPr sz="2000"/>
            </a:lvl1pPr>
          </a:lstStyle>
          <a:p>
            <a:r>
              <a:rPr lang="sv-SE" dirty="0"/>
              <a:t>Klicka på ikonen eller dra och släpp en bild</a:t>
            </a:r>
          </a:p>
        </p:txBody>
      </p:sp>
      <p:sp>
        <p:nvSpPr>
          <p:cNvPr id="3" name="Platshållare för datum 2">
            <a:extLst>
              <a:ext uri="{FF2B5EF4-FFF2-40B4-BE49-F238E27FC236}">
                <a16:creationId xmlns:a16="http://schemas.microsoft.com/office/drawing/2014/main" id="{618FE007-DF3F-06C0-DF8D-B6A892AC7814}"/>
              </a:ext>
            </a:extLst>
          </p:cNvPr>
          <p:cNvSpPr>
            <a:spLocks noGrp="1"/>
          </p:cNvSpPr>
          <p:nvPr>
            <p:ph type="dt" sz="half" idx="10"/>
          </p:nvPr>
        </p:nvSpPr>
        <p:spPr/>
        <p:txBody>
          <a:bodyPr/>
          <a:lstStyle/>
          <a:p>
            <a:fld id="{DF9A252D-42FD-964F-9D4B-A923078A1E7F}" type="datetimeFigureOut">
              <a:rPr lang="sv-SE" smtClean="0"/>
              <a:pPr/>
              <a:t>2024-10-03</a:t>
            </a:fld>
            <a:endParaRPr lang="sv-SE" dirty="0"/>
          </a:p>
        </p:txBody>
      </p:sp>
      <p:sp>
        <p:nvSpPr>
          <p:cNvPr id="4" name="Platshållare för sidfot 3">
            <a:extLst>
              <a:ext uri="{FF2B5EF4-FFF2-40B4-BE49-F238E27FC236}">
                <a16:creationId xmlns:a16="http://schemas.microsoft.com/office/drawing/2014/main" id="{EAD775D1-63F9-764F-5816-DB5E1F20C1DA}"/>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032E48B5-577C-30F2-2469-88DE297B4558}"/>
              </a:ext>
            </a:extLst>
          </p:cNvPr>
          <p:cNvSpPr>
            <a:spLocks noGrp="1"/>
          </p:cNvSpPr>
          <p:nvPr>
            <p:ph type="sldNum" sz="quarter" idx="12"/>
          </p:nvPr>
        </p:nvSpPr>
        <p:spPr/>
        <p:txBody>
          <a:bodyPr/>
          <a:lstStyle/>
          <a:p>
            <a:fld id="{8D6D5F7C-CA1D-3C4C-A25E-2F7F10C66518}" type="slidenum">
              <a:rPr lang="sv-SE" smtClean="0"/>
              <a:pPr/>
              <a:t>‹#›</a:t>
            </a:fld>
            <a:endParaRPr lang="sv-SE" dirty="0"/>
          </a:p>
        </p:txBody>
      </p:sp>
    </p:spTree>
    <p:extLst>
      <p:ext uri="{BB962C8B-B14F-4D97-AF65-F5344CB8AC3E}">
        <p14:creationId xmlns:p14="http://schemas.microsoft.com/office/powerpoint/2010/main" val="26312791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Diagram helsida">
    <p:bg>
      <p:bgPr>
        <a:solidFill>
          <a:schemeClr val="accent6"/>
        </a:solidFill>
        <a:effectLst/>
      </p:bgPr>
    </p:bg>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BE57076C-5C03-20C2-1FD2-1A73E5F80E5A}"/>
              </a:ext>
            </a:extLst>
          </p:cNvPr>
          <p:cNvSpPr>
            <a:spLocks noGrp="1"/>
          </p:cNvSpPr>
          <p:nvPr>
            <p:ph type="dt" sz="half" idx="10"/>
          </p:nvPr>
        </p:nvSpPr>
        <p:spPr/>
        <p:txBody>
          <a:bodyPr/>
          <a:lstStyle/>
          <a:p>
            <a:fld id="{DF9A252D-42FD-964F-9D4B-A923078A1E7F}" type="datetimeFigureOut">
              <a:rPr lang="sv-SE" smtClean="0"/>
              <a:pPr/>
              <a:t>2024-10-03</a:t>
            </a:fld>
            <a:endParaRPr lang="sv-SE" dirty="0"/>
          </a:p>
        </p:txBody>
      </p:sp>
      <p:sp>
        <p:nvSpPr>
          <p:cNvPr id="4" name="Platshållare för sidfot 3">
            <a:extLst>
              <a:ext uri="{FF2B5EF4-FFF2-40B4-BE49-F238E27FC236}">
                <a16:creationId xmlns:a16="http://schemas.microsoft.com/office/drawing/2014/main" id="{C31F4BD6-2B12-2701-9FF6-CF717888E009}"/>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909C56DD-63D6-3C91-2D6D-7D4B480C8092}"/>
              </a:ext>
            </a:extLst>
          </p:cNvPr>
          <p:cNvSpPr>
            <a:spLocks noGrp="1"/>
          </p:cNvSpPr>
          <p:nvPr>
            <p:ph type="sldNum" sz="quarter" idx="12"/>
          </p:nvPr>
        </p:nvSpPr>
        <p:spPr/>
        <p:txBody>
          <a:bodyPr/>
          <a:lstStyle/>
          <a:p>
            <a:fld id="{8D6D5F7C-CA1D-3C4C-A25E-2F7F10C66518}" type="slidenum">
              <a:rPr lang="sv-SE" smtClean="0"/>
              <a:pPr/>
              <a:t>‹#›</a:t>
            </a:fld>
            <a:endParaRPr lang="sv-SE" dirty="0"/>
          </a:p>
        </p:txBody>
      </p:sp>
      <p:sp>
        <p:nvSpPr>
          <p:cNvPr id="7" name="Platshållare för diagram 6">
            <a:extLst>
              <a:ext uri="{FF2B5EF4-FFF2-40B4-BE49-F238E27FC236}">
                <a16:creationId xmlns:a16="http://schemas.microsoft.com/office/drawing/2014/main" id="{AC3E648D-7108-0C95-838A-0175D32AA421}"/>
              </a:ext>
            </a:extLst>
          </p:cNvPr>
          <p:cNvSpPr>
            <a:spLocks noGrp="1"/>
          </p:cNvSpPr>
          <p:nvPr>
            <p:ph type="chart" sz="quarter" idx="13" hasCustomPrompt="1"/>
          </p:nvPr>
        </p:nvSpPr>
        <p:spPr>
          <a:xfrm>
            <a:off x="464288" y="1690688"/>
            <a:ext cx="11270512" cy="4595812"/>
          </a:xfrm>
        </p:spPr>
        <p:txBody>
          <a:bodyPr/>
          <a:lstStyle>
            <a:lvl1pPr>
              <a:defRPr sz="2000"/>
            </a:lvl1pPr>
          </a:lstStyle>
          <a:p>
            <a:r>
              <a:rPr lang="sv-SE" dirty="0"/>
              <a:t>Klicka på ikonen för diagram</a:t>
            </a:r>
          </a:p>
        </p:txBody>
      </p:sp>
    </p:spTree>
    <p:extLst>
      <p:ext uri="{BB962C8B-B14F-4D97-AF65-F5344CB8AC3E}">
        <p14:creationId xmlns:p14="http://schemas.microsoft.com/office/powerpoint/2010/main" val="37432492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abell helsida">
    <p:bg>
      <p:bgPr>
        <a:solidFill>
          <a:schemeClr val="accent6"/>
        </a:solidFill>
        <a:effectLst/>
      </p:bgPr>
    </p:bg>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BE57076C-5C03-20C2-1FD2-1A73E5F80E5A}"/>
              </a:ext>
            </a:extLst>
          </p:cNvPr>
          <p:cNvSpPr>
            <a:spLocks noGrp="1"/>
          </p:cNvSpPr>
          <p:nvPr>
            <p:ph type="dt" sz="half" idx="10"/>
          </p:nvPr>
        </p:nvSpPr>
        <p:spPr/>
        <p:txBody>
          <a:bodyPr/>
          <a:lstStyle/>
          <a:p>
            <a:fld id="{DF9A252D-42FD-964F-9D4B-A923078A1E7F}" type="datetimeFigureOut">
              <a:rPr lang="sv-SE" smtClean="0"/>
              <a:pPr/>
              <a:t>2024-10-03</a:t>
            </a:fld>
            <a:endParaRPr lang="sv-SE" dirty="0"/>
          </a:p>
        </p:txBody>
      </p:sp>
      <p:sp>
        <p:nvSpPr>
          <p:cNvPr id="4" name="Platshållare för sidfot 3">
            <a:extLst>
              <a:ext uri="{FF2B5EF4-FFF2-40B4-BE49-F238E27FC236}">
                <a16:creationId xmlns:a16="http://schemas.microsoft.com/office/drawing/2014/main" id="{C31F4BD6-2B12-2701-9FF6-CF717888E009}"/>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909C56DD-63D6-3C91-2D6D-7D4B480C8092}"/>
              </a:ext>
            </a:extLst>
          </p:cNvPr>
          <p:cNvSpPr>
            <a:spLocks noGrp="1"/>
          </p:cNvSpPr>
          <p:nvPr>
            <p:ph type="sldNum" sz="quarter" idx="12"/>
          </p:nvPr>
        </p:nvSpPr>
        <p:spPr/>
        <p:txBody>
          <a:bodyPr/>
          <a:lstStyle/>
          <a:p>
            <a:fld id="{8D6D5F7C-CA1D-3C4C-A25E-2F7F10C66518}" type="slidenum">
              <a:rPr lang="sv-SE" smtClean="0"/>
              <a:pPr/>
              <a:t>‹#›</a:t>
            </a:fld>
            <a:endParaRPr lang="sv-SE" dirty="0"/>
          </a:p>
        </p:txBody>
      </p:sp>
      <p:sp>
        <p:nvSpPr>
          <p:cNvPr id="8" name="Platshållare för tabell 5">
            <a:extLst>
              <a:ext uri="{FF2B5EF4-FFF2-40B4-BE49-F238E27FC236}">
                <a16:creationId xmlns:a16="http://schemas.microsoft.com/office/drawing/2014/main" id="{51C8290B-E1C3-69AC-57EC-A07FEA406879}"/>
              </a:ext>
            </a:extLst>
          </p:cNvPr>
          <p:cNvSpPr>
            <a:spLocks noGrp="1"/>
          </p:cNvSpPr>
          <p:nvPr>
            <p:ph type="tbl" sz="quarter" idx="14" hasCustomPrompt="1"/>
          </p:nvPr>
        </p:nvSpPr>
        <p:spPr>
          <a:xfrm>
            <a:off x="463550" y="1690688"/>
            <a:ext cx="11271250" cy="4595812"/>
          </a:xfrm>
        </p:spPr>
        <p:txBody>
          <a:bodyPr/>
          <a:lstStyle>
            <a:lvl1pPr>
              <a:defRPr sz="2000"/>
            </a:lvl1pPr>
          </a:lstStyle>
          <a:p>
            <a:r>
              <a:rPr lang="sv-SE" dirty="0"/>
              <a:t>Klicka på ikonen för tabell</a:t>
            </a:r>
          </a:p>
        </p:txBody>
      </p:sp>
    </p:spTree>
    <p:extLst>
      <p:ext uri="{BB962C8B-B14F-4D97-AF65-F5344CB8AC3E}">
        <p14:creationId xmlns:p14="http://schemas.microsoft.com/office/powerpoint/2010/main" val="217753297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om">
    <p:spTree>
      <p:nvGrpSpPr>
        <p:cNvPr id="1" name=""/>
        <p:cNvGrpSpPr/>
        <p:nvPr/>
      </p:nvGrpSpPr>
      <p:grpSpPr>
        <a:xfrm>
          <a:off x="0" y="0"/>
          <a:ext cx="0" cy="0"/>
          <a:chOff x="0" y="0"/>
          <a:chExt cx="0" cy="0"/>
        </a:xfrm>
      </p:grpSpPr>
      <p:sp>
        <p:nvSpPr>
          <p:cNvPr id="4" name="Platshållare för datum 3">
            <a:extLst>
              <a:ext uri="{FF2B5EF4-FFF2-40B4-BE49-F238E27FC236}">
                <a16:creationId xmlns:a16="http://schemas.microsoft.com/office/drawing/2014/main" id="{456B7C16-489E-B62F-2308-9F8BCB6A42F3}"/>
              </a:ext>
            </a:extLst>
          </p:cNvPr>
          <p:cNvSpPr>
            <a:spLocks noGrp="1"/>
          </p:cNvSpPr>
          <p:nvPr>
            <p:ph type="dt" sz="half" idx="10"/>
          </p:nvPr>
        </p:nvSpPr>
        <p:spPr/>
        <p:txBody>
          <a:bodyPr/>
          <a:lstStyle/>
          <a:p>
            <a:fld id="{DF9A252D-42FD-964F-9D4B-A923078A1E7F}" type="datetimeFigureOut">
              <a:rPr lang="sv-SE" smtClean="0"/>
              <a:t>2024-10-03</a:t>
            </a:fld>
            <a:endParaRPr lang="sv-SE"/>
          </a:p>
        </p:txBody>
      </p:sp>
      <p:sp>
        <p:nvSpPr>
          <p:cNvPr id="5" name="Platshållare för sidfot 4">
            <a:extLst>
              <a:ext uri="{FF2B5EF4-FFF2-40B4-BE49-F238E27FC236}">
                <a16:creationId xmlns:a16="http://schemas.microsoft.com/office/drawing/2014/main" id="{48FD5A87-6708-B828-4E42-8ED062B44E5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07D587F-61FD-11DF-FAB1-83AEA81014B9}"/>
              </a:ext>
            </a:extLst>
          </p:cNvPr>
          <p:cNvSpPr>
            <a:spLocks noGrp="1"/>
          </p:cNvSpPr>
          <p:nvPr>
            <p:ph type="sldNum" sz="quarter" idx="12"/>
          </p:nvPr>
        </p:nvSpPr>
        <p:spPr/>
        <p:txBody>
          <a:bodyPr/>
          <a:lstStyle/>
          <a:p>
            <a:fld id="{8D6D5F7C-CA1D-3C4C-A25E-2F7F10C66518}" type="slidenum">
              <a:rPr lang="sv-SE" smtClean="0"/>
              <a:t>‹#›</a:t>
            </a:fld>
            <a:endParaRPr lang="sv-SE"/>
          </a:p>
        </p:txBody>
      </p:sp>
    </p:spTree>
    <p:extLst>
      <p:ext uri="{BB962C8B-B14F-4D97-AF65-F5344CB8AC3E}">
        <p14:creationId xmlns:p14="http://schemas.microsoft.com/office/powerpoint/2010/main" val="167989009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Slut">
    <p:bg>
      <p:bgPr>
        <a:solidFill>
          <a:schemeClr val="tx2"/>
        </a:solidFill>
        <a:effectLst/>
      </p:bgPr>
    </p:bg>
    <p:spTree>
      <p:nvGrpSpPr>
        <p:cNvPr id="1" name=""/>
        <p:cNvGrpSpPr/>
        <p:nvPr/>
      </p:nvGrpSpPr>
      <p:grpSpPr>
        <a:xfrm>
          <a:off x="0" y="0"/>
          <a:ext cx="0" cy="0"/>
          <a:chOff x="0" y="0"/>
          <a:chExt cx="0" cy="0"/>
        </a:xfrm>
      </p:grpSpPr>
      <p:sp>
        <p:nvSpPr>
          <p:cNvPr id="4" name="Platshållare för datum 3">
            <a:extLst>
              <a:ext uri="{FF2B5EF4-FFF2-40B4-BE49-F238E27FC236}">
                <a16:creationId xmlns:a16="http://schemas.microsoft.com/office/drawing/2014/main" id="{456B7C16-489E-B62F-2308-9F8BCB6A42F3}"/>
              </a:ext>
            </a:extLst>
          </p:cNvPr>
          <p:cNvSpPr>
            <a:spLocks noGrp="1"/>
          </p:cNvSpPr>
          <p:nvPr>
            <p:ph type="dt" sz="half" idx="10"/>
          </p:nvPr>
        </p:nvSpPr>
        <p:spPr/>
        <p:txBody>
          <a:bodyPr/>
          <a:lstStyle/>
          <a:p>
            <a:fld id="{DF9A252D-42FD-964F-9D4B-A923078A1E7F}" type="datetimeFigureOut">
              <a:rPr lang="sv-SE" smtClean="0"/>
              <a:t>2024-10-03</a:t>
            </a:fld>
            <a:endParaRPr lang="sv-SE"/>
          </a:p>
        </p:txBody>
      </p:sp>
      <p:sp>
        <p:nvSpPr>
          <p:cNvPr id="5" name="Platshållare för sidfot 4">
            <a:extLst>
              <a:ext uri="{FF2B5EF4-FFF2-40B4-BE49-F238E27FC236}">
                <a16:creationId xmlns:a16="http://schemas.microsoft.com/office/drawing/2014/main" id="{48FD5A87-6708-B828-4E42-8ED062B44E5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07D587F-61FD-11DF-FAB1-83AEA81014B9}"/>
              </a:ext>
            </a:extLst>
          </p:cNvPr>
          <p:cNvSpPr>
            <a:spLocks noGrp="1"/>
          </p:cNvSpPr>
          <p:nvPr>
            <p:ph type="sldNum" sz="quarter" idx="12"/>
          </p:nvPr>
        </p:nvSpPr>
        <p:spPr/>
        <p:txBody>
          <a:bodyPr/>
          <a:lstStyle/>
          <a:p>
            <a:fld id="{8D6D5F7C-CA1D-3C4C-A25E-2F7F10C66518}" type="slidenum">
              <a:rPr lang="sv-SE" smtClean="0"/>
              <a:t>‹#›</a:t>
            </a:fld>
            <a:endParaRPr lang="sv-SE"/>
          </a:p>
        </p:txBody>
      </p:sp>
      <p:pic>
        <p:nvPicPr>
          <p:cNvPr id="2" name="Bild 1">
            <a:extLst>
              <a:ext uri="{FF2B5EF4-FFF2-40B4-BE49-F238E27FC236}">
                <a16:creationId xmlns:a16="http://schemas.microsoft.com/office/drawing/2014/main" id="{84D775BF-D46E-5740-B5A3-3AD4F1409AA7}"/>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2386051" y="913312"/>
            <a:ext cx="7419898" cy="5244491"/>
          </a:xfrm>
          <a:prstGeom prst="rect">
            <a:avLst/>
          </a:prstGeom>
        </p:spPr>
      </p:pic>
    </p:spTree>
    <p:extLst>
      <p:ext uri="{BB962C8B-B14F-4D97-AF65-F5344CB8AC3E}">
        <p14:creationId xmlns:p14="http://schemas.microsoft.com/office/powerpoint/2010/main" val="530937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el ljusgrön med dekor">
    <p:bg>
      <p:bgPr>
        <a:solidFill>
          <a:schemeClr val="bg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FE31C6C-ECE1-5195-D8E5-AD1072647CA0}"/>
              </a:ext>
            </a:extLst>
          </p:cNvPr>
          <p:cNvSpPr>
            <a:spLocks noGrp="1"/>
          </p:cNvSpPr>
          <p:nvPr>
            <p:ph type="ctrTitle" hasCustomPrompt="1"/>
          </p:nvPr>
        </p:nvSpPr>
        <p:spPr>
          <a:xfrm>
            <a:off x="1524000" y="1455516"/>
            <a:ext cx="9144000" cy="2360834"/>
          </a:xfrm>
        </p:spPr>
        <p:txBody>
          <a:bodyPr anchor="b"/>
          <a:lstStyle>
            <a:lvl1pPr algn="ctr">
              <a:defRPr sz="6000">
                <a:solidFill>
                  <a:schemeClr val="tx2"/>
                </a:solidFill>
              </a:defRPr>
            </a:lvl1pPr>
          </a:lstStyle>
          <a:p>
            <a:r>
              <a:rPr lang="sv-SE" dirty="0"/>
              <a:t>Titel/rubrik</a:t>
            </a:r>
          </a:p>
        </p:txBody>
      </p:sp>
      <p:sp>
        <p:nvSpPr>
          <p:cNvPr id="3" name="Underrubrik 2">
            <a:extLst>
              <a:ext uri="{FF2B5EF4-FFF2-40B4-BE49-F238E27FC236}">
                <a16:creationId xmlns:a16="http://schemas.microsoft.com/office/drawing/2014/main" id="{8E687666-4DC6-BE0D-001E-E728E7E1BCFC}"/>
              </a:ext>
            </a:extLst>
          </p:cNvPr>
          <p:cNvSpPr>
            <a:spLocks noGrp="1"/>
          </p:cNvSpPr>
          <p:nvPr>
            <p:ph type="subTitle" idx="1" hasCustomPrompt="1"/>
          </p:nvPr>
        </p:nvSpPr>
        <p:spPr>
          <a:xfrm>
            <a:off x="1524000" y="4159251"/>
            <a:ext cx="9144000" cy="1514254"/>
          </a:xfrm>
        </p:spPr>
        <p:txBody>
          <a:bodyPr/>
          <a:lstStyle>
            <a:lvl1pPr marL="0" indent="0" algn="ctr">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 </a:t>
            </a:r>
          </a:p>
        </p:txBody>
      </p:sp>
      <p:sp>
        <p:nvSpPr>
          <p:cNvPr id="4" name="Platshållare för datum 3">
            <a:extLst>
              <a:ext uri="{FF2B5EF4-FFF2-40B4-BE49-F238E27FC236}">
                <a16:creationId xmlns:a16="http://schemas.microsoft.com/office/drawing/2014/main" id="{56EDDF6F-322F-5ACC-CC28-818731FBA119}"/>
              </a:ext>
            </a:extLst>
          </p:cNvPr>
          <p:cNvSpPr>
            <a:spLocks noGrp="1"/>
          </p:cNvSpPr>
          <p:nvPr>
            <p:ph type="dt" sz="half" idx="10"/>
          </p:nvPr>
        </p:nvSpPr>
        <p:spPr/>
        <p:txBody>
          <a:bodyPr/>
          <a:lstStyle>
            <a:lvl1pPr>
              <a:defRPr>
                <a:solidFill>
                  <a:schemeClr val="tx2"/>
                </a:solidFill>
              </a:defRPr>
            </a:lvl1pPr>
          </a:lstStyle>
          <a:p>
            <a:fld id="{DF9A252D-42FD-964F-9D4B-A923078A1E7F}" type="datetimeFigureOut">
              <a:rPr lang="sv-SE" smtClean="0"/>
              <a:pPr/>
              <a:t>2024-10-03</a:t>
            </a:fld>
            <a:endParaRPr lang="sv-SE" dirty="0"/>
          </a:p>
        </p:txBody>
      </p:sp>
      <p:sp>
        <p:nvSpPr>
          <p:cNvPr id="5" name="Platshållare för sidfot 4">
            <a:extLst>
              <a:ext uri="{FF2B5EF4-FFF2-40B4-BE49-F238E27FC236}">
                <a16:creationId xmlns:a16="http://schemas.microsoft.com/office/drawing/2014/main" id="{AE0C90DB-B0F6-1BD2-E989-1F46F22422A2}"/>
              </a:ext>
            </a:extLst>
          </p:cNvPr>
          <p:cNvSpPr>
            <a:spLocks noGrp="1"/>
          </p:cNvSpPr>
          <p:nvPr>
            <p:ph type="ftr" sz="quarter" idx="11"/>
          </p:nvPr>
        </p:nvSpPr>
        <p:spPr/>
        <p:txBody>
          <a:bodyPr/>
          <a:lstStyle>
            <a:lvl1pPr>
              <a:defRPr>
                <a:solidFill>
                  <a:schemeClr val="tx2"/>
                </a:solidFill>
              </a:defRPr>
            </a:lvl1pPr>
          </a:lstStyle>
          <a:p>
            <a:endParaRPr lang="sv-SE" dirty="0"/>
          </a:p>
        </p:txBody>
      </p:sp>
      <p:sp>
        <p:nvSpPr>
          <p:cNvPr id="6" name="Platshållare för bildnummer 5">
            <a:extLst>
              <a:ext uri="{FF2B5EF4-FFF2-40B4-BE49-F238E27FC236}">
                <a16:creationId xmlns:a16="http://schemas.microsoft.com/office/drawing/2014/main" id="{6E14D709-3B1A-3CCE-3AF8-2A1C10B528A1}"/>
              </a:ext>
            </a:extLst>
          </p:cNvPr>
          <p:cNvSpPr>
            <a:spLocks noGrp="1"/>
          </p:cNvSpPr>
          <p:nvPr>
            <p:ph type="sldNum" sz="quarter" idx="12"/>
          </p:nvPr>
        </p:nvSpPr>
        <p:spPr/>
        <p:txBody>
          <a:bodyPr/>
          <a:lstStyle>
            <a:lvl1pPr>
              <a:defRPr>
                <a:solidFill>
                  <a:schemeClr val="tx2"/>
                </a:solidFill>
              </a:defRPr>
            </a:lvl1pPr>
          </a:lstStyle>
          <a:p>
            <a:fld id="{8D6D5F7C-CA1D-3C4C-A25E-2F7F10C66518}" type="slidenum">
              <a:rPr lang="sv-SE" smtClean="0"/>
              <a:pPr/>
              <a:t>‹#›</a:t>
            </a:fld>
            <a:endParaRPr lang="sv-SE" dirty="0"/>
          </a:p>
        </p:txBody>
      </p:sp>
      <p:grpSp>
        <p:nvGrpSpPr>
          <p:cNvPr id="7" name="Bild 7">
            <a:extLst>
              <a:ext uri="{FF2B5EF4-FFF2-40B4-BE49-F238E27FC236}">
                <a16:creationId xmlns:a16="http://schemas.microsoft.com/office/drawing/2014/main" id="{6C046F57-4AC2-0E2D-DA9F-99D953963981}"/>
              </a:ext>
            </a:extLst>
          </p:cNvPr>
          <p:cNvGrpSpPr/>
          <p:nvPr userDrawn="1"/>
        </p:nvGrpSpPr>
        <p:grpSpPr>
          <a:xfrm rot="2700000">
            <a:off x="-6818453" y="8071756"/>
            <a:ext cx="26124412" cy="3897087"/>
            <a:chOff x="-4430455" y="5465796"/>
            <a:chExt cx="14448897" cy="2155402"/>
          </a:xfrm>
          <a:solidFill>
            <a:schemeClr val="accent1"/>
          </a:solidFill>
        </p:grpSpPr>
        <p:sp>
          <p:nvSpPr>
            <p:cNvPr id="8" name="Frihandsfigur 7">
              <a:extLst>
                <a:ext uri="{FF2B5EF4-FFF2-40B4-BE49-F238E27FC236}">
                  <a16:creationId xmlns:a16="http://schemas.microsoft.com/office/drawing/2014/main" id="{B4E01DD8-663E-D629-861E-6C247D0DC1DE}"/>
                </a:ext>
              </a:extLst>
            </p:cNvPr>
            <p:cNvSpPr/>
            <p:nvPr/>
          </p:nvSpPr>
          <p:spPr>
            <a:xfrm>
              <a:off x="-4405078" y="5465796"/>
              <a:ext cx="5804482" cy="2155402"/>
            </a:xfrm>
            <a:custGeom>
              <a:avLst/>
              <a:gdLst>
                <a:gd name="connsiteX0" fmla="*/ 5050266 w 5804482"/>
                <a:gd name="connsiteY0" fmla="*/ 1715150 h 2155402"/>
                <a:gd name="connsiteX1" fmla="*/ 4733909 w 5804482"/>
                <a:gd name="connsiteY1" fmla="*/ 1398719 h 2155402"/>
                <a:gd name="connsiteX2" fmla="*/ 4733909 w 5804482"/>
                <a:gd name="connsiteY2" fmla="*/ 756684 h 2155402"/>
                <a:gd name="connsiteX3" fmla="*/ 3977400 w 5804482"/>
                <a:gd name="connsiteY3" fmla="*/ 0 h 2155402"/>
                <a:gd name="connsiteX4" fmla="*/ 3220892 w 5804482"/>
                <a:gd name="connsiteY4" fmla="*/ 756684 h 2155402"/>
                <a:gd name="connsiteX5" fmla="*/ 3220892 w 5804482"/>
                <a:gd name="connsiteY5" fmla="*/ 1398719 h 2155402"/>
                <a:gd name="connsiteX6" fmla="*/ 2904534 w 5804482"/>
                <a:gd name="connsiteY6" fmla="*/ 1715150 h 2155402"/>
                <a:gd name="connsiteX7" fmla="*/ 2588175 w 5804482"/>
                <a:gd name="connsiteY7" fmla="*/ 1398719 h 2155402"/>
                <a:gd name="connsiteX8" fmla="*/ 2588175 w 5804482"/>
                <a:gd name="connsiteY8" fmla="*/ 756684 h 2155402"/>
                <a:gd name="connsiteX9" fmla="*/ 1831667 w 5804482"/>
                <a:gd name="connsiteY9" fmla="*/ 0 h 2155402"/>
                <a:gd name="connsiteX10" fmla="*/ 1075159 w 5804482"/>
                <a:gd name="connsiteY10" fmla="*/ 756684 h 2155402"/>
                <a:gd name="connsiteX11" fmla="*/ 1075159 w 5804482"/>
                <a:gd name="connsiteY11" fmla="*/ 1398719 h 2155402"/>
                <a:gd name="connsiteX12" fmla="*/ 758801 w 5804482"/>
                <a:gd name="connsiteY12" fmla="*/ 1715150 h 2155402"/>
                <a:gd name="connsiteX13" fmla="*/ 442443 w 5804482"/>
                <a:gd name="connsiteY13" fmla="*/ 1398719 h 2155402"/>
                <a:gd name="connsiteX14" fmla="*/ 0 w 5804482"/>
                <a:gd name="connsiteY14" fmla="*/ 1398719 h 2155402"/>
                <a:gd name="connsiteX15" fmla="*/ 756508 w 5804482"/>
                <a:gd name="connsiteY15" fmla="*/ 2155402 h 2155402"/>
                <a:gd name="connsiteX16" fmla="*/ 1513017 w 5804482"/>
                <a:gd name="connsiteY16" fmla="*/ 1398719 h 2155402"/>
                <a:gd name="connsiteX17" fmla="*/ 1513017 w 5804482"/>
                <a:gd name="connsiteY17" fmla="*/ 756684 h 2155402"/>
                <a:gd name="connsiteX18" fmla="*/ 1829375 w 5804482"/>
                <a:gd name="connsiteY18" fmla="*/ 440252 h 2155402"/>
                <a:gd name="connsiteX19" fmla="*/ 2145733 w 5804482"/>
                <a:gd name="connsiteY19" fmla="*/ 756684 h 2155402"/>
                <a:gd name="connsiteX20" fmla="*/ 2145733 w 5804482"/>
                <a:gd name="connsiteY20" fmla="*/ 1398719 h 2155402"/>
                <a:gd name="connsiteX21" fmla="*/ 2902241 w 5804482"/>
                <a:gd name="connsiteY21" fmla="*/ 2155402 h 2155402"/>
                <a:gd name="connsiteX22" fmla="*/ 3658750 w 5804482"/>
                <a:gd name="connsiteY22" fmla="*/ 1398719 h 2155402"/>
                <a:gd name="connsiteX23" fmla="*/ 3658750 w 5804482"/>
                <a:gd name="connsiteY23" fmla="*/ 756684 h 2155402"/>
                <a:gd name="connsiteX24" fmla="*/ 3975107 w 5804482"/>
                <a:gd name="connsiteY24" fmla="*/ 440252 h 2155402"/>
                <a:gd name="connsiteX25" fmla="*/ 4291466 w 5804482"/>
                <a:gd name="connsiteY25" fmla="*/ 756684 h 2155402"/>
                <a:gd name="connsiteX26" fmla="*/ 4291466 w 5804482"/>
                <a:gd name="connsiteY26" fmla="*/ 1398719 h 2155402"/>
                <a:gd name="connsiteX27" fmla="*/ 5047974 w 5804482"/>
                <a:gd name="connsiteY27" fmla="*/ 2155402 h 2155402"/>
                <a:gd name="connsiteX28" fmla="*/ 5804483 w 5804482"/>
                <a:gd name="connsiteY28" fmla="*/ 1398719 h 2155402"/>
                <a:gd name="connsiteX29" fmla="*/ 5366625 w 5804482"/>
                <a:gd name="connsiteY29" fmla="*/ 1398719 h 2155402"/>
                <a:gd name="connsiteX30" fmla="*/ 5050266 w 5804482"/>
                <a:gd name="connsiteY30" fmla="*/ 1715150 h 2155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5804482" h="2155402">
                  <a:moveTo>
                    <a:pt x="5050266" y="1715150"/>
                  </a:moveTo>
                  <a:cubicBezTo>
                    <a:pt x="4876041" y="1715150"/>
                    <a:pt x="4733909" y="1572984"/>
                    <a:pt x="4733909" y="1398719"/>
                  </a:cubicBezTo>
                  <a:lnTo>
                    <a:pt x="4733909" y="756684"/>
                  </a:lnTo>
                  <a:cubicBezTo>
                    <a:pt x="4733909" y="339361"/>
                    <a:pt x="4394626" y="0"/>
                    <a:pt x="3977400" y="0"/>
                  </a:cubicBezTo>
                  <a:cubicBezTo>
                    <a:pt x="3560174" y="0"/>
                    <a:pt x="3220892" y="339361"/>
                    <a:pt x="3220892" y="756684"/>
                  </a:cubicBezTo>
                  <a:lnTo>
                    <a:pt x="3220892" y="1398719"/>
                  </a:lnTo>
                  <a:cubicBezTo>
                    <a:pt x="3220892" y="1572984"/>
                    <a:pt x="3078760" y="1715150"/>
                    <a:pt x="2904534" y="1715150"/>
                  </a:cubicBezTo>
                  <a:cubicBezTo>
                    <a:pt x="2730308" y="1715150"/>
                    <a:pt x="2588175" y="1572984"/>
                    <a:pt x="2588175" y="1398719"/>
                  </a:cubicBezTo>
                  <a:lnTo>
                    <a:pt x="2588175" y="756684"/>
                  </a:lnTo>
                  <a:cubicBezTo>
                    <a:pt x="2588175" y="339361"/>
                    <a:pt x="2248893" y="0"/>
                    <a:pt x="1831667" y="0"/>
                  </a:cubicBezTo>
                  <a:cubicBezTo>
                    <a:pt x="1414441" y="0"/>
                    <a:pt x="1075159" y="339361"/>
                    <a:pt x="1075159" y="756684"/>
                  </a:cubicBezTo>
                  <a:lnTo>
                    <a:pt x="1075159" y="1398719"/>
                  </a:lnTo>
                  <a:cubicBezTo>
                    <a:pt x="1075159" y="1572984"/>
                    <a:pt x="933027" y="1715150"/>
                    <a:pt x="758801" y="1715150"/>
                  </a:cubicBezTo>
                  <a:cubicBezTo>
                    <a:pt x="584575" y="1715150"/>
                    <a:pt x="442443" y="1572984"/>
                    <a:pt x="442443" y="1398719"/>
                  </a:cubicBezTo>
                  <a:lnTo>
                    <a:pt x="0" y="1398719"/>
                  </a:lnTo>
                  <a:cubicBezTo>
                    <a:pt x="0" y="1816041"/>
                    <a:pt x="339283" y="2155402"/>
                    <a:pt x="756508" y="2155402"/>
                  </a:cubicBezTo>
                  <a:cubicBezTo>
                    <a:pt x="1173734" y="2155402"/>
                    <a:pt x="1513017" y="1816041"/>
                    <a:pt x="1513017" y="1398719"/>
                  </a:cubicBezTo>
                  <a:lnTo>
                    <a:pt x="1513017" y="756684"/>
                  </a:lnTo>
                  <a:cubicBezTo>
                    <a:pt x="1513017" y="582417"/>
                    <a:pt x="1655149" y="440252"/>
                    <a:pt x="1829375" y="440252"/>
                  </a:cubicBezTo>
                  <a:cubicBezTo>
                    <a:pt x="2003601" y="440252"/>
                    <a:pt x="2145733" y="582417"/>
                    <a:pt x="2145733" y="756684"/>
                  </a:cubicBezTo>
                  <a:lnTo>
                    <a:pt x="2145733" y="1398719"/>
                  </a:lnTo>
                  <a:cubicBezTo>
                    <a:pt x="2145733" y="1816041"/>
                    <a:pt x="2485015" y="2155402"/>
                    <a:pt x="2902241" y="2155402"/>
                  </a:cubicBezTo>
                  <a:cubicBezTo>
                    <a:pt x="3319467" y="2155402"/>
                    <a:pt x="3658750" y="1816041"/>
                    <a:pt x="3658750" y="1398719"/>
                  </a:cubicBezTo>
                  <a:lnTo>
                    <a:pt x="3658750" y="756684"/>
                  </a:lnTo>
                  <a:cubicBezTo>
                    <a:pt x="3658750" y="582417"/>
                    <a:pt x="3800881" y="440252"/>
                    <a:pt x="3975107" y="440252"/>
                  </a:cubicBezTo>
                  <a:cubicBezTo>
                    <a:pt x="4149334" y="440252"/>
                    <a:pt x="4291466" y="582417"/>
                    <a:pt x="4291466" y="756684"/>
                  </a:cubicBezTo>
                  <a:lnTo>
                    <a:pt x="4291466" y="1398719"/>
                  </a:lnTo>
                  <a:cubicBezTo>
                    <a:pt x="4291466" y="1816041"/>
                    <a:pt x="4630748" y="2155402"/>
                    <a:pt x="5047974" y="2155402"/>
                  </a:cubicBezTo>
                  <a:cubicBezTo>
                    <a:pt x="5465200" y="2155402"/>
                    <a:pt x="5804483" y="1816041"/>
                    <a:pt x="5804483" y="1398719"/>
                  </a:cubicBezTo>
                  <a:lnTo>
                    <a:pt x="5366625" y="1398719"/>
                  </a:lnTo>
                  <a:cubicBezTo>
                    <a:pt x="5366625" y="1572984"/>
                    <a:pt x="5224493" y="1715150"/>
                    <a:pt x="5050266" y="1715150"/>
                  </a:cubicBezTo>
                  <a:close/>
                </a:path>
              </a:pathLst>
            </a:custGeom>
            <a:grpFill/>
            <a:ln w="22919" cap="flat">
              <a:noFill/>
              <a:prstDash val="solid"/>
              <a:miter/>
            </a:ln>
          </p:spPr>
          <p:txBody>
            <a:bodyPr rtlCol="0" anchor="ctr"/>
            <a:lstStyle/>
            <a:p>
              <a:endParaRPr lang="sv-SE"/>
            </a:p>
          </p:txBody>
        </p:sp>
        <p:sp>
          <p:nvSpPr>
            <p:cNvPr id="9" name="Frihandsfigur 8">
              <a:extLst>
                <a:ext uri="{FF2B5EF4-FFF2-40B4-BE49-F238E27FC236}">
                  <a16:creationId xmlns:a16="http://schemas.microsoft.com/office/drawing/2014/main" id="{36846EF9-BA93-E16C-77F8-9FA81CFA002F}"/>
                </a:ext>
              </a:extLst>
            </p:cNvPr>
            <p:cNvSpPr/>
            <p:nvPr/>
          </p:nvSpPr>
          <p:spPr>
            <a:xfrm>
              <a:off x="963839" y="5465796"/>
              <a:ext cx="4729323" cy="2155402"/>
            </a:xfrm>
            <a:custGeom>
              <a:avLst/>
              <a:gdLst>
                <a:gd name="connsiteX0" fmla="*/ 3975107 w 4729323"/>
                <a:gd name="connsiteY0" fmla="*/ 1715150 h 2155402"/>
                <a:gd name="connsiteX1" fmla="*/ 3658749 w 4729323"/>
                <a:gd name="connsiteY1" fmla="*/ 1398719 h 2155402"/>
                <a:gd name="connsiteX2" fmla="*/ 3658749 w 4729323"/>
                <a:gd name="connsiteY2" fmla="*/ 756684 h 2155402"/>
                <a:gd name="connsiteX3" fmla="*/ 2902241 w 4729323"/>
                <a:gd name="connsiteY3" fmla="*/ 0 h 2155402"/>
                <a:gd name="connsiteX4" fmla="*/ 2145732 w 4729323"/>
                <a:gd name="connsiteY4" fmla="*/ 756684 h 2155402"/>
                <a:gd name="connsiteX5" fmla="*/ 2145732 w 4729323"/>
                <a:gd name="connsiteY5" fmla="*/ 1398719 h 2155402"/>
                <a:gd name="connsiteX6" fmla="*/ 1829375 w 4729323"/>
                <a:gd name="connsiteY6" fmla="*/ 1715150 h 2155402"/>
                <a:gd name="connsiteX7" fmla="*/ 1513017 w 4729323"/>
                <a:gd name="connsiteY7" fmla="*/ 1398719 h 2155402"/>
                <a:gd name="connsiteX8" fmla="*/ 1513017 w 4729323"/>
                <a:gd name="connsiteY8" fmla="*/ 756684 h 2155402"/>
                <a:gd name="connsiteX9" fmla="*/ 756508 w 4729323"/>
                <a:gd name="connsiteY9" fmla="*/ 0 h 2155402"/>
                <a:gd name="connsiteX10" fmla="*/ 0 w 4729323"/>
                <a:gd name="connsiteY10" fmla="*/ 756684 h 2155402"/>
                <a:gd name="connsiteX11" fmla="*/ 437857 w 4729323"/>
                <a:gd name="connsiteY11" fmla="*/ 756684 h 2155402"/>
                <a:gd name="connsiteX12" fmla="*/ 754216 w 4729323"/>
                <a:gd name="connsiteY12" fmla="*/ 440252 h 2155402"/>
                <a:gd name="connsiteX13" fmla="*/ 1070574 w 4729323"/>
                <a:gd name="connsiteY13" fmla="*/ 756684 h 2155402"/>
                <a:gd name="connsiteX14" fmla="*/ 1070574 w 4729323"/>
                <a:gd name="connsiteY14" fmla="*/ 1398719 h 2155402"/>
                <a:gd name="connsiteX15" fmla="*/ 1827082 w 4729323"/>
                <a:gd name="connsiteY15" fmla="*/ 2155402 h 2155402"/>
                <a:gd name="connsiteX16" fmla="*/ 2583590 w 4729323"/>
                <a:gd name="connsiteY16" fmla="*/ 1398719 h 2155402"/>
                <a:gd name="connsiteX17" fmla="*/ 2583590 w 4729323"/>
                <a:gd name="connsiteY17" fmla="*/ 756684 h 2155402"/>
                <a:gd name="connsiteX18" fmla="*/ 2899949 w 4729323"/>
                <a:gd name="connsiteY18" fmla="*/ 440252 h 2155402"/>
                <a:gd name="connsiteX19" fmla="*/ 3216307 w 4729323"/>
                <a:gd name="connsiteY19" fmla="*/ 756684 h 2155402"/>
                <a:gd name="connsiteX20" fmla="*/ 3216307 w 4729323"/>
                <a:gd name="connsiteY20" fmla="*/ 1398719 h 2155402"/>
                <a:gd name="connsiteX21" fmla="*/ 3972815 w 4729323"/>
                <a:gd name="connsiteY21" fmla="*/ 2155402 h 2155402"/>
                <a:gd name="connsiteX22" fmla="*/ 4729323 w 4729323"/>
                <a:gd name="connsiteY22" fmla="*/ 1398719 h 2155402"/>
                <a:gd name="connsiteX23" fmla="*/ 4291466 w 4729323"/>
                <a:gd name="connsiteY23" fmla="*/ 1398719 h 2155402"/>
                <a:gd name="connsiteX24" fmla="*/ 3975107 w 4729323"/>
                <a:gd name="connsiteY24" fmla="*/ 1715150 h 2155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729323" h="2155402">
                  <a:moveTo>
                    <a:pt x="3975107" y="1715150"/>
                  </a:moveTo>
                  <a:cubicBezTo>
                    <a:pt x="3800881" y="1715150"/>
                    <a:pt x="3658749" y="1572984"/>
                    <a:pt x="3658749" y="1398719"/>
                  </a:cubicBezTo>
                  <a:lnTo>
                    <a:pt x="3658749" y="756684"/>
                  </a:lnTo>
                  <a:cubicBezTo>
                    <a:pt x="3658749" y="339361"/>
                    <a:pt x="3319467" y="0"/>
                    <a:pt x="2902241" y="0"/>
                  </a:cubicBezTo>
                  <a:cubicBezTo>
                    <a:pt x="2485015" y="0"/>
                    <a:pt x="2145732" y="339361"/>
                    <a:pt x="2145732" y="756684"/>
                  </a:cubicBezTo>
                  <a:lnTo>
                    <a:pt x="2145732" y="1398719"/>
                  </a:lnTo>
                  <a:cubicBezTo>
                    <a:pt x="2145732" y="1572984"/>
                    <a:pt x="2003601" y="1715150"/>
                    <a:pt x="1829375" y="1715150"/>
                  </a:cubicBezTo>
                  <a:cubicBezTo>
                    <a:pt x="1655148" y="1715150"/>
                    <a:pt x="1513017" y="1572984"/>
                    <a:pt x="1513017" y="1398719"/>
                  </a:cubicBezTo>
                  <a:lnTo>
                    <a:pt x="1513017" y="756684"/>
                  </a:lnTo>
                  <a:cubicBezTo>
                    <a:pt x="1513017" y="339361"/>
                    <a:pt x="1173734" y="0"/>
                    <a:pt x="756508" y="0"/>
                  </a:cubicBezTo>
                  <a:cubicBezTo>
                    <a:pt x="339282" y="0"/>
                    <a:pt x="0" y="339361"/>
                    <a:pt x="0" y="756684"/>
                  </a:cubicBezTo>
                  <a:lnTo>
                    <a:pt x="437857" y="756684"/>
                  </a:lnTo>
                  <a:cubicBezTo>
                    <a:pt x="437857" y="582417"/>
                    <a:pt x="579989" y="440252"/>
                    <a:pt x="754216" y="440252"/>
                  </a:cubicBezTo>
                  <a:cubicBezTo>
                    <a:pt x="928442" y="440252"/>
                    <a:pt x="1070574" y="582417"/>
                    <a:pt x="1070574" y="756684"/>
                  </a:cubicBezTo>
                  <a:lnTo>
                    <a:pt x="1070574" y="1398719"/>
                  </a:lnTo>
                  <a:cubicBezTo>
                    <a:pt x="1070574" y="1816041"/>
                    <a:pt x="1409857" y="2155402"/>
                    <a:pt x="1827082" y="2155402"/>
                  </a:cubicBezTo>
                  <a:cubicBezTo>
                    <a:pt x="2244308" y="2155402"/>
                    <a:pt x="2583590" y="1816041"/>
                    <a:pt x="2583590" y="1398719"/>
                  </a:cubicBezTo>
                  <a:lnTo>
                    <a:pt x="2583590" y="756684"/>
                  </a:lnTo>
                  <a:cubicBezTo>
                    <a:pt x="2583590" y="582417"/>
                    <a:pt x="2725722" y="440252"/>
                    <a:pt x="2899949" y="440252"/>
                  </a:cubicBezTo>
                  <a:cubicBezTo>
                    <a:pt x="3074174" y="440252"/>
                    <a:pt x="3216307" y="582417"/>
                    <a:pt x="3216307" y="756684"/>
                  </a:cubicBezTo>
                  <a:lnTo>
                    <a:pt x="3216307" y="1398719"/>
                  </a:lnTo>
                  <a:cubicBezTo>
                    <a:pt x="3216307" y="1816041"/>
                    <a:pt x="3555589" y="2155402"/>
                    <a:pt x="3972815" y="2155402"/>
                  </a:cubicBezTo>
                  <a:cubicBezTo>
                    <a:pt x="4390041" y="2155402"/>
                    <a:pt x="4729323" y="1816041"/>
                    <a:pt x="4729323" y="1398719"/>
                  </a:cubicBezTo>
                  <a:lnTo>
                    <a:pt x="4291466" y="1398719"/>
                  </a:lnTo>
                  <a:cubicBezTo>
                    <a:pt x="4291466" y="1572984"/>
                    <a:pt x="4149334" y="1715150"/>
                    <a:pt x="3975107" y="1715150"/>
                  </a:cubicBezTo>
                  <a:close/>
                </a:path>
              </a:pathLst>
            </a:custGeom>
            <a:grpFill/>
            <a:ln w="22919" cap="flat">
              <a:noFill/>
              <a:prstDash val="solid"/>
              <a:miter/>
            </a:ln>
          </p:spPr>
          <p:txBody>
            <a:bodyPr rtlCol="0" anchor="ctr"/>
            <a:lstStyle/>
            <a:p>
              <a:endParaRPr lang="sv-SE"/>
            </a:p>
          </p:txBody>
        </p:sp>
        <p:sp>
          <p:nvSpPr>
            <p:cNvPr id="10" name="Frihandsfigur 9">
              <a:extLst>
                <a:ext uri="{FF2B5EF4-FFF2-40B4-BE49-F238E27FC236}">
                  <a16:creationId xmlns:a16="http://schemas.microsoft.com/office/drawing/2014/main" id="{834089B7-3AF0-30C2-AC02-DC2E51E4AC0F}"/>
                </a:ext>
              </a:extLst>
            </p:cNvPr>
            <p:cNvSpPr/>
            <p:nvPr/>
          </p:nvSpPr>
          <p:spPr>
            <a:xfrm>
              <a:off x="5257596" y="5465796"/>
              <a:ext cx="4729323" cy="2155402"/>
            </a:xfrm>
            <a:custGeom>
              <a:avLst/>
              <a:gdLst>
                <a:gd name="connsiteX0" fmla="*/ 3975108 w 4729323"/>
                <a:gd name="connsiteY0" fmla="*/ 1715150 h 2155402"/>
                <a:gd name="connsiteX1" fmla="*/ 3658749 w 4729323"/>
                <a:gd name="connsiteY1" fmla="*/ 1398719 h 2155402"/>
                <a:gd name="connsiteX2" fmla="*/ 3658749 w 4729323"/>
                <a:gd name="connsiteY2" fmla="*/ 756684 h 2155402"/>
                <a:gd name="connsiteX3" fmla="*/ 2902241 w 4729323"/>
                <a:gd name="connsiteY3" fmla="*/ 0 h 2155402"/>
                <a:gd name="connsiteX4" fmla="*/ 2145732 w 4729323"/>
                <a:gd name="connsiteY4" fmla="*/ 756684 h 2155402"/>
                <a:gd name="connsiteX5" fmla="*/ 2145732 w 4729323"/>
                <a:gd name="connsiteY5" fmla="*/ 1398719 h 2155402"/>
                <a:gd name="connsiteX6" fmla="*/ 1829375 w 4729323"/>
                <a:gd name="connsiteY6" fmla="*/ 1715150 h 2155402"/>
                <a:gd name="connsiteX7" fmla="*/ 1513017 w 4729323"/>
                <a:gd name="connsiteY7" fmla="*/ 1398719 h 2155402"/>
                <a:gd name="connsiteX8" fmla="*/ 1513017 w 4729323"/>
                <a:gd name="connsiteY8" fmla="*/ 756684 h 2155402"/>
                <a:gd name="connsiteX9" fmla="*/ 756508 w 4729323"/>
                <a:gd name="connsiteY9" fmla="*/ 0 h 2155402"/>
                <a:gd name="connsiteX10" fmla="*/ 0 w 4729323"/>
                <a:gd name="connsiteY10" fmla="*/ 756684 h 2155402"/>
                <a:gd name="connsiteX11" fmla="*/ 437857 w 4729323"/>
                <a:gd name="connsiteY11" fmla="*/ 756684 h 2155402"/>
                <a:gd name="connsiteX12" fmla="*/ 754216 w 4729323"/>
                <a:gd name="connsiteY12" fmla="*/ 440252 h 2155402"/>
                <a:gd name="connsiteX13" fmla="*/ 1070574 w 4729323"/>
                <a:gd name="connsiteY13" fmla="*/ 756684 h 2155402"/>
                <a:gd name="connsiteX14" fmla="*/ 1070574 w 4729323"/>
                <a:gd name="connsiteY14" fmla="*/ 1398719 h 2155402"/>
                <a:gd name="connsiteX15" fmla="*/ 1827083 w 4729323"/>
                <a:gd name="connsiteY15" fmla="*/ 2155402 h 2155402"/>
                <a:gd name="connsiteX16" fmla="*/ 2583591 w 4729323"/>
                <a:gd name="connsiteY16" fmla="*/ 1398719 h 2155402"/>
                <a:gd name="connsiteX17" fmla="*/ 2583591 w 4729323"/>
                <a:gd name="connsiteY17" fmla="*/ 756684 h 2155402"/>
                <a:gd name="connsiteX18" fmla="*/ 2899949 w 4729323"/>
                <a:gd name="connsiteY18" fmla="*/ 440252 h 2155402"/>
                <a:gd name="connsiteX19" fmla="*/ 3216307 w 4729323"/>
                <a:gd name="connsiteY19" fmla="*/ 756684 h 2155402"/>
                <a:gd name="connsiteX20" fmla="*/ 3216307 w 4729323"/>
                <a:gd name="connsiteY20" fmla="*/ 1398719 h 2155402"/>
                <a:gd name="connsiteX21" fmla="*/ 3972815 w 4729323"/>
                <a:gd name="connsiteY21" fmla="*/ 2155402 h 2155402"/>
                <a:gd name="connsiteX22" fmla="*/ 4729323 w 4729323"/>
                <a:gd name="connsiteY22" fmla="*/ 1398719 h 2155402"/>
                <a:gd name="connsiteX23" fmla="*/ 4291466 w 4729323"/>
                <a:gd name="connsiteY23" fmla="*/ 1398719 h 2155402"/>
                <a:gd name="connsiteX24" fmla="*/ 3975108 w 4729323"/>
                <a:gd name="connsiteY24" fmla="*/ 1715150 h 2155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729323" h="2155402">
                  <a:moveTo>
                    <a:pt x="3975108" y="1715150"/>
                  </a:moveTo>
                  <a:cubicBezTo>
                    <a:pt x="3800881" y="1715150"/>
                    <a:pt x="3658749" y="1572984"/>
                    <a:pt x="3658749" y="1398719"/>
                  </a:cubicBezTo>
                  <a:lnTo>
                    <a:pt x="3658749" y="756684"/>
                  </a:lnTo>
                  <a:cubicBezTo>
                    <a:pt x="3658749" y="339361"/>
                    <a:pt x="3319467" y="0"/>
                    <a:pt x="2902241" y="0"/>
                  </a:cubicBezTo>
                  <a:cubicBezTo>
                    <a:pt x="2485016" y="0"/>
                    <a:pt x="2145732" y="339361"/>
                    <a:pt x="2145732" y="756684"/>
                  </a:cubicBezTo>
                  <a:lnTo>
                    <a:pt x="2145732" y="1398719"/>
                  </a:lnTo>
                  <a:cubicBezTo>
                    <a:pt x="2145732" y="1572984"/>
                    <a:pt x="2003602" y="1715150"/>
                    <a:pt x="1829375" y="1715150"/>
                  </a:cubicBezTo>
                  <a:cubicBezTo>
                    <a:pt x="1655149" y="1715150"/>
                    <a:pt x="1513017" y="1572984"/>
                    <a:pt x="1513017" y="1398719"/>
                  </a:cubicBezTo>
                  <a:lnTo>
                    <a:pt x="1513017" y="756684"/>
                  </a:lnTo>
                  <a:cubicBezTo>
                    <a:pt x="1513017" y="339361"/>
                    <a:pt x="1173734" y="0"/>
                    <a:pt x="756508" y="0"/>
                  </a:cubicBezTo>
                  <a:cubicBezTo>
                    <a:pt x="339282" y="0"/>
                    <a:pt x="0" y="339361"/>
                    <a:pt x="0" y="756684"/>
                  </a:cubicBezTo>
                  <a:lnTo>
                    <a:pt x="437857" y="756684"/>
                  </a:lnTo>
                  <a:cubicBezTo>
                    <a:pt x="437857" y="582417"/>
                    <a:pt x="579989" y="440252"/>
                    <a:pt x="754216" y="440252"/>
                  </a:cubicBezTo>
                  <a:cubicBezTo>
                    <a:pt x="928442" y="440252"/>
                    <a:pt x="1070574" y="582417"/>
                    <a:pt x="1070574" y="756684"/>
                  </a:cubicBezTo>
                  <a:lnTo>
                    <a:pt x="1070574" y="1398719"/>
                  </a:lnTo>
                  <a:cubicBezTo>
                    <a:pt x="1070574" y="1816041"/>
                    <a:pt x="1409857" y="2155402"/>
                    <a:pt x="1827083" y="2155402"/>
                  </a:cubicBezTo>
                  <a:cubicBezTo>
                    <a:pt x="2244309" y="2155402"/>
                    <a:pt x="2583591" y="1816041"/>
                    <a:pt x="2583591" y="1398719"/>
                  </a:cubicBezTo>
                  <a:lnTo>
                    <a:pt x="2583591" y="756684"/>
                  </a:lnTo>
                  <a:cubicBezTo>
                    <a:pt x="2583591" y="582417"/>
                    <a:pt x="2725723" y="440252"/>
                    <a:pt x="2899949" y="440252"/>
                  </a:cubicBezTo>
                  <a:cubicBezTo>
                    <a:pt x="3074174" y="440252"/>
                    <a:pt x="3216307" y="582417"/>
                    <a:pt x="3216307" y="756684"/>
                  </a:cubicBezTo>
                  <a:lnTo>
                    <a:pt x="3216307" y="1398719"/>
                  </a:lnTo>
                  <a:cubicBezTo>
                    <a:pt x="3216307" y="1816041"/>
                    <a:pt x="3555589" y="2155402"/>
                    <a:pt x="3972815" y="2155402"/>
                  </a:cubicBezTo>
                  <a:cubicBezTo>
                    <a:pt x="4390041" y="2155402"/>
                    <a:pt x="4729323" y="1816041"/>
                    <a:pt x="4729323" y="1398719"/>
                  </a:cubicBezTo>
                  <a:lnTo>
                    <a:pt x="4291466" y="1398719"/>
                  </a:lnTo>
                  <a:cubicBezTo>
                    <a:pt x="4291466" y="1572984"/>
                    <a:pt x="4149334" y="1715150"/>
                    <a:pt x="3975108" y="1715150"/>
                  </a:cubicBezTo>
                  <a:close/>
                </a:path>
              </a:pathLst>
            </a:custGeom>
            <a:grpFill/>
            <a:ln w="22919" cap="flat">
              <a:noFill/>
              <a:prstDash val="solid"/>
              <a:miter/>
            </a:ln>
          </p:spPr>
          <p:txBody>
            <a:bodyPr rtlCol="0" anchor="ctr"/>
            <a:lstStyle/>
            <a:p>
              <a:endParaRPr lang="sv-SE"/>
            </a:p>
          </p:txBody>
        </p:sp>
        <p:sp>
          <p:nvSpPr>
            <p:cNvPr id="11" name="Frihandsfigur 10">
              <a:extLst>
                <a:ext uri="{FF2B5EF4-FFF2-40B4-BE49-F238E27FC236}">
                  <a16:creationId xmlns:a16="http://schemas.microsoft.com/office/drawing/2014/main" id="{7A3DB1C6-9CE8-4527-1847-1BFD353C3915}"/>
                </a:ext>
              </a:extLst>
            </p:cNvPr>
            <p:cNvSpPr/>
            <p:nvPr/>
          </p:nvSpPr>
          <p:spPr>
            <a:xfrm rot="-5116132">
              <a:off x="9537055" y="6310579"/>
              <a:ext cx="463078" cy="463185"/>
            </a:xfrm>
            <a:custGeom>
              <a:avLst/>
              <a:gdLst>
                <a:gd name="connsiteX0" fmla="*/ 463079 w 463078"/>
                <a:gd name="connsiteY0" fmla="*/ 231593 h 463185"/>
                <a:gd name="connsiteX1" fmla="*/ 231540 w 463078"/>
                <a:gd name="connsiteY1" fmla="*/ 463186 h 463185"/>
                <a:gd name="connsiteX2" fmla="*/ 2 w 463078"/>
                <a:gd name="connsiteY2" fmla="*/ 231593 h 463185"/>
                <a:gd name="connsiteX3" fmla="*/ 231540 w 463078"/>
                <a:gd name="connsiteY3" fmla="*/ 0 h 463185"/>
                <a:gd name="connsiteX4" fmla="*/ 463079 w 463078"/>
                <a:gd name="connsiteY4" fmla="*/ 231593 h 4631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078" h="463185">
                  <a:moveTo>
                    <a:pt x="463079" y="231593"/>
                  </a:moveTo>
                  <a:cubicBezTo>
                    <a:pt x="463079" y="359498"/>
                    <a:pt x="359415" y="463186"/>
                    <a:pt x="231540" y="463186"/>
                  </a:cubicBezTo>
                  <a:cubicBezTo>
                    <a:pt x="103665" y="463186"/>
                    <a:pt x="2" y="359498"/>
                    <a:pt x="2" y="231593"/>
                  </a:cubicBezTo>
                  <a:cubicBezTo>
                    <a:pt x="2" y="103688"/>
                    <a:pt x="103665" y="0"/>
                    <a:pt x="231540" y="0"/>
                  </a:cubicBezTo>
                  <a:cubicBezTo>
                    <a:pt x="359415" y="0"/>
                    <a:pt x="463079" y="103687"/>
                    <a:pt x="463079" y="231593"/>
                  </a:cubicBezTo>
                  <a:close/>
                </a:path>
              </a:pathLst>
            </a:custGeom>
            <a:grpFill/>
            <a:ln w="22919" cap="flat">
              <a:noFill/>
              <a:prstDash val="solid"/>
              <a:miter/>
            </a:ln>
          </p:spPr>
          <p:txBody>
            <a:bodyPr rtlCol="0" anchor="ctr"/>
            <a:lstStyle/>
            <a:p>
              <a:endParaRPr lang="sv-SE"/>
            </a:p>
          </p:txBody>
        </p:sp>
        <p:sp>
          <p:nvSpPr>
            <p:cNvPr id="12" name="Frihandsfigur 11">
              <a:extLst>
                <a:ext uri="{FF2B5EF4-FFF2-40B4-BE49-F238E27FC236}">
                  <a16:creationId xmlns:a16="http://schemas.microsoft.com/office/drawing/2014/main" id="{53424791-782E-85B3-309A-4FE342374CFA}"/>
                </a:ext>
              </a:extLst>
            </p:cNvPr>
            <p:cNvSpPr/>
            <p:nvPr/>
          </p:nvSpPr>
          <p:spPr>
            <a:xfrm>
              <a:off x="5243842" y="6311906"/>
              <a:ext cx="463073" cy="463181"/>
            </a:xfrm>
            <a:custGeom>
              <a:avLst/>
              <a:gdLst>
                <a:gd name="connsiteX0" fmla="*/ 231537 w 463073"/>
                <a:gd name="connsiteY0" fmla="*/ 0 h 463181"/>
                <a:gd name="connsiteX1" fmla="*/ 0 w 463073"/>
                <a:gd name="connsiteY1" fmla="*/ 231591 h 463181"/>
                <a:gd name="connsiteX2" fmla="*/ 231537 w 463073"/>
                <a:gd name="connsiteY2" fmla="*/ 463182 h 463181"/>
                <a:gd name="connsiteX3" fmla="*/ 463074 w 463073"/>
                <a:gd name="connsiteY3" fmla="*/ 231591 h 463181"/>
                <a:gd name="connsiteX4" fmla="*/ 231537 w 463073"/>
                <a:gd name="connsiteY4" fmla="*/ 0 h 4631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073" h="463181">
                  <a:moveTo>
                    <a:pt x="231537" y="0"/>
                  </a:moveTo>
                  <a:cubicBezTo>
                    <a:pt x="103160" y="0"/>
                    <a:pt x="0" y="103184"/>
                    <a:pt x="0" y="231591"/>
                  </a:cubicBezTo>
                  <a:cubicBezTo>
                    <a:pt x="0" y="359998"/>
                    <a:pt x="103160" y="463182"/>
                    <a:pt x="231537" y="463182"/>
                  </a:cubicBezTo>
                  <a:cubicBezTo>
                    <a:pt x="359913" y="463182"/>
                    <a:pt x="463074" y="359998"/>
                    <a:pt x="463074" y="231591"/>
                  </a:cubicBezTo>
                  <a:cubicBezTo>
                    <a:pt x="463074" y="103184"/>
                    <a:pt x="359913" y="0"/>
                    <a:pt x="231537" y="0"/>
                  </a:cubicBezTo>
                  <a:close/>
                </a:path>
              </a:pathLst>
            </a:custGeom>
            <a:grpFill/>
            <a:ln w="22919" cap="flat">
              <a:noFill/>
              <a:prstDash val="solid"/>
              <a:miter/>
            </a:ln>
          </p:spPr>
          <p:txBody>
            <a:bodyPr rtlCol="0" anchor="ctr"/>
            <a:lstStyle/>
            <a:p>
              <a:endParaRPr lang="sv-SE"/>
            </a:p>
          </p:txBody>
        </p:sp>
        <p:sp>
          <p:nvSpPr>
            <p:cNvPr id="13" name="Frihandsfigur 12">
              <a:extLst>
                <a:ext uri="{FF2B5EF4-FFF2-40B4-BE49-F238E27FC236}">
                  <a16:creationId xmlns:a16="http://schemas.microsoft.com/office/drawing/2014/main" id="{7A2966BF-0320-D38B-3247-A31333319C69}"/>
                </a:ext>
              </a:extLst>
            </p:cNvPr>
            <p:cNvSpPr/>
            <p:nvPr/>
          </p:nvSpPr>
          <p:spPr>
            <a:xfrm rot="-171312">
              <a:off x="950364" y="6309872"/>
              <a:ext cx="463093" cy="463201"/>
            </a:xfrm>
            <a:custGeom>
              <a:avLst/>
              <a:gdLst>
                <a:gd name="connsiteX0" fmla="*/ 463094 w 463093"/>
                <a:gd name="connsiteY0" fmla="*/ 231601 h 463201"/>
                <a:gd name="connsiteX1" fmla="*/ 231547 w 463093"/>
                <a:gd name="connsiteY1" fmla="*/ 463202 h 463201"/>
                <a:gd name="connsiteX2" fmla="*/ -1 w 463093"/>
                <a:gd name="connsiteY2" fmla="*/ 231601 h 463201"/>
                <a:gd name="connsiteX3" fmla="*/ 231547 w 463093"/>
                <a:gd name="connsiteY3" fmla="*/ 0 h 463201"/>
                <a:gd name="connsiteX4" fmla="*/ 463094 w 463093"/>
                <a:gd name="connsiteY4" fmla="*/ 231601 h 463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093" h="463201">
                  <a:moveTo>
                    <a:pt x="463094" y="231601"/>
                  </a:moveTo>
                  <a:cubicBezTo>
                    <a:pt x="463094" y="359510"/>
                    <a:pt x="359427" y="463202"/>
                    <a:pt x="231547" y="463202"/>
                  </a:cubicBezTo>
                  <a:cubicBezTo>
                    <a:pt x="103667" y="463202"/>
                    <a:pt x="-1" y="359511"/>
                    <a:pt x="-1" y="231601"/>
                  </a:cubicBezTo>
                  <a:cubicBezTo>
                    <a:pt x="-1" y="103692"/>
                    <a:pt x="103666" y="0"/>
                    <a:pt x="231547" y="0"/>
                  </a:cubicBezTo>
                  <a:cubicBezTo>
                    <a:pt x="359426" y="0"/>
                    <a:pt x="463094" y="103691"/>
                    <a:pt x="463094" y="231601"/>
                  </a:cubicBezTo>
                  <a:close/>
                </a:path>
              </a:pathLst>
            </a:custGeom>
            <a:grpFill/>
            <a:ln w="22920" cap="flat">
              <a:noFill/>
              <a:prstDash val="solid"/>
              <a:miter/>
            </a:ln>
          </p:spPr>
          <p:txBody>
            <a:bodyPr rtlCol="0" anchor="ctr"/>
            <a:lstStyle/>
            <a:p>
              <a:endParaRPr lang="sv-SE"/>
            </a:p>
          </p:txBody>
        </p:sp>
        <p:sp>
          <p:nvSpPr>
            <p:cNvPr id="14" name="Frihandsfigur 13">
              <a:extLst>
                <a:ext uri="{FF2B5EF4-FFF2-40B4-BE49-F238E27FC236}">
                  <a16:creationId xmlns:a16="http://schemas.microsoft.com/office/drawing/2014/main" id="{710B6D0E-79D1-4102-3498-5FA1762A3B7B}"/>
                </a:ext>
              </a:extLst>
            </p:cNvPr>
            <p:cNvSpPr/>
            <p:nvPr/>
          </p:nvSpPr>
          <p:spPr>
            <a:xfrm rot="-213744">
              <a:off x="-4416515" y="6309796"/>
              <a:ext cx="463089" cy="463197"/>
            </a:xfrm>
            <a:custGeom>
              <a:avLst/>
              <a:gdLst>
                <a:gd name="connsiteX0" fmla="*/ 463090 w 463089"/>
                <a:gd name="connsiteY0" fmla="*/ 231599 h 463197"/>
                <a:gd name="connsiteX1" fmla="*/ 231545 w 463089"/>
                <a:gd name="connsiteY1" fmla="*/ 463197 h 463197"/>
                <a:gd name="connsiteX2" fmla="*/ 0 w 463089"/>
                <a:gd name="connsiteY2" fmla="*/ 231599 h 463197"/>
                <a:gd name="connsiteX3" fmla="*/ 231545 w 463089"/>
                <a:gd name="connsiteY3" fmla="*/ 0 h 463197"/>
                <a:gd name="connsiteX4" fmla="*/ 463090 w 463089"/>
                <a:gd name="connsiteY4" fmla="*/ 231599 h 4631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089" h="463197">
                  <a:moveTo>
                    <a:pt x="463090" y="231599"/>
                  </a:moveTo>
                  <a:cubicBezTo>
                    <a:pt x="463090" y="359507"/>
                    <a:pt x="359423" y="463197"/>
                    <a:pt x="231545" y="463197"/>
                  </a:cubicBezTo>
                  <a:cubicBezTo>
                    <a:pt x="103666" y="463197"/>
                    <a:pt x="0" y="359507"/>
                    <a:pt x="0" y="231599"/>
                  </a:cubicBezTo>
                  <a:cubicBezTo>
                    <a:pt x="0" y="103691"/>
                    <a:pt x="103666" y="0"/>
                    <a:pt x="231545" y="0"/>
                  </a:cubicBezTo>
                  <a:cubicBezTo>
                    <a:pt x="359424" y="0"/>
                    <a:pt x="463090" y="103690"/>
                    <a:pt x="463090" y="231599"/>
                  </a:cubicBezTo>
                  <a:close/>
                </a:path>
              </a:pathLst>
            </a:custGeom>
            <a:grpFill/>
            <a:ln w="22920" cap="flat">
              <a:noFill/>
              <a:prstDash val="solid"/>
              <a:miter/>
            </a:ln>
          </p:spPr>
          <p:txBody>
            <a:bodyPr rtlCol="0" anchor="ctr"/>
            <a:lstStyle/>
            <a:p>
              <a:endParaRPr lang="sv-SE"/>
            </a:p>
          </p:txBody>
        </p:sp>
      </p:grpSp>
    </p:spTree>
    <p:extLst>
      <p:ext uri="{BB962C8B-B14F-4D97-AF65-F5344CB8AC3E}">
        <p14:creationId xmlns:p14="http://schemas.microsoft.com/office/powerpoint/2010/main" val="1783444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itel mörkgrön med dekor">
    <p:bg>
      <p:bgPr>
        <a:solidFill>
          <a:schemeClr val="tx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FE31C6C-ECE1-5195-D8E5-AD1072647CA0}"/>
              </a:ext>
            </a:extLst>
          </p:cNvPr>
          <p:cNvSpPr>
            <a:spLocks noGrp="1"/>
          </p:cNvSpPr>
          <p:nvPr>
            <p:ph type="ctrTitle" hasCustomPrompt="1"/>
          </p:nvPr>
        </p:nvSpPr>
        <p:spPr>
          <a:xfrm>
            <a:off x="1524000" y="1455516"/>
            <a:ext cx="9144000" cy="2360834"/>
          </a:xfrm>
        </p:spPr>
        <p:txBody>
          <a:bodyPr anchor="b"/>
          <a:lstStyle>
            <a:lvl1pPr algn="ctr">
              <a:defRPr sz="6000">
                <a:solidFill>
                  <a:schemeClr val="bg2"/>
                </a:solidFill>
              </a:defRPr>
            </a:lvl1pPr>
          </a:lstStyle>
          <a:p>
            <a:r>
              <a:rPr lang="sv-SE" dirty="0"/>
              <a:t>Titel/rubrik</a:t>
            </a:r>
          </a:p>
        </p:txBody>
      </p:sp>
      <p:sp>
        <p:nvSpPr>
          <p:cNvPr id="3" name="Underrubrik 2">
            <a:extLst>
              <a:ext uri="{FF2B5EF4-FFF2-40B4-BE49-F238E27FC236}">
                <a16:creationId xmlns:a16="http://schemas.microsoft.com/office/drawing/2014/main" id="{8E687666-4DC6-BE0D-001E-E728E7E1BCFC}"/>
              </a:ext>
            </a:extLst>
          </p:cNvPr>
          <p:cNvSpPr>
            <a:spLocks noGrp="1"/>
          </p:cNvSpPr>
          <p:nvPr>
            <p:ph type="subTitle" idx="1" hasCustomPrompt="1"/>
          </p:nvPr>
        </p:nvSpPr>
        <p:spPr>
          <a:xfrm>
            <a:off x="1524000" y="4159251"/>
            <a:ext cx="9144000" cy="1514254"/>
          </a:xfrm>
        </p:spPr>
        <p:txBody>
          <a:bodyPr/>
          <a:lstStyle>
            <a:lvl1pPr marL="0" indent="0" algn="ctr">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 </a:t>
            </a:r>
          </a:p>
        </p:txBody>
      </p:sp>
      <p:sp>
        <p:nvSpPr>
          <p:cNvPr id="4" name="Platshållare för datum 3">
            <a:extLst>
              <a:ext uri="{FF2B5EF4-FFF2-40B4-BE49-F238E27FC236}">
                <a16:creationId xmlns:a16="http://schemas.microsoft.com/office/drawing/2014/main" id="{56EDDF6F-322F-5ACC-CC28-818731FBA119}"/>
              </a:ext>
            </a:extLst>
          </p:cNvPr>
          <p:cNvSpPr>
            <a:spLocks noGrp="1"/>
          </p:cNvSpPr>
          <p:nvPr>
            <p:ph type="dt" sz="half" idx="10"/>
          </p:nvPr>
        </p:nvSpPr>
        <p:spPr/>
        <p:txBody>
          <a:bodyPr/>
          <a:lstStyle>
            <a:lvl1pPr>
              <a:defRPr>
                <a:solidFill>
                  <a:schemeClr val="bg2"/>
                </a:solidFill>
              </a:defRPr>
            </a:lvl1pPr>
          </a:lstStyle>
          <a:p>
            <a:fld id="{DF9A252D-42FD-964F-9D4B-A923078A1E7F}" type="datetimeFigureOut">
              <a:rPr lang="sv-SE" smtClean="0"/>
              <a:pPr/>
              <a:t>2024-10-03</a:t>
            </a:fld>
            <a:endParaRPr lang="sv-SE" dirty="0"/>
          </a:p>
        </p:txBody>
      </p:sp>
      <p:sp>
        <p:nvSpPr>
          <p:cNvPr id="5" name="Platshållare för sidfot 4">
            <a:extLst>
              <a:ext uri="{FF2B5EF4-FFF2-40B4-BE49-F238E27FC236}">
                <a16:creationId xmlns:a16="http://schemas.microsoft.com/office/drawing/2014/main" id="{AE0C90DB-B0F6-1BD2-E989-1F46F22422A2}"/>
              </a:ext>
            </a:extLst>
          </p:cNvPr>
          <p:cNvSpPr>
            <a:spLocks noGrp="1"/>
          </p:cNvSpPr>
          <p:nvPr>
            <p:ph type="ftr" sz="quarter" idx="11"/>
          </p:nvPr>
        </p:nvSpPr>
        <p:spPr/>
        <p:txBody>
          <a:bodyPr/>
          <a:lstStyle>
            <a:lvl1pPr>
              <a:defRPr>
                <a:solidFill>
                  <a:schemeClr val="bg2"/>
                </a:solidFill>
              </a:defRPr>
            </a:lvl1pPr>
          </a:lstStyle>
          <a:p>
            <a:endParaRPr lang="sv-SE" dirty="0"/>
          </a:p>
        </p:txBody>
      </p:sp>
      <p:sp>
        <p:nvSpPr>
          <p:cNvPr id="6" name="Platshållare för bildnummer 5">
            <a:extLst>
              <a:ext uri="{FF2B5EF4-FFF2-40B4-BE49-F238E27FC236}">
                <a16:creationId xmlns:a16="http://schemas.microsoft.com/office/drawing/2014/main" id="{6E14D709-3B1A-3CCE-3AF8-2A1C10B528A1}"/>
              </a:ext>
            </a:extLst>
          </p:cNvPr>
          <p:cNvSpPr>
            <a:spLocks noGrp="1"/>
          </p:cNvSpPr>
          <p:nvPr>
            <p:ph type="sldNum" sz="quarter" idx="12"/>
          </p:nvPr>
        </p:nvSpPr>
        <p:spPr/>
        <p:txBody>
          <a:bodyPr/>
          <a:lstStyle>
            <a:lvl1pPr>
              <a:defRPr>
                <a:solidFill>
                  <a:schemeClr val="bg2"/>
                </a:solidFill>
              </a:defRPr>
            </a:lvl1pPr>
          </a:lstStyle>
          <a:p>
            <a:fld id="{8D6D5F7C-CA1D-3C4C-A25E-2F7F10C66518}" type="slidenum">
              <a:rPr lang="sv-SE" smtClean="0"/>
              <a:pPr/>
              <a:t>‹#›</a:t>
            </a:fld>
            <a:endParaRPr lang="sv-SE" dirty="0"/>
          </a:p>
        </p:txBody>
      </p:sp>
      <p:pic>
        <p:nvPicPr>
          <p:cNvPr id="7" name="Bild 6">
            <a:extLst>
              <a:ext uri="{FF2B5EF4-FFF2-40B4-BE49-F238E27FC236}">
                <a16:creationId xmlns:a16="http://schemas.microsoft.com/office/drawing/2014/main" id="{4BE96F72-348C-5C17-9B94-1D9D81B04A98}"/>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0231534" y="14968"/>
            <a:ext cx="1875404" cy="1325563"/>
          </a:xfrm>
          <a:prstGeom prst="rect">
            <a:avLst/>
          </a:prstGeom>
        </p:spPr>
      </p:pic>
      <p:grpSp>
        <p:nvGrpSpPr>
          <p:cNvPr id="8" name="Bild 7">
            <a:extLst>
              <a:ext uri="{FF2B5EF4-FFF2-40B4-BE49-F238E27FC236}">
                <a16:creationId xmlns:a16="http://schemas.microsoft.com/office/drawing/2014/main" id="{036FAFDB-2B15-2955-76D5-3DC2B0BFD684}"/>
              </a:ext>
            </a:extLst>
          </p:cNvPr>
          <p:cNvGrpSpPr/>
          <p:nvPr userDrawn="1"/>
        </p:nvGrpSpPr>
        <p:grpSpPr>
          <a:xfrm rot="2700000">
            <a:off x="-6818453" y="8071756"/>
            <a:ext cx="26124412" cy="3897087"/>
            <a:chOff x="-4430455" y="5465796"/>
            <a:chExt cx="14448897" cy="2155402"/>
          </a:xfrm>
          <a:solidFill>
            <a:schemeClr val="accent1"/>
          </a:solidFill>
        </p:grpSpPr>
        <p:sp>
          <p:nvSpPr>
            <p:cNvPr id="9" name="Frihandsfigur 8">
              <a:extLst>
                <a:ext uri="{FF2B5EF4-FFF2-40B4-BE49-F238E27FC236}">
                  <a16:creationId xmlns:a16="http://schemas.microsoft.com/office/drawing/2014/main" id="{A7936070-1726-B909-1937-421676F6FD40}"/>
                </a:ext>
              </a:extLst>
            </p:cNvPr>
            <p:cNvSpPr/>
            <p:nvPr/>
          </p:nvSpPr>
          <p:spPr>
            <a:xfrm>
              <a:off x="-4405078" y="5465796"/>
              <a:ext cx="5804482" cy="2155402"/>
            </a:xfrm>
            <a:custGeom>
              <a:avLst/>
              <a:gdLst>
                <a:gd name="connsiteX0" fmla="*/ 5050266 w 5804482"/>
                <a:gd name="connsiteY0" fmla="*/ 1715150 h 2155402"/>
                <a:gd name="connsiteX1" fmla="*/ 4733909 w 5804482"/>
                <a:gd name="connsiteY1" fmla="*/ 1398719 h 2155402"/>
                <a:gd name="connsiteX2" fmla="*/ 4733909 w 5804482"/>
                <a:gd name="connsiteY2" fmla="*/ 756684 h 2155402"/>
                <a:gd name="connsiteX3" fmla="*/ 3977400 w 5804482"/>
                <a:gd name="connsiteY3" fmla="*/ 0 h 2155402"/>
                <a:gd name="connsiteX4" fmla="*/ 3220892 w 5804482"/>
                <a:gd name="connsiteY4" fmla="*/ 756684 h 2155402"/>
                <a:gd name="connsiteX5" fmla="*/ 3220892 w 5804482"/>
                <a:gd name="connsiteY5" fmla="*/ 1398719 h 2155402"/>
                <a:gd name="connsiteX6" fmla="*/ 2904534 w 5804482"/>
                <a:gd name="connsiteY6" fmla="*/ 1715150 h 2155402"/>
                <a:gd name="connsiteX7" fmla="*/ 2588175 w 5804482"/>
                <a:gd name="connsiteY7" fmla="*/ 1398719 h 2155402"/>
                <a:gd name="connsiteX8" fmla="*/ 2588175 w 5804482"/>
                <a:gd name="connsiteY8" fmla="*/ 756684 h 2155402"/>
                <a:gd name="connsiteX9" fmla="*/ 1831667 w 5804482"/>
                <a:gd name="connsiteY9" fmla="*/ 0 h 2155402"/>
                <a:gd name="connsiteX10" fmla="*/ 1075159 w 5804482"/>
                <a:gd name="connsiteY10" fmla="*/ 756684 h 2155402"/>
                <a:gd name="connsiteX11" fmla="*/ 1075159 w 5804482"/>
                <a:gd name="connsiteY11" fmla="*/ 1398719 h 2155402"/>
                <a:gd name="connsiteX12" fmla="*/ 758801 w 5804482"/>
                <a:gd name="connsiteY12" fmla="*/ 1715150 h 2155402"/>
                <a:gd name="connsiteX13" fmla="*/ 442443 w 5804482"/>
                <a:gd name="connsiteY13" fmla="*/ 1398719 h 2155402"/>
                <a:gd name="connsiteX14" fmla="*/ 0 w 5804482"/>
                <a:gd name="connsiteY14" fmla="*/ 1398719 h 2155402"/>
                <a:gd name="connsiteX15" fmla="*/ 756508 w 5804482"/>
                <a:gd name="connsiteY15" fmla="*/ 2155402 h 2155402"/>
                <a:gd name="connsiteX16" fmla="*/ 1513017 w 5804482"/>
                <a:gd name="connsiteY16" fmla="*/ 1398719 h 2155402"/>
                <a:gd name="connsiteX17" fmla="*/ 1513017 w 5804482"/>
                <a:gd name="connsiteY17" fmla="*/ 756684 h 2155402"/>
                <a:gd name="connsiteX18" fmla="*/ 1829375 w 5804482"/>
                <a:gd name="connsiteY18" fmla="*/ 440252 h 2155402"/>
                <a:gd name="connsiteX19" fmla="*/ 2145733 w 5804482"/>
                <a:gd name="connsiteY19" fmla="*/ 756684 h 2155402"/>
                <a:gd name="connsiteX20" fmla="*/ 2145733 w 5804482"/>
                <a:gd name="connsiteY20" fmla="*/ 1398719 h 2155402"/>
                <a:gd name="connsiteX21" fmla="*/ 2902241 w 5804482"/>
                <a:gd name="connsiteY21" fmla="*/ 2155402 h 2155402"/>
                <a:gd name="connsiteX22" fmla="*/ 3658750 w 5804482"/>
                <a:gd name="connsiteY22" fmla="*/ 1398719 h 2155402"/>
                <a:gd name="connsiteX23" fmla="*/ 3658750 w 5804482"/>
                <a:gd name="connsiteY23" fmla="*/ 756684 h 2155402"/>
                <a:gd name="connsiteX24" fmla="*/ 3975107 w 5804482"/>
                <a:gd name="connsiteY24" fmla="*/ 440252 h 2155402"/>
                <a:gd name="connsiteX25" fmla="*/ 4291466 w 5804482"/>
                <a:gd name="connsiteY25" fmla="*/ 756684 h 2155402"/>
                <a:gd name="connsiteX26" fmla="*/ 4291466 w 5804482"/>
                <a:gd name="connsiteY26" fmla="*/ 1398719 h 2155402"/>
                <a:gd name="connsiteX27" fmla="*/ 5047974 w 5804482"/>
                <a:gd name="connsiteY27" fmla="*/ 2155402 h 2155402"/>
                <a:gd name="connsiteX28" fmla="*/ 5804483 w 5804482"/>
                <a:gd name="connsiteY28" fmla="*/ 1398719 h 2155402"/>
                <a:gd name="connsiteX29" fmla="*/ 5366625 w 5804482"/>
                <a:gd name="connsiteY29" fmla="*/ 1398719 h 2155402"/>
                <a:gd name="connsiteX30" fmla="*/ 5050266 w 5804482"/>
                <a:gd name="connsiteY30" fmla="*/ 1715150 h 2155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5804482" h="2155402">
                  <a:moveTo>
                    <a:pt x="5050266" y="1715150"/>
                  </a:moveTo>
                  <a:cubicBezTo>
                    <a:pt x="4876041" y="1715150"/>
                    <a:pt x="4733909" y="1572984"/>
                    <a:pt x="4733909" y="1398719"/>
                  </a:cubicBezTo>
                  <a:lnTo>
                    <a:pt x="4733909" y="756684"/>
                  </a:lnTo>
                  <a:cubicBezTo>
                    <a:pt x="4733909" y="339361"/>
                    <a:pt x="4394626" y="0"/>
                    <a:pt x="3977400" y="0"/>
                  </a:cubicBezTo>
                  <a:cubicBezTo>
                    <a:pt x="3560174" y="0"/>
                    <a:pt x="3220892" y="339361"/>
                    <a:pt x="3220892" y="756684"/>
                  </a:cubicBezTo>
                  <a:lnTo>
                    <a:pt x="3220892" y="1398719"/>
                  </a:lnTo>
                  <a:cubicBezTo>
                    <a:pt x="3220892" y="1572984"/>
                    <a:pt x="3078760" y="1715150"/>
                    <a:pt x="2904534" y="1715150"/>
                  </a:cubicBezTo>
                  <a:cubicBezTo>
                    <a:pt x="2730308" y="1715150"/>
                    <a:pt x="2588175" y="1572984"/>
                    <a:pt x="2588175" y="1398719"/>
                  </a:cubicBezTo>
                  <a:lnTo>
                    <a:pt x="2588175" y="756684"/>
                  </a:lnTo>
                  <a:cubicBezTo>
                    <a:pt x="2588175" y="339361"/>
                    <a:pt x="2248893" y="0"/>
                    <a:pt x="1831667" y="0"/>
                  </a:cubicBezTo>
                  <a:cubicBezTo>
                    <a:pt x="1414441" y="0"/>
                    <a:pt x="1075159" y="339361"/>
                    <a:pt x="1075159" y="756684"/>
                  </a:cubicBezTo>
                  <a:lnTo>
                    <a:pt x="1075159" y="1398719"/>
                  </a:lnTo>
                  <a:cubicBezTo>
                    <a:pt x="1075159" y="1572984"/>
                    <a:pt x="933027" y="1715150"/>
                    <a:pt x="758801" y="1715150"/>
                  </a:cubicBezTo>
                  <a:cubicBezTo>
                    <a:pt x="584575" y="1715150"/>
                    <a:pt x="442443" y="1572984"/>
                    <a:pt x="442443" y="1398719"/>
                  </a:cubicBezTo>
                  <a:lnTo>
                    <a:pt x="0" y="1398719"/>
                  </a:lnTo>
                  <a:cubicBezTo>
                    <a:pt x="0" y="1816041"/>
                    <a:pt x="339283" y="2155402"/>
                    <a:pt x="756508" y="2155402"/>
                  </a:cubicBezTo>
                  <a:cubicBezTo>
                    <a:pt x="1173734" y="2155402"/>
                    <a:pt x="1513017" y="1816041"/>
                    <a:pt x="1513017" y="1398719"/>
                  </a:cubicBezTo>
                  <a:lnTo>
                    <a:pt x="1513017" y="756684"/>
                  </a:lnTo>
                  <a:cubicBezTo>
                    <a:pt x="1513017" y="582417"/>
                    <a:pt x="1655149" y="440252"/>
                    <a:pt x="1829375" y="440252"/>
                  </a:cubicBezTo>
                  <a:cubicBezTo>
                    <a:pt x="2003601" y="440252"/>
                    <a:pt x="2145733" y="582417"/>
                    <a:pt x="2145733" y="756684"/>
                  </a:cubicBezTo>
                  <a:lnTo>
                    <a:pt x="2145733" y="1398719"/>
                  </a:lnTo>
                  <a:cubicBezTo>
                    <a:pt x="2145733" y="1816041"/>
                    <a:pt x="2485015" y="2155402"/>
                    <a:pt x="2902241" y="2155402"/>
                  </a:cubicBezTo>
                  <a:cubicBezTo>
                    <a:pt x="3319467" y="2155402"/>
                    <a:pt x="3658750" y="1816041"/>
                    <a:pt x="3658750" y="1398719"/>
                  </a:cubicBezTo>
                  <a:lnTo>
                    <a:pt x="3658750" y="756684"/>
                  </a:lnTo>
                  <a:cubicBezTo>
                    <a:pt x="3658750" y="582417"/>
                    <a:pt x="3800881" y="440252"/>
                    <a:pt x="3975107" y="440252"/>
                  </a:cubicBezTo>
                  <a:cubicBezTo>
                    <a:pt x="4149334" y="440252"/>
                    <a:pt x="4291466" y="582417"/>
                    <a:pt x="4291466" y="756684"/>
                  </a:cubicBezTo>
                  <a:lnTo>
                    <a:pt x="4291466" y="1398719"/>
                  </a:lnTo>
                  <a:cubicBezTo>
                    <a:pt x="4291466" y="1816041"/>
                    <a:pt x="4630748" y="2155402"/>
                    <a:pt x="5047974" y="2155402"/>
                  </a:cubicBezTo>
                  <a:cubicBezTo>
                    <a:pt x="5465200" y="2155402"/>
                    <a:pt x="5804483" y="1816041"/>
                    <a:pt x="5804483" y="1398719"/>
                  </a:cubicBezTo>
                  <a:lnTo>
                    <a:pt x="5366625" y="1398719"/>
                  </a:lnTo>
                  <a:cubicBezTo>
                    <a:pt x="5366625" y="1572984"/>
                    <a:pt x="5224493" y="1715150"/>
                    <a:pt x="5050266" y="1715150"/>
                  </a:cubicBezTo>
                  <a:close/>
                </a:path>
              </a:pathLst>
            </a:custGeom>
            <a:grpFill/>
            <a:ln w="22919" cap="flat">
              <a:noFill/>
              <a:prstDash val="solid"/>
              <a:miter/>
            </a:ln>
          </p:spPr>
          <p:txBody>
            <a:bodyPr rtlCol="0" anchor="ctr"/>
            <a:lstStyle/>
            <a:p>
              <a:endParaRPr lang="sv-SE"/>
            </a:p>
          </p:txBody>
        </p:sp>
        <p:sp>
          <p:nvSpPr>
            <p:cNvPr id="10" name="Frihandsfigur 9">
              <a:extLst>
                <a:ext uri="{FF2B5EF4-FFF2-40B4-BE49-F238E27FC236}">
                  <a16:creationId xmlns:a16="http://schemas.microsoft.com/office/drawing/2014/main" id="{F647F34D-2214-27FE-5353-680EA26E60DE}"/>
                </a:ext>
              </a:extLst>
            </p:cNvPr>
            <p:cNvSpPr/>
            <p:nvPr/>
          </p:nvSpPr>
          <p:spPr>
            <a:xfrm>
              <a:off x="963839" y="5465796"/>
              <a:ext cx="4729323" cy="2155402"/>
            </a:xfrm>
            <a:custGeom>
              <a:avLst/>
              <a:gdLst>
                <a:gd name="connsiteX0" fmla="*/ 3975107 w 4729323"/>
                <a:gd name="connsiteY0" fmla="*/ 1715150 h 2155402"/>
                <a:gd name="connsiteX1" fmla="*/ 3658749 w 4729323"/>
                <a:gd name="connsiteY1" fmla="*/ 1398719 h 2155402"/>
                <a:gd name="connsiteX2" fmla="*/ 3658749 w 4729323"/>
                <a:gd name="connsiteY2" fmla="*/ 756684 h 2155402"/>
                <a:gd name="connsiteX3" fmla="*/ 2902241 w 4729323"/>
                <a:gd name="connsiteY3" fmla="*/ 0 h 2155402"/>
                <a:gd name="connsiteX4" fmla="*/ 2145732 w 4729323"/>
                <a:gd name="connsiteY4" fmla="*/ 756684 h 2155402"/>
                <a:gd name="connsiteX5" fmla="*/ 2145732 w 4729323"/>
                <a:gd name="connsiteY5" fmla="*/ 1398719 h 2155402"/>
                <a:gd name="connsiteX6" fmla="*/ 1829375 w 4729323"/>
                <a:gd name="connsiteY6" fmla="*/ 1715150 h 2155402"/>
                <a:gd name="connsiteX7" fmla="*/ 1513017 w 4729323"/>
                <a:gd name="connsiteY7" fmla="*/ 1398719 h 2155402"/>
                <a:gd name="connsiteX8" fmla="*/ 1513017 w 4729323"/>
                <a:gd name="connsiteY8" fmla="*/ 756684 h 2155402"/>
                <a:gd name="connsiteX9" fmla="*/ 756508 w 4729323"/>
                <a:gd name="connsiteY9" fmla="*/ 0 h 2155402"/>
                <a:gd name="connsiteX10" fmla="*/ 0 w 4729323"/>
                <a:gd name="connsiteY10" fmla="*/ 756684 h 2155402"/>
                <a:gd name="connsiteX11" fmla="*/ 437857 w 4729323"/>
                <a:gd name="connsiteY11" fmla="*/ 756684 h 2155402"/>
                <a:gd name="connsiteX12" fmla="*/ 754216 w 4729323"/>
                <a:gd name="connsiteY12" fmla="*/ 440252 h 2155402"/>
                <a:gd name="connsiteX13" fmla="*/ 1070574 w 4729323"/>
                <a:gd name="connsiteY13" fmla="*/ 756684 h 2155402"/>
                <a:gd name="connsiteX14" fmla="*/ 1070574 w 4729323"/>
                <a:gd name="connsiteY14" fmla="*/ 1398719 h 2155402"/>
                <a:gd name="connsiteX15" fmla="*/ 1827082 w 4729323"/>
                <a:gd name="connsiteY15" fmla="*/ 2155402 h 2155402"/>
                <a:gd name="connsiteX16" fmla="*/ 2583590 w 4729323"/>
                <a:gd name="connsiteY16" fmla="*/ 1398719 h 2155402"/>
                <a:gd name="connsiteX17" fmla="*/ 2583590 w 4729323"/>
                <a:gd name="connsiteY17" fmla="*/ 756684 h 2155402"/>
                <a:gd name="connsiteX18" fmla="*/ 2899949 w 4729323"/>
                <a:gd name="connsiteY18" fmla="*/ 440252 h 2155402"/>
                <a:gd name="connsiteX19" fmla="*/ 3216307 w 4729323"/>
                <a:gd name="connsiteY19" fmla="*/ 756684 h 2155402"/>
                <a:gd name="connsiteX20" fmla="*/ 3216307 w 4729323"/>
                <a:gd name="connsiteY20" fmla="*/ 1398719 h 2155402"/>
                <a:gd name="connsiteX21" fmla="*/ 3972815 w 4729323"/>
                <a:gd name="connsiteY21" fmla="*/ 2155402 h 2155402"/>
                <a:gd name="connsiteX22" fmla="*/ 4729323 w 4729323"/>
                <a:gd name="connsiteY22" fmla="*/ 1398719 h 2155402"/>
                <a:gd name="connsiteX23" fmla="*/ 4291466 w 4729323"/>
                <a:gd name="connsiteY23" fmla="*/ 1398719 h 2155402"/>
                <a:gd name="connsiteX24" fmla="*/ 3975107 w 4729323"/>
                <a:gd name="connsiteY24" fmla="*/ 1715150 h 2155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729323" h="2155402">
                  <a:moveTo>
                    <a:pt x="3975107" y="1715150"/>
                  </a:moveTo>
                  <a:cubicBezTo>
                    <a:pt x="3800881" y="1715150"/>
                    <a:pt x="3658749" y="1572984"/>
                    <a:pt x="3658749" y="1398719"/>
                  </a:cubicBezTo>
                  <a:lnTo>
                    <a:pt x="3658749" y="756684"/>
                  </a:lnTo>
                  <a:cubicBezTo>
                    <a:pt x="3658749" y="339361"/>
                    <a:pt x="3319467" y="0"/>
                    <a:pt x="2902241" y="0"/>
                  </a:cubicBezTo>
                  <a:cubicBezTo>
                    <a:pt x="2485015" y="0"/>
                    <a:pt x="2145732" y="339361"/>
                    <a:pt x="2145732" y="756684"/>
                  </a:cubicBezTo>
                  <a:lnTo>
                    <a:pt x="2145732" y="1398719"/>
                  </a:lnTo>
                  <a:cubicBezTo>
                    <a:pt x="2145732" y="1572984"/>
                    <a:pt x="2003601" y="1715150"/>
                    <a:pt x="1829375" y="1715150"/>
                  </a:cubicBezTo>
                  <a:cubicBezTo>
                    <a:pt x="1655148" y="1715150"/>
                    <a:pt x="1513017" y="1572984"/>
                    <a:pt x="1513017" y="1398719"/>
                  </a:cubicBezTo>
                  <a:lnTo>
                    <a:pt x="1513017" y="756684"/>
                  </a:lnTo>
                  <a:cubicBezTo>
                    <a:pt x="1513017" y="339361"/>
                    <a:pt x="1173734" y="0"/>
                    <a:pt x="756508" y="0"/>
                  </a:cubicBezTo>
                  <a:cubicBezTo>
                    <a:pt x="339282" y="0"/>
                    <a:pt x="0" y="339361"/>
                    <a:pt x="0" y="756684"/>
                  </a:cubicBezTo>
                  <a:lnTo>
                    <a:pt x="437857" y="756684"/>
                  </a:lnTo>
                  <a:cubicBezTo>
                    <a:pt x="437857" y="582417"/>
                    <a:pt x="579989" y="440252"/>
                    <a:pt x="754216" y="440252"/>
                  </a:cubicBezTo>
                  <a:cubicBezTo>
                    <a:pt x="928442" y="440252"/>
                    <a:pt x="1070574" y="582417"/>
                    <a:pt x="1070574" y="756684"/>
                  </a:cubicBezTo>
                  <a:lnTo>
                    <a:pt x="1070574" y="1398719"/>
                  </a:lnTo>
                  <a:cubicBezTo>
                    <a:pt x="1070574" y="1816041"/>
                    <a:pt x="1409857" y="2155402"/>
                    <a:pt x="1827082" y="2155402"/>
                  </a:cubicBezTo>
                  <a:cubicBezTo>
                    <a:pt x="2244308" y="2155402"/>
                    <a:pt x="2583590" y="1816041"/>
                    <a:pt x="2583590" y="1398719"/>
                  </a:cubicBezTo>
                  <a:lnTo>
                    <a:pt x="2583590" y="756684"/>
                  </a:lnTo>
                  <a:cubicBezTo>
                    <a:pt x="2583590" y="582417"/>
                    <a:pt x="2725722" y="440252"/>
                    <a:pt x="2899949" y="440252"/>
                  </a:cubicBezTo>
                  <a:cubicBezTo>
                    <a:pt x="3074174" y="440252"/>
                    <a:pt x="3216307" y="582417"/>
                    <a:pt x="3216307" y="756684"/>
                  </a:cubicBezTo>
                  <a:lnTo>
                    <a:pt x="3216307" y="1398719"/>
                  </a:lnTo>
                  <a:cubicBezTo>
                    <a:pt x="3216307" y="1816041"/>
                    <a:pt x="3555589" y="2155402"/>
                    <a:pt x="3972815" y="2155402"/>
                  </a:cubicBezTo>
                  <a:cubicBezTo>
                    <a:pt x="4390041" y="2155402"/>
                    <a:pt x="4729323" y="1816041"/>
                    <a:pt x="4729323" y="1398719"/>
                  </a:cubicBezTo>
                  <a:lnTo>
                    <a:pt x="4291466" y="1398719"/>
                  </a:lnTo>
                  <a:cubicBezTo>
                    <a:pt x="4291466" y="1572984"/>
                    <a:pt x="4149334" y="1715150"/>
                    <a:pt x="3975107" y="1715150"/>
                  </a:cubicBezTo>
                  <a:close/>
                </a:path>
              </a:pathLst>
            </a:custGeom>
            <a:grpFill/>
            <a:ln w="22919" cap="flat">
              <a:noFill/>
              <a:prstDash val="solid"/>
              <a:miter/>
            </a:ln>
          </p:spPr>
          <p:txBody>
            <a:bodyPr rtlCol="0" anchor="ctr"/>
            <a:lstStyle/>
            <a:p>
              <a:endParaRPr lang="sv-SE"/>
            </a:p>
          </p:txBody>
        </p:sp>
        <p:sp>
          <p:nvSpPr>
            <p:cNvPr id="11" name="Frihandsfigur 10">
              <a:extLst>
                <a:ext uri="{FF2B5EF4-FFF2-40B4-BE49-F238E27FC236}">
                  <a16:creationId xmlns:a16="http://schemas.microsoft.com/office/drawing/2014/main" id="{724B9A8D-0B49-7D82-77B6-6175B0B10D80}"/>
                </a:ext>
              </a:extLst>
            </p:cNvPr>
            <p:cNvSpPr/>
            <p:nvPr/>
          </p:nvSpPr>
          <p:spPr>
            <a:xfrm>
              <a:off x="5257596" y="5465796"/>
              <a:ext cx="4729323" cy="2155402"/>
            </a:xfrm>
            <a:custGeom>
              <a:avLst/>
              <a:gdLst>
                <a:gd name="connsiteX0" fmla="*/ 3975108 w 4729323"/>
                <a:gd name="connsiteY0" fmla="*/ 1715150 h 2155402"/>
                <a:gd name="connsiteX1" fmla="*/ 3658749 w 4729323"/>
                <a:gd name="connsiteY1" fmla="*/ 1398719 h 2155402"/>
                <a:gd name="connsiteX2" fmla="*/ 3658749 w 4729323"/>
                <a:gd name="connsiteY2" fmla="*/ 756684 h 2155402"/>
                <a:gd name="connsiteX3" fmla="*/ 2902241 w 4729323"/>
                <a:gd name="connsiteY3" fmla="*/ 0 h 2155402"/>
                <a:gd name="connsiteX4" fmla="*/ 2145732 w 4729323"/>
                <a:gd name="connsiteY4" fmla="*/ 756684 h 2155402"/>
                <a:gd name="connsiteX5" fmla="*/ 2145732 w 4729323"/>
                <a:gd name="connsiteY5" fmla="*/ 1398719 h 2155402"/>
                <a:gd name="connsiteX6" fmla="*/ 1829375 w 4729323"/>
                <a:gd name="connsiteY6" fmla="*/ 1715150 h 2155402"/>
                <a:gd name="connsiteX7" fmla="*/ 1513017 w 4729323"/>
                <a:gd name="connsiteY7" fmla="*/ 1398719 h 2155402"/>
                <a:gd name="connsiteX8" fmla="*/ 1513017 w 4729323"/>
                <a:gd name="connsiteY8" fmla="*/ 756684 h 2155402"/>
                <a:gd name="connsiteX9" fmla="*/ 756508 w 4729323"/>
                <a:gd name="connsiteY9" fmla="*/ 0 h 2155402"/>
                <a:gd name="connsiteX10" fmla="*/ 0 w 4729323"/>
                <a:gd name="connsiteY10" fmla="*/ 756684 h 2155402"/>
                <a:gd name="connsiteX11" fmla="*/ 437857 w 4729323"/>
                <a:gd name="connsiteY11" fmla="*/ 756684 h 2155402"/>
                <a:gd name="connsiteX12" fmla="*/ 754216 w 4729323"/>
                <a:gd name="connsiteY12" fmla="*/ 440252 h 2155402"/>
                <a:gd name="connsiteX13" fmla="*/ 1070574 w 4729323"/>
                <a:gd name="connsiteY13" fmla="*/ 756684 h 2155402"/>
                <a:gd name="connsiteX14" fmla="*/ 1070574 w 4729323"/>
                <a:gd name="connsiteY14" fmla="*/ 1398719 h 2155402"/>
                <a:gd name="connsiteX15" fmla="*/ 1827083 w 4729323"/>
                <a:gd name="connsiteY15" fmla="*/ 2155402 h 2155402"/>
                <a:gd name="connsiteX16" fmla="*/ 2583591 w 4729323"/>
                <a:gd name="connsiteY16" fmla="*/ 1398719 h 2155402"/>
                <a:gd name="connsiteX17" fmla="*/ 2583591 w 4729323"/>
                <a:gd name="connsiteY17" fmla="*/ 756684 h 2155402"/>
                <a:gd name="connsiteX18" fmla="*/ 2899949 w 4729323"/>
                <a:gd name="connsiteY18" fmla="*/ 440252 h 2155402"/>
                <a:gd name="connsiteX19" fmla="*/ 3216307 w 4729323"/>
                <a:gd name="connsiteY19" fmla="*/ 756684 h 2155402"/>
                <a:gd name="connsiteX20" fmla="*/ 3216307 w 4729323"/>
                <a:gd name="connsiteY20" fmla="*/ 1398719 h 2155402"/>
                <a:gd name="connsiteX21" fmla="*/ 3972815 w 4729323"/>
                <a:gd name="connsiteY21" fmla="*/ 2155402 h 2155402"/>
                <a:gd name="connsiteX22" fmla="*/ 4729323 w 4729323"/>
                <a:gd name="connsiteY22" fmla="*/ 1398719 h 2155402"/>
                <a:gd name="connsiteX23" fmla="*/ 4291466 w 4729323"/>
                <a:gd name="connsiteY23" fmla="*/ 1398719 h 2155402"/>
                <a:gd name="connsiteX24" fmla="*/ 3975108 w 4729323"/>
                <a:gd name="connsiteY24" fmla="*/ 1715150 h 2155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729323" h="2155402">
                  <a:moveTo>
                    <a:pt x="3975108" y="1715150"/>
                  </a:moveTo>
                  <a:cubicBezTo>
                    <a:pt x="3800881" y="1715150"/>
                    <a:pt x="3658749" y="1572984"/>
                    <a:pt x="3658749" y="1398719"/>
                  </a:cubicBezTo>
                  <a:lnTo>
                    <a:pt x="3658749" y="756684"/>
                  </a:lnTo>
                  <a:cubicBezTo>
                    <a:pt x="3658749" y="339361"/>
                    <a:pt x="3319467" y="0"/>
                    <a:pt x="2902241" y="0"/>
                  </a:cubicBezTo>
                  <a:cubicBezTo>
                    <a:pt x="2485016" y="0"/>
                    <a:pt x="2145732" y="339361"/>
                    <a:pt x="2145732" y="756684"/>
                  </a:cubicBezTo>
                  <a:lnTo>
                    <a:pt x="2145732" y="1398719"/>
                  </a:lnTo>
                  <a:cubicBezTo>
                    <a:pt x="2145732" y="1572984"/>
                    <a:pt x="2003602" y="1715150"/>
                    <a:pt x="1829375" y="1715150"/>
                  </a:cubicBezTo>
                  <a:cubicBezTo>
                    <a:pt x="1655149" y="1715150"/>
                    <a:pt x="1513017" y="1572984"/>
                    <a:pt x="1513017" y="1398719"/>
                  </a:cubicBezTo>
                  <a:lnTo>
                    <a:pt x="1513017" y="756684"/>
                  </a:lnTo>
                  <a:cubicBezTo>
                    <a:pt x="1513017" y="339361"/>
                    <a:pt x="1173734" y="0"/>
                    <a:pt x="756508" y="0"/>
                  </a:cubicBezTo>
                  <a:cubicBezTo>
                    <a:pt x="339282" y="0"/>
                    <a:pt x="0" y="339361"/>
                    <a:pt x="0" y="756684"/>
                  </a:cubicBezTo>
                  <a:lnTo>
                    <a:pt x="437857" y="756684"/>
                  </a:lnTo>
                  <a:cubicBezTo>
                    <a:pt x="437857" y="582417"/>
                    <a:pt x="579989" y="440252"/>
                    <a:pt x="754216" y="440252"/>
                  </a:cubicBezTo>
                  <a:cubicBezTo>
                    <a:pt x="928442" y="440252"/>
                    <a:pt x="1070574" y="582417"/>
                    <a:pt x="1070574" y="756684"/>
                  </a:cubicBezTo>
                  <a:lnTo>
                    <a:pt x="1070574" y="1398719"/>
                  </a:lnTo>
                  <a:cubicBezTo>
                    <a:pt x="1070574" y="1816041"/>
                    <a:pt x="1409857" y="2155402"/>
                    <a:pt x="1827083" y="2155402"/>
                  </a:cubicBezTo>
                  <a:cubicBezTo>
                    <a:pt x="2244309" y="2155402"/>
                    <a:pt x="2583591" y="1816041"/>
                    <a:pt x="2583591" y="1398719"/>
                  </a:cubicBezTo>
                  <a:lnTo>
                    <a:pt x="2583591" y="756684"/>
                  </a:lnTo>
                  <a:cubicBezTo>
                    <a:pt x="2583591" y="582417"/>
                    <a:pt x="2725723" y="440252"/>
                    <a:pt x="2899949" y="440252"/>
                  </a:cubicBezTo>
                  <a:cubicBezTo>
                    <a:pt x="3074174" y="440252"/>
                    <a:pt x="3216307" y="582417"/>
                    <a:pt x="3216307" y="756684"/>
                  </a:cubicBezTo>
                  <a:lnTo>
                    <a:pt x="3216307" y="1398719"/>
                  </a:lnTo>
                  <a:cubicBezTo>
                    <a:pt x="3216307" y="1816041"/>
                    <a:pt x="3555589" y="2155402"/>
                    <a:pt x="3972815" y="2155402"/>
                  </a:cubicBezTo>
                  <a:cubicBezTo>
                    <a:pt x="4390041" y="2155402"/>
                    <a:pt x="4729323" y="1816041"/>
                    <a:pt x="4729323" y="1398719"/>
                  </a:cubicBezTo>
                  <a:lnTo>
                    <a:pt x="4291466" y="1398719"/>
                  </a:lnTo>
                  <a:cubicBezTo>
                    <a:pt x="4291466" y="1572984"/>
                    <a:pt x="4149334" y="1715150"/>
                    <a:pt x="3975108" y="1715150"/>
                  </a:cubicBezTo>
                  <a:close/>
                </a:path>
              </a:pathLst>
            </a:custGeom>
            <a:grpFill/>
            <a:ln w="22919" cap="flat">
              <a:noFill/>
              <a:prstDash val="solid"/>
              <a:miter/>
            </a:ln>
          </p:spPr>
          <p:txBody>
            <a:bodyPr rtlCol="0" anchor="ctr"/>
            <a:lstStyle/>
            <a:p>
              <a:endParaRPr lang="sv-SE"/>
            </a:p>
          </p:txBody>
        </p:sp>
        <p:sp>
          <p:nvSpPr>
            <p:cNvPr id="12" name="Frihandsfigur 11">
              <a:extLst>
                <a:ext uri="{FF2B5EF4-FFF2-40B4-BE49-F238E27FC236}">
                  <a16:creationId xmlns:a16="http://schemas.microsoft.com/office/drawing/2014/main" id="{01A6A21B-48D8-E08E-1A8D-C110C7360D40}"/>
                </a:ext>
              </a:extLst>
            </p:cNvPr>
            <p:cNvSpPr/>
            <p:nvPr/>
          </p:nvSpPr>
          <p:spPr>
            <a:xfrm rot="-5116132">
              <a:off x="9537055" y="6310579"/>
              <a:ext cx="463078" cy="463185"/>
            </a:xfrm>
            <a:custGeom>
              <a:avLst/>
              <a:gdLst>
                <a:gd name="connsiteX0" fmla="*/ 463079 w 463078"/>
                <a:gd name="connsiteY0" fmla="*/ 231593 h 463185"/>
                <a:gd name="connsiteX1" fmla="*/ 231540 w 463078"/>
                <a:gd name="connsiteY1" fmla="*/ 463186 h 463185"/>
                <a:gd name="connsiteX2" fmla="*/ 2 w 463078"/>
                <a:gd name="connsiteY2" fmla="*/ 231593 h 463185"/>
                <a:gd name="connsiteX3" fmla="*/ 231540 w 463078"/>
                <a:gd name="connsiteY3" fmla="*/ 0 h 463185"/>
                <a:gd name="connsiteX4" fmla="*/ 463079 w 463078"/>
                <a:gd name="connsiteY4" fmla="*/ 231593 h 4631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078" h="463185">
                  <a:moveTo>
                    <a:pt x="463079" y="231593"/>
                  </a:moveTo>
                  <a:cubicBezTo>
                    <a:pt x="463079" y="359498"/>
                    <a:pt x="359415" y="463186"/>
                    <a:pt x="231540" y="463186"/>
                  </a:cubicBezTo>
                  <a:cubicBezTo>
                    <a:pt x="103665" y="463186"/>
                    <a:pt x="2" y="359498"/>
                    <a:pt x="2" y="231593"/>
                  </a:cubicBezTo>
                  <a:cubicBezTo>
                    <a:pt x="2" y="103688"/>
                    <a:pt x="103665" y="0"/>
                    <a:pt x="231540" y="0"/>
                  </a:cubicBezTo>
                  <a:cubicBezTo>
                    <a:pt x="359415" y="0"/>
                    <a:pt x="463079" y="103687"/>
                    <a:pt x="463079" y="231593"/>
                  </a:cubicBezTo>
                  <a:close/>
                </a:path>
              </a:pathLst>
            </a:custGeom>
            <a:grpFill/>
            <a:ln w="22919" cap="flat">
              <a:noFill/>
              <a:prstDash val="solid"/>
              <a:miter/>
            </a:ln>
          </p:spPr>
          <p:txBody>
            <a:bodyPr rtlCol="0" anchor="ctr"/>
            <a:lstStyle/>
            <a:p>
              <a:endParaRPr lang="sv-SE"/>
            </a:p>
          </p:txBody>
        </p:sp>
        <p:sp>
          <p:nvSpPr>
            <p:cNvPr id="13" name="Frihandsfigur 12">
              <a:extLst>
                <a:ext uri="{FF2B5EF4-FFF2-40B4-BE49-F238E27FC236}">
                  <a16:creationId xmlns:a16="http://schemas.microsoft.com/office/drawing/2014/main" id="{F7413F28-B79F-3024-6764-32AD75A8715C}"/>
                </a:ext>
              </a:extLst>
            </p:cNvPr>
            <p:cNvSpPr/>
            <p:nvPr/>
          </p:nvSpPr>
          <p:spPr>
            <a:xfrm>
              <a:off x="5243842" y="6311906"/>
              <a:ext cx="463073" cy="463181"/>
            </a:xfrm>
            <a:custGeom>
              <a:avLst/>
              <a:gdLst>
                <a:gd name="connsiteX0" fmla="*/ 231537 w 463073"/>
                <a:gd name="connsiteY0" fmla="*/ 0 h 463181"/>
                <a:gd name="connsiteX1" fmla="*/ 0 w 463073"/>
                <a:gd name="connsiteY1" fmla="*/ 231591 h 463181"/>
                <a:gd name="connsiteX2" fmla="*/ 231537 w 463073"/>
                <a:gd name="connsiteY2" fmla="*/ 463182 h 463181"/>
                <a:gd name="connsiteX3" fmla="*/ 463074 w 463073"/>
                <a:gd name="connsiteY3" fmla="*/ 231591 h 463181"/>
                <a:gd name="connsiteX4" fmla="*/ 231537 w 463073"/>
                <a:gd name="connsiteY4" fmla="*/ 0 h 4631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073" h="463181">
                  <a:moveTo>
                    <a:pt x="231537" y="0"/>
                  </a:moveTo>
                  <a:cubicBezTo>
                    <a:pt x="103160" y="0"/>
                    <a:pt x="0" y="103184"/>
                    <a:pt x="0" y="231591"/>
                  </a:cubicBezTo>
                  <a:cubicBezTo>
                    <a:pt x="0" y="359998"/>
                    <a:pt x="103160" y="463182"/>
                    <a:pt x="231537" y="463182"/>
                  </a:cubicBezTo>
                  <a:cubicBezTo>
                    <a:pt x="359913" y="463182"/>
                    <a:pt x="463074" y="359998"/>
                    <a:pt x="463074" y="231591"/>
                  </a:cubicBezTo>
                  <a:cubicBezTo>
                    <a:pt x="463074" y="103184"/>
                    <a:pt x="359913" y="0"/>
                    <a:pt x="231537" y="0"/>
                  </a:cubicBezTo>
                  <a:close/>
                </a:path>
              </a:pathLst>
            </a:custGeom>
            <a:grpFill/>
            <a:ln w="22919" cap="flat">
              <a:noFill/>
              <a:prstDash val="solid"/>
              <a:miter/>
            </a:ln>
          </p:spPr>
          <p:txBody>
            <a:bodyPr rtlCol="0" anchor="ctr"/>
            <a:lstStyle/>
            <a:p>
              <a:endParaRPr lang="sv-SE"/>
            </a:p>
          </p:txBody>
        </p:sp>
        <p:sp>
          <p:nvSpPr>
            <p:cNvPr id="14" name="Frihandsfigur 13">
              <a:extLst>
                <a:ext uri="{FF2B5EF4-FFF2-40B4-BE49-F238E27FC236}">
                  <a16:creationId xmlns:a16="http://schemas.microsoft.com/office/drawing/2014/main" id="{9C6C1E68-0735-7079-6EB7-5EA7F40FBC92}"/>
                </a:ext>
              </a:extLst>
            </p:cNvPr>
            <p:cNvSpPr/>
            <p:nvPr/>
          </p:nvSpPr>
          <p:spPr>
            <a:xfrm rot="-171312">
              <a:off x="950364" y="6309872"/>
              <a:ext cx="463093" cy="463201"/>
            </a:xfrm>
            <a:custGeom>
              <a:avLst/>
              <a:gdLst>
                <a:gd name="connsiteX0" fmla="*/ 463094 w 463093"/>
                <a:gd name="connsiteY0" fmla="*/ 231601 h 463201"/>
                <a:gd name="connsiteX1" fmla="*/ 231547 w 463093"/>
                <a:gd name="connsiteY1" fmla="*/ 463202 h 463201"/>
                <a:gd name="connsiteX2" fmla="*/ -1 w 463093"/>
                <a:gd name="connsiteY2" fmla="*/ 231601 h 463201"/>
                <a:gd name="connsiteX3" fmla="*/ 231547 w 463093"/>
                <a:gd name="connsiteY3" fmla="*/ 0 h 463201"/>
                <a:gd name="connsiteX4" fmla="*/ 463094 w 463093"/>
                <a:gd name="connsiteY4" fmla="*/ 231601 h 463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093" h="463201">
                  <a:moveTo>
                    <a:pt x="463094" y="231601"/>
                  </a:moveTo>
                  <a:cubicBezTo>
                    <a:pt x="463094" y="359510"/>
                    <a:pt x="359427" y="463202"/>
                    <a:pt x="231547" y="463202"/>
                  </a:cubicBezTo>
                  <a:cubicBezTo>
                    <a:pt x="103667" y="463202"/>
                    <a:pt x="-1" y="359511"/>
                    <a:pt x="-1" y="231601"/>
                  </a:cubicBezTo>
                  <a:cubicBezTo>
                    <a:pt x="-1" y="103692"/>
                    <a:pt x="103666" y="0"/>
                    <a:pt x="231547" y="0"/>
                  </a:cubicBezTo>
                  <a:cubicBezTo>
                    <a:pt x="359426" y="0"/>
                    <a:pt x="463094" y="103691"/>
                    <a:pt x="463094" y="231601"/>
                  </a:cubicBezTo>
                  <a:close/>
                </a:path>
              </a:pathLst>
            </a:custGeom>
            <a:grpFill/>
            <a:ln w="22920" cap="flat">
              <a:noFill/>
              <a:prstDash val="solid"/>
              <a:miter/>
            </a:ln>
          </p:spPr>
          <p:txBody>
            <a:bodyPr rtlCol="0" anchor="ctr"/>
            <a:lstStyle/>
            <a:p>
              <a:endParaRPr lang="sv-SE"/>
            </a:p>
          </p:txBody>
        </p:sp>
        <p:sp>
          <p:nvSpPr>
            <p:cNvPr id="15" name="Frihandsfigur 14">
              <a:extLst>
                <a:ext uri="{FF2B5EF4-FFF2-40B4-BE49-F238E27FC236}">
                  <a16:creationId xmlns:a16="http://schemas.microsoft.com/office/drawing/2014/main" id="{CA03C046-73ED-F991-5536-2DDC9D3ABC69}"/>
                </a:ext>
              </a:extLst>
            </p:cNvPr>
            <p:cNvSpPr/>
            <p:nvPr/>
          </p:nvSpPr>
          <p:spPr>
            <a:xfrm rot="-213744">
              <a:off x="-4416515" y="6309796"/>
              <a:ext cx="463089" cy="463197"/>
            </a:xfrm>
            <a:custGeom>
              <a:avLst/>
              <a:gdLst>
                <a:gd name="connsiteX0" fmla="*/ 463090 w 463089"/>
                <a:gd name="connsiteY0" fmla="*/ 231599 h 463197"/>
                <a:gd name="connsiteX1" fmla="*/ 231545 w 463089"/>
                <a:gd name="connsiteY1" fmla="*/ 463197 h 463197"/>
                <a:gd name="connsiteX2" fmla="*/ 0 w 463089"/>
                <a:gd name="connsiteY2" fmla="*/ 231599 h 463197"/>
                <a:gd name="connsiteX3" fmla="*/ 231545 w 463089"/>
                <a:gd name="connsiteY3" fmla="*/ 0 h 463197"/>
                <a:gd name="connsiteX4" fmla="*/ 463090 w 463089"/>
                <a:gd name="connsiteY4" fmla="*/ 231599 h 4631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089" h="463197">
                  <a:moveTo>
                    <a:pt x="463090" y="231599"/>
                  </a:moveTo>
                  <a:cubicBezTo>
                    <a:pt x="463090" y="359507"/>
                    <a:pt x="359423" y="463197"/>
                    <a:pt x="231545" y="463197"/>
                  </a:cubicBezTo>
                  <a:cubicBezTo>
                    <a:pt x="103666" y="463197"/>
                    <a:pt x="0" y="359507"/>
                    <a:pt x="0" y="231599"/>
                  </a:cubicBezTo>
                  <a:cubicBezTo>
                    <a:pt x="0" y="103691"/>
                    <a:pt x="103666" y="0"/>
                    <a:pt x="231545" y="0"/>
                  </a:cubicBezTo>
                  <a:cubicBezTo>
                    <a:pt x="359424" y="0"/>
                    <a:pt x="463090" y="103690"/>
                    <a:pt x="463090" y="231599"/>
                  </a:cubicBezTo>
                  <a:close/>
                </a:path>
              </a:pathLst>
            </a:custGeom>
            <a:grpFill/>
            <a:ln w="22920" cap="flat">
              <a:noFill/>
              <a:prstDash val="solid"/>
              <a:miter/>
            </a:ln>
          </p:spPr>
          <p:txBody>
            <a:bodyPr rtlCol="0" anchor="ctr"/>
            <a:lstStyle/>
            <a:p>
              <a:endParaRPr lang="sv-SE"/>
            </a:p>
          </p:txBody>
        </p:sp>
      </p:grpSp>
    </p:spTree>
    <p:extLst>
      <p:ext uri="{BB962C8B-B14F-4D97-AF65-F5344CB8AC3E}">
        <p14:creationId xmlns:p14="http://schemas.microsoft.com/office/powerpoint/2010/main" val="2715158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Agenda">
    <p:bg>
      <p:bgPr>
        <a:solidFill>
          <a:schemeClr val="bg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FE31C6C-ECE1-5195-D8E5-AD1072647CA0}"/>
              </a:ext>
            </a:extLst>
          </p:cNvPr>
          <p:cNvSpPr>
            <a:spLocks noGrp="1"/>
          </p:cNvSpPr>
          <p:nvPr>
            <p:ph type="ctrTitle" hasCustomPrompt="1"/>
          </p:nvPr>
        </p:nvSpPr>
        <p:spPr>
          <a:xfrm>
            <a:off x="839788" y="1347788"/>
            <a:ext cx="3224212" cy="1404716"/>
          </a:xfrm>
        </p:spPr>
        <p:txBody>
          <a:bodyPr anchor="b"/>
          <a:lstStyle>
            <a:lvl1pPr algn="l">
              <a:defRPr sz="4400">
                <a:solidFill>
                  <a:schemeClr val="tx2"/>
                </a:solidFill>
              </a:defRPr>
            </a:lvl1pPr>
          </a:lstStyle>
          <a:p>
            <a:r>
              <a:rPr lang="sv-SE" dirty="0"/>
              <a:t>Agenda</a:t>
            </a:r>
          </a:p>
        </p:txBody>
      </p:sp>
      <p:sp>
        <p:nvSpPr>
          <p:cNvPr id="3" name="Underrubrik 2">
            <a:extLst>
              <a:ext uri="{FF2B5EF4-FFF2-40B4-BE49-F238E27FC236}">
                <a16:creationId xmlns:a16="http://schemas.microsoft.com/office/drawing/2014/main" id="{8E687666-4DC6-BE0D-001E-E728E7E1BCFC}"/>
              </a:ext>
            </a:extLst>
          </p:cNvPr>
          <p:cNvSpPr>
            <a:spLocks noGrp="1"/>
          </p:cNvSpPr>
          <p:nvPr>
            <p:ph type="subTitle" idx="1" hasCustomPrompt="1"/>
          </p:nvPr>
        </p:nvSpPr>
        <p:spPr>
          <a:xfrm>
            <a:off x="4292599" y="2275367"/>
            <a:ext cx="7435113" cy="4011133"/>
          </a:xfrm>
        </p:spPr>
        <p:txBody>
          <a:bodyPr/>
          <a:lstStyle>
            <a:lvl1pPr marL="342900" indent="-342900" algn="l">
              <a:buFont typeface="Arial" panose="020B0604020202020204" pitchFamily="34" charset="0"/>
              <a:buChar char="•"/>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Punkter</a:t>
            </a:r>
          </a:p>
        </p:txBody>
      </p:sp>
      <p:sp>
        <p:nvSpPr>
          <p:cNvPr id="4" name="Platshållare för datum 3">
            <a:extLst>
              <a:ext uri="{FF2B5EF4-FFF2-40B4-BE49-F238E27FC236}">
                <a16:creationId xmlns:a16="http://schemas.microsoft.com/office/drawing/2014/main" id="{56EDDF6F-322F-5ACC-CC28-818731FBA119}"/>
              </a:ext>
            </a:extLst>
          </p:cNvPr>
          <p:cNvSpPr>
            <a:spLocks noGrp="1"/>
          </p:cNvSpPr>
          <p:nvPr>
            <p:ph type="dt" sz="half" idx="10"/>
          </p:nvPr>
        </p:nvSpPr>
        <p:spPr/>
        <p:txBody>
          <a:bodyPr/>
          <a:lstStyle>
            <a:lvl1pPr>
              <a:defRPr>
                <a:solidFill>
                  <a:schemeClr val="tx2"/>
                </a:solidFill>
              </a:defRPr>
            </a:lvl1pPr>
          </a:lstStyle>
          <a:p>
            <a:fld id="{DF9A252D-42FD-964F-9D4B-A923078A1E7F}" type="datetimeFigureOut">
              <a:rPr lang="sv-SE" smtClean="0"/>
              <a:pPr/>
              <a:t>2024-10-03</a:t>
            </a:fld>
            <a:endParaRPr lang="sv-SE" dirty="0"/>
          </a:p>
        </p:txBody>
      </p:sp>
      <p:sp>
        <p:nvSpPr>
          <p:cNvPr id="5" name="Platshållare för sidfot 4">
            <a:extLst>
              <a:ext uri="{FF2B5EF4-FFF2-40B4-BE49-F238E27FC236}">
                <a16:creationId xmlns:a16="http://schemas.microsoft.com/office/drawing/2014/main" id="{AE0C90DB-B0F6-1BD2-E989-1F46F22422A2}"/>
              </a:ext>
            </a:extLst>
          </p:cNvPr>
          <p:cNvSpPr>
            <a:spLocks noGrp="1"/>
          </p:cNvSpPr>
          <p:nvPr>
            <p:ph type="ftr" sz="quarter" idx="11"/>
          </p:nvPr>
        </p:nvSpPr>
        <p:spPr/>
        <p:txBody>
          <a:bodyPr/>
          <a:lstStyle>
            <a:lvl1pPr>
              <a:defRPr>
                <a:solidFill>
                  <a:schemeClr val="tx2"/>
                </a:solidFill>
              </a:defRPr>
            </a:lvl1pPr>
          </a:lstStyle>
          <a:p>
            <a:endParaRPr lang="sv-SE" dirty="0"/>
          </a:p>
        </p:txBody>
      </p:sp>
      <p:sp>
        <p:nvSpPr>
          <p:cNvPr id="6" name="Platshållare för bildnummer 5">
            <a:extLst>
              <a:ext uri="{FF2B5EF4-FFF2-40B4-BE49-F238E27FC236}">
                <a16:creationId xmlns:a16="http://schemas.microsoft.com/office/drawing/2014/main" id="{6E14D709-3B1A-3CCE-3AF8-2A1C10B528A1}"/>
              </a:ext>
            </a:extLst>
          </p:cNvPr>
          <p:cNvSpPr>
            <a:spLocks noGrp="1"/>
          </p:cNvSpPr>
          <p:nvPr>
            <p:ph type="sldNum" sz="quarter" idx="12"/>
          </p:nvPr>
        </p:nvSpPr>
        <p:spPr/>
        <p:txBody>
          <a:bodyPr/>
          <a:lstStyle>
            <a:lvl1pPr>
              <a:defRPr>
                <a:solidFill>
                  <a:schemeClr val="tx2"/>
                </a:solidFill>
              </a:defRPr>
            </a:lvl1pPr>
          </a:lstStyle>
          <a:p>
            <a:fld id="{8D6D5F7C-CA1D-3C4C-A25E-2F7F10C66518}" type="slidenum">
              <a:rPr lang="sv-SE" smtClean="0"/>
              <a:pPr/>
              <a:t>‹#›</a:t>
            </a:fld>
            <a:endParaRPr lang="sv-SE" dirty="0"/>
          </a:p>
        </p:txBody>
      </p:sp>
    </p:spTree>
    <p:extLst>
      <p:ext uri="{BB962C8B-B14F-4D97-AF65-F5344CB8AC3E}">
        <p14:creationId xmlns:p14="http://schemas.microsoft.com/office/powerpoint/2010/main" val="2894143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 och text">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8D4CDB1F-D9FA-C678-48EC-211B4DF9CECC}"/>
              </a:ext>
            </a:extLst>
          </p:cNvPr>
          <p:cNvSpPr>
            <a:spLocks noGrp="1"/>
          </p:cNvSpPr>
          <p:nvPr>
            <p:ph idx="1"/>
          </p:nvPr>
        </p:nvSpPr>
        <p:spPr>
          <a:xfrm>
            <a:off x="839788" y="2935968"/>
            <a:ext cx="8977312" cy="2940292"/>
          </a:xfrm>
        </p:spPr>
        <p:txBody>
          <a:bodyPr/>
          <a:lstStyle>
            <a:lvl1pPr>
              <a:defRPr sz="2000"/>
            </a:lvl1pPr>
            <a:lvl2pPr>
              <a:defRPr sz="1800"/>
            </a:lvl2pPr>
            <a:lvl3pPr>
              <a:defRPr sz="1600"/>
            </a:lvl3pPr>
            <a:lvl4pPr>
              <a:defRPr sz="14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4" name="Platshållare för datum 3">
            <a:extLst>
              <a:ext uri="{FF2B5EF4-FFF2-40B4-BE49-F238E27FC236}">
                <a16:creationId xmlns:a16="http://schemas.microsoft.com/office/drawing/2014/main" id="{1129DA47-4DE2-E81C-828F-39D89734DF3C}"/>
              </a:ext>
            </a:extLst>
          </p:cNvPr>
          <p:cNvSpPr>
            <a:spLocks noGrp="1"/>
          </p:cNvSpPr>
          <p:nvPr>
            <p:ph type="dt" sz="half" idx="10"/>
          </p:nvPr>
        </p:nvSpPr>
        <p:spPr/>
        <p:txBody>
          <a:bodyPr/>
          <a:lstStyle/>
          <a:p>
            <a:fld id="{DF9A252D-42FD-964F-9D4B-A923078A1E7F}" type="datetimeFigureOut">
              <a:rPr lang="sv-SE" smtClean="0"/>
              <a:t>2024-10-03</a:t>
            </a:fld>
            <a:endParaRPr lang="sv-SE"/>
          </a:p>
        </p:txBody>
      </p:sp>
      <p:sp>
        <p:nvSpPr>
          <p:cNvPr id="5" name="Platshållare för sidfot 4">
            <a:extLst>
              <a:ext uri="{FF2B5EF4-FFF2-40B4-BE49-F238E27FC236}">
                <a16:creationId xmlns:a16="http://schemas.microsoft.com/office/drawing/2014/main" id="{C6878B04-B28F-27F9-644E-36F7066BB36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B09F749-C240-27D7-933B-649243A0CFE2}"/>
              </a:ext>
            </a:extLst>
          </p:cNvPr>
          <p:cNvSpPr>
            <a:spLocks noGrp="1"/>
          </p:cNvSpPr>
          <p:nvPr>
            <p:ph type="sldNum" sz="quarter" idx="12"/>
          </p:nvPr>
        </p:nvSpPr>
        <p:spPr/>
        <p:txBody>
          <a:bodyPr/>
          <a:lstStyle/>
          <a:p>
            <a:fld id="{8D6D5F7C-CA1D-3C4C-A25E-2F7F10C66518}" type="slidenum">
              <a:rPr lang="sv-SE" smtClean="0"/>
              <a:t>‹#›</a:t>
            </a:fld>
            <a:endParaRPr lang="sv-SE"/>
          </a:p>
        </p:txBody>
      </p:sp>
      <p:sp>
        <p:nvSpPr>
          <p:cNvPr id="7" name="Rubrik 1">
            <a:extLst>
              <a:ext uri="{FF2B5EF4-FFF2-40B4-BE49-F238E27FC236}">
                <a16:creationId xmlns:a16="http://schemas.microsoft.com/office/drawing/2014/main" id="{F952664C-8112-025E-70DB-806B88328EEE}"/>
              </a:ext>
            </a:extLst>
          </p:cNvPr>
          <p:cNvSpPr>
            <a:spLocks noGrp="1"/>
          </p:cNvSpPr>
          <p:nvPr>
            <p:ph type="title" hasCustomPrompt="1"/>
          </p:nvPr>
        </p:nvSpPr>
        <p:spPr>
          <a:xfrm>
            <a:off x="839788" y="1347788"/>
            <a:ext cx="8977312" cy="1383923"/>
          </a:xfrm>
        </p:spPr>
        <p:txBody>
          <a:bodyPr/>
          <a:lstStyle>
            <a:lvl1pPr>
              <a:defRPr sz="3600"/>
            </a:lvl1pPr>
          </a:lstStyle>
          <a:p>
            <a:r>
              <a:rPr lang="sv-SE" dirty="0"/>
              <a:t>Rubrik</a:t>
            </a:r>
          </a:p>
        </p:txBody>
      </p:sp>
    </p:spTree>
    <p:extLst>
      <p:ext uri="{BB962C8B-B14F-4D97-AF65-F5344CB8AC3E}">
        <p14:creationId xmlns:p14="http://schemas.microsoft.com/office/powerpoint/2010/main" val="583450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och bild">
    <p:bg>
      <p:bgPr>
        <a:solidFill>
          <a:schemeClr val="bg1"/>
        </a:solidFill>
        <a:effectLst/>
      </p:bgPr>
    </p:bg>
    <p:spTree>
      <p:nvGrpSpPr>
        <p:cNvPr id="1" name=""/>
        <p:cNvGrpSpPr/>
        <p:nvPr/>
      </p:nvGrpSpPr>
      <p:grpSpPr>
        <a:xfrm>
          <a:off x="0" y="0"/>
          <a:ext cx="0" cy="0"/>
          <a:chOff x="0" y="0"/>
          <a:chExt cx="0" cy="0"/>
        </a:xfrm>
      </p:grpSpPr>
      <p:sp>
        <p:nvSpPr>
          <p:cNvPr id="8" name="Platshållare för bild 7">
            <a:extLst>
              <a:ext uri="{FF2B5EF4-FFF2-40B4-BE49-F238E27FC236}">
                <a16:creationId xmlns:a16="http://schemas.microsoft.com/office/drawing/2014/main" id="{81427495-140A-99AA-6CD9-DFC20FE2450C}"/>
              </a:ext>
            </a:extLst>
          </p:cNvPr>
          <p:cNvSpPr>
            <a:spLocks noGrp="1"/>
          </p:cNvSpPr>
          <p:nvPr>
            <p:ph type="pic" sz="quarter" idx="13" hasCustomPrompt="1"/>
          </p:nvPr>
        </p:nvSpPr>
        <p:spPr>
          <a:xfrm>
            <a:off x="6210300" y="1347787"/>
            <a:ext cx="5524500" cy="4938713"/>
          </a:xfrm>
          <a:solidFill>
            <a:schemeClr val="accent6"/>
          </a:solidFill>
        </p:spPr>
        <p:txBody>
          <a:bodyPr/>
          <a:lstStyle>
            <a:lvl1pPr>
              <a:defRPr sz="2000"/>
            </a:lvl1pPr>
          </a:lstStyle>
          <a:p>
            <a:r>
              <a:rPr lang="sv-SE" dirty="0"/>
              <a:t>Klicka på ikonen eller dra och släpp en bild</a:t>
            </a:r>
          </a:p>
        </p:txBody>
      </p:sp>
      <p:sp>
        <p:nvSpPr>
          <p:cNvPr id="2" name="Rubrik 1">
            <a:extLst>
              <a:ext uri="{FF2B5EF4-FFF2-40B4-BE49-F238E27FC236}">
                <a16:creationId xmlns:a16="http://schemas.microsoft.com/office/drawing/2014/main" id="{1FE31C6C-ECE1-5195-D8E5-AD1072647CA0}"/>
              </a:ext>
            </a:extLst>
          </p:cNvPr>
          <p:cNvSpPr>
            <a:spLocks noGrp="1"/>
          </p:cNvSpPr>
          <p:nvPr>
            <p:ph type="ctrTitle" hasCustomPrompt="1"/>
          </p:nvPr>
        </p:nvSpPr>
        <p:spPr>
          <a:xfrm>
            <a:off x="839788" y="1098693"/>
            <a:ext cx="4901793" cy="1633022"/>
          </a:xfrm>
        </p:spPr>
        <p:txBody>
          <a:bodyPr anchor="b"/>
          <a:lstStyle>
            <a:lvl1pPr algn="l">
              <a:defRPr sz="3600"/>
            </a:lvl1pPr>
          </a:lstStyle>
          <a:p>
            <a:r>
              <a:rPr lang="sv-SE" dirty="0"/>
              <a:t>Rubrik</a:t>
            </a:r>
          </a:p>
        </p:txBody>
      </p:sp>
      <p:sp>
        <p:nvSpPr>
          <p:cNvPr id="3" name="Underrubrik 2">
            <a:extLst>
              <a:ext uri="{FF2B5EF4-FFF2-40B4-BE49-F238E27FC236}">
                <a16:creationId xmlns:a16="http://schemas.microsoft.com/office/drawing/2014/main" id="{8E687666-4DC6-BE0D-001E-E728E7E1BCFC}"/>
              </a:ext>
            </a:extLst>
          </p:cNvPr>
          <p:cNvSpPr>
            <a:spLocks noGrp="1"/>
          </p:cNvSpPr>
          <p:nvPr>
            <p:ph type="subTitle" idx="1"/>
          </p:nvPr>
        </p:nvSpPr>
        <p:spPr>
          <a:xfrm>
            <a:off x="839788" y="2927498"/>
            <a:ext cx="4901793" cy="3359001"/>
          </a:xfrm>
        </p:spPr>
        <p:txBody>
          <a:bodyPr/>
          <a:lstStyle>
            <a:lvl1pPr marL="0" indent="0" algn="l">
              <a:buFont typeface="Arial" panose="020B0604020202020204" pitchFamily="34" charset="0"/>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dirty="0"/>
          </a:p>
        </p:txBody>
      </p:sp>
      <p:sp>
        <p:nvSpPr>
          <p:cNvPr id="4" name="Platshållare för datum 3">
            <a:extLst>
              <a:ext uri="{FF2B5EF4-FFF2-40B4-BE49-F238E27FC236}">
                <a16:creationId xmlns:a16="http://schemas.microsoft.com/office/drawing/2014/main" id="{56EDDF6F-322F-5ACC-CC28-818731FBA119}"/>
              </a:ext>
            </a:extLst>
          </p:cNvPr>
          <p:cNvSpPr>
            <a:spLocks noGrp="1"/>
          </p:cNvSpPr>
          <p:nvPr>
            <p:ph type="dt" sz="half" idx="10"/>
          </p:nvPr>
        </p:nvSpPr>
        <p:spPr/>
        <p:txBody>
          <a:bodyPr/>
          <a:lstStyle/>
          <a:p>
            <a:fld id="{DF9A252D-42FD-964F-9D4B-A923078A1E7F}" type="datetimeFigureOut">
              <a:rPr lang="sv-SE" smtClean="0"/>
              <a:t>2024-10-03</a:t>
            </a:fld>
            <a:endParaRPr lang="sv-SE"/>
          </a:p>
        </p:txBody>
      </p:sp>
      <p:sp>
        <p:nvSpPr>
          <p:cNvPr id="5" name="Platshållare för sidfot 4">
            <a:extLst>
              <a:ext uri="{FF2B5EF4-FFF2-40B4-BE49-F238E27FC236}">
                <a16:creationId xmlns:a16="http://schemas.microsoft.com/office/drawing/2014/main" id="{AE0C90DB-B0F6-1BD2-E989-1F46F22422A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E14D709-3B1A-3CCE-3AF8-2A1C10B528A1}"/>
              </a:ext>
            </a:extLst>
          </p:cNvPr>
          <p:cNvSpPr>
            <a:spLocks noGrp="1"/>
          </p:cNvSpPr>
          <p:nvPr>
            <p:ph type="sldNum" sz="quarter" idx="12"/>
          </p:nvPr>
        </p:nvSpPr>
        <p:spPr/>
        <p:txBody>
          <a:bodyPr/>
          <a:lstStyle/>
          <a:p>
            <a:fld id="{8D6D5F7C-CA1D-3C4C-A25E-2F7F10C66518}" type="slidenum">
              <a:rPr lang="sv-SE" smtClean="0"/>
              <a:t>‹#›</a:t>
            </a:fld>
            <a:endParaRPr lang="sv-SE"/>
          </a:p>
        </p:txBody>
      </p:sp>
    </p:spTree>
    <p:extLst>
      <p:ext uri="{BB962C8B-B14F-4D97-AF65-F5344CB8AC3E}">
        <p14:creationId xmlns:p14="http://schemas.microsoft.com/office/powerpoint/2010/main" val="3945900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och utfallande bild 1">
    <p:bg>
      <p:bgPr>
        <a:solidFill>
          <a:schemeClr val="bg1"/>
        </a:solidFill>
        <a:effectLst/>
      </p:bgPr>
    </p:bg>
    <p:spTree>
      <p:nvGrpSpPr>
        <p:cNvPr id="1" name=""/>
        <p:cNvGrpSpPr/>
        <p:nvPr/>
      </p:nvGrpSpPr>
      <p:grpSpPr>
        <a:xfrm>
          <a:off x="0" y="0"/>
          <a:ext cx="0" cy="0"/>
          <a:chOff x="0" y="0"/>
          <a:chExt cx="0" cy="0"/>
        </a:xfrm>
      </p:grpSpPr>
      <p:sp>
        <p:nvSpPr>
          <p:cNvPr id="9" name="Platshållare för bild 8">
            <a:extLst>
              <a:ext uri="{FF2B5EF4-FFF2-40B4-BE49-F238E27FC236}">
                <a16:creationId xmlns:a16="http://schemas.microsoft.com/office/drawing/2014/main" id="{23E96183-2D3D-BC97-BA07-D720F9902E4A}"/>
              </a:ext>
            </a:extLst>
          </p:cNvPr>
          <p:cNvSpPr>
            <a:spLocks noGrp="1"/>
          </p:cNvSpPr>
          <p:nvPr>
            <p:ph type="pic" sz="quarter" idx="13" hasCustomPrompt="1"/>
          </p:nvPr>
        </p:nvSpPr>
        <p:spPr>
          <a:xfrm>
            <a:off x="6096000" y="1"/>
            <a:ext cx="6095999" cy="6857998"/>
          </a:xfrm>
          <a:custGeom>
            <a:avLst/>
            <a:gdLst>
              <a:gd name="connsiteX0" fmla="*/ 4631112 w 6095999"/>
              <a:gd name="connsiteY0" fmla="*/ 778001 h 6857998"/>
              <a:gd name="connsiteX1" fmla="*/ 4583225 w 6095999"/>
              <a:gd name="connsiteY1" fmla="*/ 825899 h 6857998"/>
              <a:gd name="connsiteX2" fmla="*/ 4631112 w 6095999"/>
              <a:gd name="connsiteY2" fmla="*/ 873798 h 6857998"/>
              <a:gd name="connsiteX3" fmla="*/ 4679000 w 6095999"/>
              <a:gd name="connsiteY3" fmla="*/ 825899 h 6857998"/>
              <a:gd name="connsiteX4" fmla="*/ 4631112 w 6095999"/>
              <a:gd name="connsiteY4" fmla="*/ 778001 h 6857998"/>
              <a:gd name="connsiteX5" fmla="*/ 5178811 w 6095999"/>
              <a:gd name="connsiteY5" fmla="*/ 771318 h 6857998"/>
              <a:gd name="connsiteX6" fmla="*/ 5195516 w 6095999"/>
              <a:gd name="connsiteY6" fmla="*/ 816320 h 6857998"/>
              <a:gd name="connsiteX7" fmla="*/ 5161660 w 6095999"/>
              <a:gd name="connsiteY7" fmla="*/ 816320 h 6857998"/>
              <a:gd name="connsiteX8" fmla="*/ 5170347 w 6095999"/>
              <a:gd name="connsiteY8" fmla="*/ 675521 h 6857998"/>
              <a:gd name="connsiteX9" fmla="*/ 5082145 w 6095999"/>
              <a:gd name="connsiteY9" fmla="*/ 873130 h 6857998"/>
              <a:gd name="connsiteX10" fmla="*/ 5136492 w 6095999"/>
              <a:gd name="connsiteY10" fmla="*/ 873130 h 6857998"/>
              <a:gd name="connsiteX11" fmla="*/ 5143619 w 6095999"/>
              <a:gd name="connsiteY11" fmla="*/ 856867 h 6857998"/>
              <a:gd name="connsiteX12" fmla="*/ 5213334 w 6095999"/>
              <a:gd name="connsiteY12" fmla="*/ 856867 h 6857998"/>
              <a:gd name="connsiteX13" fmla="*/ 5220462 w 6095999"/>
              <a:gd name="connsiteY13" fmla="*/ 873130 h 6857998"/>
              <a:gd name="connsiteX14" fmla="*/ 5274808 w 6095999"/>
              <a:gd name="connsiteY14" fmla="*/ 873130 h 6857998"/>
              <a:gd name="connsiteX15" fmla="*/ 5186606 w 6095999"/>
              <a:gd name="connsiteY15" fmla="*/ 675521 h 6857998"/>
              <a:gd name="connsiteX16" fmla="*/ 5010202 w 6095999"/>
              <a:gd name="connsiteY16" fmla="*/ 675298 h 6857998"/>
              <a:gd name="connsiteX17" fmla="*/ 4942269 w 6095999"/>
              <a:gd name="connsiteY17" fmla="*/ 732553 h 6857998"/>
              <a:gd name="connsiteX18" fmla="*/ 4991270 w 6095999"/>
              <a:gd name="connsiteY18" fmla="*/ 791146 h 6857998"/>
              <a:gd name="connsiteX19" fmla="*/ 5011316 w 6095999"/>
              <a:gd name="connsiteY19" fmla="*/ 800057 h 6857998"/>
              <a:gd name="connsiteX20" fmla="*/ 5030916 w 6095999"/>
              <a:gd name="connsiteY20" fmla="*/ 818102 h 6857998"/>
              <a:gd name="connsiteX21" fmla="*/ 5010870 w 6095999"/>
              <a:gd name="connsiteY21" fmla="*/ 832138 h 6857998"/>
              <a:gd name="connsiteX22" fmla="*/ 4967660 w 6095999"/>
              <a:gd name="connsiteY22" fmla="*/ 807186 h 6857998"/>
              <a:gd name="connsiteX23" fmla="*/ 4933582 w 6095999"/>
              <a:gd name="connsiteY23" fmla="*/ 833029 h 6857998"/>
              <a:gd name="connsiteX24" fmla="*/ 5010870 w 6095999"/>
              <a:gd name="connsiteY24" fmla="*/ 876472 h 6857998"/>
              <a:gd name="connsiteX25" fmla="*/ 5081922 w 6095999"/>
              <a:gd name="connsiteY25" fmla="*/ 815875 h 6857998"/>
              <a:gd name="connsiteX26" fmla="*/ 5032252 w 6095999"/>
              <a:gd name="connsiteY26" fmla="*/ 757282 h 6857998"/>
              <a:gd name="connsiteX27" fmla="*/ 5009979 w 6095999"/>
              <a:gd name="connsiteY27" fmla="*/ 747926 h 6857998"/>
              <a:gd name="connsiteX28" fmla="*/ 4993274 w 6095999"/>
              <a:gd name="connsiteY28" fmla="*/ 732108 h 6857998"/>
              <a:gd name="connsiteX29" fmla="*/ 5010647 w 6095999"/>
              <a:gd name="connsiteY29" fmla="*/ 719855 h 6857998"/>
              <a:gd name="connsiteX30" fmla="*/ 5042721 w 6095999"/>
              <a:gd name="connsiteY30" fmla="*/ 740351 h 6857998"/>
              <a:gd name="connsiteX31" fmla="*/ 5076576 w 6095999"/>
              <a:gd name="connsiteY31" fmla="*/ 714508 h 6857998"/>
              <a:gd name="connsiteX32" fmla="*/ 5010202 w 6095999"/>
              <a:gd name="connsiteY32" fmla="*/ 675298 h 6857998"/>
              <a:gd name="connsiteX33" fmla="*/ 5577724 w 6095999"/>
              <a:gd name="connsiteY33" fmla="*/ 675298 h 6857998"/>
              <a:gd name="connsiteX34" fmla="*/ 5509791 w 6095999"/>
              <a:gd name="connsiteY34" fmla="*/ 732553 h 6857998"/>
              <a:gd name="connsiteX35" fmla="*/ 5558792 w 6095999"/>
              <a:gd name="connsiteY35" fmla="*/ 791146 h 6857998"/>
              <a:gd name="connsiteX36" fmla="*/ 5578838 w 6095999"/>
              <a:gd name="connsiteY36" fmla="*/ 800057 h 6857998"/>
              <a:gd name="connsiteX37" fmla="*/ 5598438 w 6095999"/>
              <a:gd name="connsiteY37" fmla="*/ 818102 h 6857998"/>
              <a:gd name="connsiteX38" fmla="*/ 5578392 w 6095999"/>
              <a:gd name="connsiteY38" fmla="*/ 832138 h 6857998"/>
              <a:gd name="connsiteX39" fmla="*/ 5535182 w 6095999"/>
              <a:gd name="connsiteY39" fmla="*/ 807186 h 6857998"/>
              <a:gd name="connsiteX40" fmla="*/ 5501104 w 6095999"/>
              <a:gd name="connsiteY40" fmla="*/ 833029 h 6857998"/>
              <a:gd name="connsiteX41" fmla="*/ 5578392 w 6095999"/>
              <a:gd name="connsiteY41" fmla="*/ 876472 h 6857998"/>
              <a:gd name="connsiteX42" fmla="*/ 5649444 w 6095999"/>
              <a:gd name="connsiteY42" fmla="*/ 815875 h 6857998"/>
              <a:gd name="connsiteX43" fmla="*/ 5599774 w 6095999"/>
              <a:gd name="connsiteY43" fmla="*/ 757282 h 6857998"/>
              <a:gd name="connsiteX44" fmla="*/ 5577501 w 6095999"/>
              <a:gd name="connsiteY44" fmla="*/ 747926 h 6857998"/>
              <a:gd name="connsiteX45" fmla="*/ 5560796 w 6095999"/>
              <a:gd name="connsiteY45" fmla="*/ 732108 h 6857998"/>
              <a:gd name="connsiteX46" fmla="*/ 5578169 w 6095999"/>
              <a:gd name="connsiteY46" fmla="*/ 719855 h 6857998"/>
              <a:gd name="connsiteX47" fmla="*/ 5610243 w 6095999"/>
              <a:gd name="connsiteY47" fmla="*/ 740351 h 6857998"/>
              <a:gd name="connsiteX48" fmla="*/ 5644098 w 6095999"/>
              <a:gd name="connsiteY48" fmla="*/ 714508 h 6857998"/>
              <a:gd name="connsiteX49" fmla="*/ 5577724 w 6095999"/>
              <a:gd name="connsiteY49" fmla="*/ 675298 h 6857998"/>
              <a:gd name="connsiteX50" fmla="*/ 5288172 w 6095999"/>
              <a:gd name="connsiteY50" fmla="*/ 675076 h 6857998"/>
              <a:gd name="connsiteX51" fmla="*/ 5288172 w 6095999"/>
              <a:gd name="connsiteY51" fmla="*/ 872685 h 6857998"/>
              <a:gd name="connsiteX52" fmla="*/ 5338732 w 6095999"/>
              <a:gd name="connsiteY52" fmla="*/ 872685 h 6857998"/>
              <a:gd name="connsiteX53" fmla="*/ 5338732 w 6095999"/>
              <a:gd name="connsiteY53" fmla="*/ 791592 h 6857998"/>
              <a:gd name="connsiteX54" fmla="*/ 5378824 w 6095999"/>
              <a:gd name="connsiteY54" fmla="*/ 838376 h 6857998"/>
              <a:gd name="connsiteX55" fmla="*/ 5395083 w 6095999"/>
              <a:gd name="connsiteY55" fmla="*/ 838376 h 6857998"/>
              <a:gd name="connsiteX56" fmla="*/ 5435398 w 6095999"/>
              <a:gd name="connsiteY56" fmla="*/ 791369 h 6857998"/>
              <a:gd name="connsiteX57" fmla="*/ 5435398 w 6095999"/>
              <a:gd name="connsiteY57" fmla="*/ 872908 h 6857998"/>
              <a:gd name="connsiteX58" fmla="*/ 5485958 w 6095999"/>
              <a:gd name="connsiteY58" fmla="*/ 872908 h 6857998"/>
              <a:gd name="connsiteX59" fmla="*/ 5485958 w 6095999"/>
              <a:gd name="connsiteY59" fmla="*/ 675299 h 6857998"/>
              <a:gd name="connsiteX60" fmla="*/ 5485958 w 6095999"/>
              <a:gd name="connsiteY60" fmla="*/ 675076 h 6857998"/>
              <a:gd name="connsiteX61" fmla="*/ 5469699 w 6095999"/>
              <a:gd name="connsiteY61" fmla="*/ 675076 h 6857998"/>
              <a:gd name="connsiteX62" fmla="*/ 5387065 w 6095999"/>
              <a:gd name="connsiteY62" fmla="*/ 775997 h 6857998"/>
              <a:gd name="connsiteX63" fmla="*/ 5304431 w 6095999"/>
              <a:gd name="connsiteY63" fmla="*/ 675076 h 6857998"/>
              <a:gd name="connsiteX64" fmla="*/ 5572378 w 6095999"/>
              <a:gd name="connsiteY64" fmla="*/ 595319 h 6857998"/>
              <a:gd name="connsiteX65" fmla="*/ 5607570 w 6095999"/>
              <a:gd name="connsiteY65" fmla="*/ 595319 h 6857998"/>
              <a:gd name="connsiteX66" fmla="*/ 5607570 w 6095999"/>
              <a:gd name="connsiteY66" fmla="*/ 597769 h 6857998"/>
              <a:gd name="connsiteX67" fmla="*/ 5572155 w 6095999"/>
              <a:gd name="connsiteY67" fmla="*/ 630073 h 6857998"/>
              <a:gd name="connsiteX68" fmla="*/ 5548100 w 6095999"/>
              <a:gd name="connsiteY68" fmla="*/ 612027 h 6857998"/>
              <a:gd name="connsiteX69" fmla="*/ 5572378 w 6095999"/>
              <a:gd name="connsiteY69" fmla="*/ 595319 h 6857998"/>
              <a:gd name="connsiteX70" fmla="*/ 5155201 w 6095999"/>
              <a:gd name="connsiteY70" fmla="*/ 512666 h 6857998"/>
              <a:gd name="connsiteX71" fmla="*/ 5155201 w 6095999"/>
              <a:gd name="connsiteY71" fmla="*/ 649678 h 6857998"/>
              <a:gd name="connsiteX72" fmla="*/ 5184601 w 6095999"/>
              <a:gd name="connsiteY72" fmla="*/ 649678 h 6857998"/>
              <a:gd name="connsiteX73" fmla="*/ 5184601 w 6095999"/>
              <a:gd name="connsiteY73" fmla="*/ 512666 h 6857998"/>
              <a:gd name="connsiteX74" fmla="*/ 5155424 w 6095999"/>
              <a:gd name="connsiteY74" fmla="*/ 512666 h 6857998"/>
              <a:gd name="connsiteX75" fmla="*/ 5499767 w 6095999"/>
              <a:gd name="connsiteY75" fmla="*/ 511107 h 6857998"/>
              <a:gd name="connsiteX76" fmla="*/ 5459898 w 6095999"/>
              <a:gd name="connsiteY76" fmla="*/ 530266 h 6857998"/>
              <a:gd name="connsiteX77" fmla="*/ 5459898 w 6095999"/>
              <a:gd name="connsiteY77" fmla="*/ 512443 h 6857998"/>
              <a:gd name="connsiteX78" fmla="*/ 5432502 w 6095999"/>
              <a:gd name="connsiteY78" fmla="*/ 512443 h 6857998"/>
              <a:gd name="connsiteX79" fmla="*/ 5432502 w 6095999"/>
              <a:gd name="connsiteY79" fmla="*/ 649455 h 6857998"/>
              <a:gd name="connsiteX80" fmla="*/ 5461903 w 6095999"/>
              <a:gd name="connsiteY80" fmla="*/ 649455 h 6857998"/>
              <a:gd name="connsiteX81" fmla="*/ 5461903 w 6095999"/>
              <a:gd name="connsiteY81" fmla="*/ 576382 h 6857998"/>
              <a:gd name="connsiteX82" fmla="*/ 5501994 w 6095999"/>
              <a:gd name="connsiteY82" fmla="*/ 538509 h 6857998"/>
              <a:gd name="connsiteX83" fmla="*/ 5510904 w 6095999"/>
              <a:gd name="connsiteY83" fmla="*/ 538509 h 6857998"/>
              <a:gd name="connsiteX84" fmla="*/ 5510904 w 6095999"/>
              <a:gd name="connsiteY84" fmla="*/ 512665 h 6857998"/>
              <a:gd name="connsiteX85" fmla="*/ 5499767 w 6095999"/>
              <a:gd name="connsiteY85" fmla="*/ 511107 h 6857998"/>
              <a:gd name="connsiteX86" fmla="*/ 5258549 w 6095999"/>
              <a:gd name="connsiteY86" fmla="*/ 509770 h 6857998"/>
              <a:gd name="connsiteX87" fmla="*/ 5210216 w 6095999"/>
              <a:gd name="connsiteY87" fmla="*/ 549425 h 6857998"/>
              <a:gd name="connsiteX88" fmla="*/ 5245853 w 6095999"/>
              <a:gd name="connsiteY88" fmla="*/ 589304 h 6857998"/>
              <a:gd name="connsiteX89" fmla="*/ 5259885 w 6095999"/>
              <a:gd name="connsiteY89" fmla="*/ 595096 h 6857998"/>
              <a:gd name="connsiteX90" fmla="*/ 5279040 w 6095999"/>
              <a:gd name="connsiteY90" fmla="*/ 612028 h 6857998"/>
              <a:gd name="connsiteX91" fmla="*/ 5256990 w 6095999"/>
              <a:gd name="connsiteY91" fmla="*/ 627400 h 6857998"/>
              <a:gd name="connsiteX92" fmla="*/ 5218457 w 6095999"/>
              <a:gd name="connsiteY92" fmla="*/ 607795 h 6857998"/>
              <a:gd name="connsiteX93" fmla="*/ 5201752 w 6095999"/>
              <a:gd name="connsiteY93" fmla="*/ 626286 h 6857998"/>
              <a:gd name="connsiteX94" fmla="*/ 5257212 w 6095999"/>
              <a:gd name="connsiteY94" fmla="*/ 652797 h 6857998"/>
              <a:gd name="connsiteX95" fmla="*/ 5307995 w 6095999"/>
              <a:gd name="connsiteY95" fmla="*/ 610914 h 6857998"/>
              <a:gd name="connsiteX96" fmla="*/ 5270576 w 6095999"/>
              <a:gd name="connsiteY96" fmla="*/ 569699 h 6857998"/>
              <a:gd name="connsiteX97" fmla="*/ 5257435 w 6095999"/>
              <a:gd name="connsiteY97" fmla="*/ 564352 h 6857998"/>
              <a:gd name="connsiteX98" fmla="*/ 5239394 w 6095999"/>
              <a:gd name="connsiteY98" fmla="*/ 548089 h 6857998"/>
              <a:gd name="connsiteX99" fmla="*/ 5258103 w 6095999"/>
              <a:gd name="connsiteY99" fmla="*/ 534945 h 6857998"/>
              <a:gd name="connsiteX100" fmla="*/ 5290177 w 6095999"/>
              <a:gd name="connsiteY100" fmla="*/ 548980 h 6857998"/>
              <a:gd name="connsiteX101" fmla="*/ 5305991 w 6095999"/>
              <a:gd name="connsiteY101" fmla="*/ 530934 h 6857998"/>
              <a:gd name="connsiteX102" fmla="*/ 5258549 w 6095999"/>
              <a:gd name="connsiteY102" fmla="*/ 509770 h 6857998"/>
              <a:gd name="connsiteX103" fmla="*/ 5581064 w 6095999"/>
              <a:gd name="connsiteY103" fmla="*/ 509324 h 6857998"/>
              <a:gd name="connsiteX104" fmla="*/ 5523377 w 6095999"/>
              <a:gd name="connsiteY104" fmla="*/ 538731 h 6857998"/>
              <a:gd name="connsiteX105" fmla="*/ 5540305 w 6095999"/>
              <a:gd name="connsiteY105" fmla="*/ 556109 h 6857998"/>
              <a:gd name="connsiteX106" fmla="*/ 5578169 w 6095999"/>
              <a:gd name="connsiteY106" fmla="*/ 535835 h 6857998"/>
              <a:gd name="connsiteX107" fmla="*/ 5607570 w 6095999"/>
              <a:gd name="connsiteY107" fmla="*/ 565243 h 6857998"/>
              <a:gd name="connsiteX108" fmla="*/ 5607570 w 6095999"/>
              <a:gd name="connsiteY108" fmla="*/ 574154 h 6857998"/>
              <a:gd name="connsiteX109" fmla="*/ 5568814 w 6095999"/>
              <a:gd name="connsiteY109" fmla="*/ 574154 h 6857998"/>
              <a:gd name="connsiteX110" fmla="*/ 5518254 w 6095999"/>
              <a:gd name="connsiteY110" fmla="*/ 613141 h 6857998"/>
              <a:gd name="connsiteX111" fmla="*/ 5565919 w 6095999"/>
              <a:gd name="connsiteY111" fmla="*/ 652797 h 6857998"/>
              <a:gd name="connsiteX112" fmla="*/ 5609797 w 6095999"/>
              <a:gd name="connsiteY112" fmla="*/ 634306 h 6857998"/>
              <a:gd name="connsiteX113" fmla="*/ 5609797 w 6095999"/>
              <a:gd name="connsiteY113" fmla="*/ 649678 h 6857998"/>
              <a:gd name="connsiteX114" fmla="*/ 5637193 w 6095999"/>
              <a:gd name="connsiteY114" fmla="*/ 649678 h 6857998"/>
              <a:gd name="connsiteX115" fmla="*/ 5637193 w 6095999"/>
              <a:gd name="connsiteY115" fmla="*/ 566802 h 6857998"/>
              <a:gd name="connsiteX116" fmla="*/ 5581064 w 6095999"/>
              <a:gd name="connsiteY116" fmla="*/ 509324 h 6857998"/>
              <a:gd name="connsiteX117" fmla="*/ 5341405 w 6095999"/>
              <a:gd name="connsiteY117" fmla="*/ 476353 h 6857998"/>
              <a:gd name="connsiteX118" fmla="*/ 5341405 w 6095999"/>
              <a:gd name="connsiteY118" fmla="*/ 512444 h 6857998"/>
              <a:gd name="connsiteX119" fmla="*/ 5319132 w 6095999"/>
              <a:gd name="connsiteY119" fmla="*/ 512444 h 6857998"/>
              <a:gd name="connsiteX120" fmla="*/ 5319132 w 6095999"/>
              <a:gd name="connsiteY120" fmla="*/ 537841 h 6857998"/>
              <a:gd name="connsiteX121" fmla="*/ 5341405 w 6095999"/>
              <a:gd name="connsiteY121" fmla="*/ 537841 h 6857998"/>
              <a:gd name="connsiteX122" fmla="*/ 5341405 w 6095999"/>
              <a:gd name="connsiteY122" fmla="*/ 604899 h 6857998"/>
              <a:gd name="connsiteX123" fmla="*/ 5391965 w 6095999"/>
              <a:gd name="connsiteY123" fmla="*/ 652575 h 6857998"/>
              <a:gd name="connsiteX124" fmla="*/ 5416243 w 6095999"/>
              <a:gd name="connsiteY124" fmla="*/ 649456 h 6857998"/>
              <a:gd name="connsiteX125" fmla="*/ 5416243 w 6095999"/>
              <a:gd name="connsiteY125" fmla="*/ 624727 h 6857998"/>
              <a:gd name="connsiteX126" fmla="*/ 5398202 w 6095999"/>
              <a:gd name="connsiteY126" fmla="*/ 625841 h 6857998"/>
              <a:gd name="connsiteX127" fmla="*/ 5371029 w 6095999"/>
              <a:gd name="connsiteY127" fmla="*/ 602226 h 6857998"/>
              <a:gd name="connsiteX128" fmla="*/ 5371029 w 6095999"/>
              <a:gd name="connsiteY128" fmla="*/ 537841 h 6857998"/>
              <a:gd name="connsiteX129" fmla="*/ 5411788 w 6095999"/>
              <a:gd name="connsiteY129" fmla="*/ 537841 h 6857998"/>
              <a:gd name="connsiteX130" fmla="*/ 5411788 w 6095999"/>
              <a:gd name="connsiteY130" fmla="*/ 512444 h 6857998"/>
              <a:gd name="connsiteX131" fmla="*/ 5371029 w 6095999"/>
              <a:gd name="connsiteY131" fmla="*/ 512444 h 6857998"/>
              <a:gd name="connsiteX132" fmla="*/ 5371029 w 6095999"/>
              <a:gd name="connsiteY132" fmla="*/ 476353 h 6857998"/>
              <a:gd name="connsiteX133" fmla="*/ 4951178 w 6095999"/>
              <a:gd name="connsiteY133" fmla="*/ 462317 h 6857998"/>
              <a:gd name="connsiteX134" fmla="*/ 4951178 w 6095999"/>
              <a:gd name="connsiteY134" fmla="*/ 649678 h 6857998"/>
              <a:gd name="connsiteX135" fmla="*/ 4980801 w 6095999"/>
              <a:gd name="connsiteY135" fmla="*/ 649678 h 6857998"/>
              <a:gd name="connsiteX136" fmla="*/ 4980801 w 6095999"/>
              <a:gd name="connsiteY136" fmla="*/ 533831 h 6857998"/>
              <a:gd name="connsiteX137" fmla="*/ 5033812 w 6095999"/>
              <a:gd name="connsiteY137" fmla="*/ 603339 h 6857998"/>
              <a:gd name="connsiteX138" fmla="*/ 5043834 w 6095999"/>
              <a:gd name="connsiteY138" fmla="*/ 603339 h 6857998"/>
              <a:gd name="connsiteX139" fmla="*/ 5096622 w 6095999"/>
              <a:gd name="connsiteY139" fmla="*/ 534053 h 6857998"/>
              <a:gd name="connsiteX140" fmla="*/ 5096622 w 6095999"/>
              <a:gd name="connsiteY140" fmla="*/ 649678 h 6857998"/>
              <a:gd name="connsiteX141" fmla="*/ 5126245 w 6095999"/>
              <a:gd name="connsiteY141" fmla="*/ 649678 h 6857998"/>
              <a:gd name="connsiteX142" fmla="*/ 5126245 w 6095999"/>
              <a:gd name="connsiteY142" fmla="*/ 462317 h 6857998"/>
              <a:gd name="connsiteX143" fmla="*/ 5116000 w 6095999"/>
              <a:gd name="connsiteY143" fmla="*/ 462317 h 6857998"/>
              <a:gd name="connsiteX144" fmla="*/ 5038712 w 6095999"/>
              <a:gd name="connsiteY144" fmla="*/ 565243 h 6857998"/>
              <a:gd name="connsiteX145" fmla="*/ 4961424 w 6095999"/>
              <a:gd name="connsiteY145" fmla="*/ 462317 h 6857998"/>
              <a:gd name="connsiteX146" fmla="*/ 4630889 w 6095999"/>
              <a:gd name="connsiteY146" fmla="*/ 462316 h 6857998"/>
              <a:gd name="connsiteX147" fmla="*/ 4494800 w 6095999"/>
              <a:gd name="connsiteY147" fmla="*/ 598437 h 6857998"/>
              <a:gd name="connsiteX148" fmla="*/ 4636680 w 6095999"/>
              <a:gd name="connsiteY148" fmla="*/ 735894 h 6857998"/>
              <a:gd name="connsiteX149" fmla="*/ 4725550 w 6095999"/>
              <a:gd name="connsiteY149" fmla="*/ 708492 h 6857998"/>
              <a:gd name="connsiteX150" fmla="*/ 4768092 w 6095999"/>
              <a:gd name="connsiteY150" fmla="*/ 693343 h 6857998"/>
              <a:gd name="connsiteX151" fmla="*/ 4816202 w 6095999"/>
              <a:gd name="connsiteY151" fmla="*/ 736786 h 6857998"/>
              <a:gd name="connsiteX152" fmla="*/ 4774106 w 6095999"/>
              <a:gd name="connsiteY152" fmla="*/ 778892 h 6857998"/>
              <a:gd name="connsiteX153" fmla="*/ 4702609 w 6095999"/>
              <a:gd name="connsiteY153" fmla="*/ 778892 h 6857998"/>
              <a:gd name="connsiteX154" fmla="*/ 4702609 w 6095999"/>
              <a:gd name="connsiteY154" fmla="*/ 872906 h 6857998"/>
              <a:gd name="connsiteX155" fmla="*/ 4774106 w 6095999"/>
              <a:gd name="connsiteY155" fmla="*/ 872906 h 6857998"/>
              <a:gd name="connsiteX156" fmla="*/ 4910195 w 6095999"/>
              <a:gd name="connsiteY156" fmla="*/ 736786 h 6857998"/>
              <a:gd name="connsiteX157" fmla="*/ 4768315 w 6095999"/>
              <a:gd name="connsiteY157" fmla="*/ 599328 h 6857998"/>
              <a:gd name="connsiteX158" fmla="*/ 4679445 w 6095999"/>
              <a:gd name="connsiteY158" fmla="*/ 626730 h 6857998"/>
              <a:gd name="connsiteX159" fmla="*/ 4636903 w 6095999"/>
              <a:gd name="connsiteY159" fmla="*/ 641880 h 6857998"/>
              <a:gd name="connsiteX160" fmla="*/ 4588793 w 6095999"/>
              <a:gd name="connsiteY160" fmla="*/ 598437 h 6857998"/>
              <a:gd name="connsiteX161" fmla="*/ 4630889 w 6095999"/>
              <a:gd name="connsiteY161" fmla="*/ 556331 h 6857998"/>
              <a:gd name="connsiteX162" fmla="*/ 4702386 w 6095999"/>
              <a:gd name="connsiteY162" fmla="*/ 556331 h 6857998"/>
              <a:gd name="connsiteX163" fmla="*/ 4702386 w 6095999"/>
              <a:gd name="connsiteY163" fmla="*/ 462316 h 6857998"/>
              <a:gd name="connsiteX164" fmla="*/ 4773883 w 6095999"/>
              <a:gd name="connsiteY164" fmla="*/ 461425 h 6857998"/>
              <a:gd name="connsiteX165" fmla="*/ 4725996 w 6095999"/>
              <a:gd name="connsiteY165" fmla="*/ 509323 h 6857998"/>
              <a:gd name="connsiteX166" fmla="*/ 4773883 w 6095999"/>
              <a:gd name="connsiteY166" fmla="*/ 557222 h 6857998"/>
              <a:gd name="connsiteX167" fmla="*/ 4821771 w 6095999"/>
              <a:gd name="connsiteY167" fmla="*/ 509323 h 6857998"/>
              <a:gd name="connsiteX168" fmla="*/ 4773883 w 6095999"/>
              <a:gd name="connsiteY168" fmla="*/ 461425 h 6857998"/>
              <a:gd name="connsiteX169" fmla="*/ 5170124 w 6095999"/>
              <a:gd name="connsiteY169" fmla="*/ 450287 h 6857998"/>
              <a:gd name="connsiteX170" fmla="*/ 5150078 w 6095999"/>
              <a:gd name="connsiteY170" fmla="*/ 469892 h 6857998"/>
              <a:gd name="connsiteX171" fmla="*/ 5170124 w 6095999"/>
              <a:gd name="connsiteY171" fmla="*/ 489051 h 6857998"/>
              <a:gd name="connsiteX172" fmla="*/ 5189947 w 6095999"/>
              <a:gd name="connsiteY172" fmla="*/ 469892 h 6857998"/>
              <a:gd name="connsiteX173" fmla="*/ 5170124 w 6095999"/>
              <a:gd name="connsiteY173" fmla="*/ 450287 h 6857998"/>
              <a:gd name="connsiteX174" fmla="*/ 0 w 6095999"/>
              <a:gd name="connsiteY174" fmla="*/ 0 h 6857998"/>
              <a:gd name="connsiteX175" fmla="*/ 6095999 w 6095999"/>
              <a:gd name="connsiteY175" fmla="*/ 0 h 6857998"/>
              <a:gd name="connsiteX176" fmla="*/ 6095999 w 6095999"/>
              <a:gd name="connsiteY176" fmla="*/ 6857998 h 6857998"/>
              <a:gd name="connsiteX177" fmla="*/ 0 w 6095999"/>
              <a:gd name="connsiteY177" fmla="*/ 6857998 h 6857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Lst>
            <a:rect l="l" t="t" r="r" b="b"/>
            <a:pathLst>
              <a:path w="6095999" h="6857998">
                <a:moveTo>
                  <a:pt x="4631112" y="778001"/>
                </a:moveTo>
                <a:cubicBezTo>
                  <a:pt x="4604665" y="778001"/>
                  <a:pt x="4583225" y="799446"/>
                  <a:pt x="4583225" y="825899"/>
                </a:cubicBezTo>
                <a:cubicBezTo>
                  <a:pt x="4583225" y="852353"/>
                  <a:pt x="4604665" y="873798"/>
                  <a:pt x="4631112" y="873798"/>
                </a:cubicBezTo>
                <a:cubicBezTo>
                  <a:pt x="4657560" y="873798"/>
                  <a:pt x="4679000" y="852353"/>
                  <a:pt x="4679000" y="825899"/>
                </a:cubicBezTo>
                <a:cubicBezTo>
                  <a:pt x="4679000" y="799446"/>
                  <a:pt x="4657560" y="778001"/>
                  <a:pt x="4631112" y="778001"/>
                </a:cubicBezTo>
                <a:close/>
                <a:moveTo>
                  <a:pt x="5178811" y="771318"/>
                </a:moveTo>
                <a:lnTo>
                  <a:pt x="5195516" y="816320"/>
                </a:lnTo>
                <a:lnTo>
                  <a:pt x="5161660" y="816320"/>
                </a:lnTo>
                <a:close/>
                <a:moveTo>
                  <a:pt x="5170347" y="675521"/>
                </a:moveTo>
                <a:lnTo>
                  <a:pt x="5082145" y="873130"/>
                </a:lnTo>
                <a:lnTo>
                  <a:pt x="5136492" y="873130"/>
                </a:lnTo>
                <a:lnTo>
                  <a:pt x="5143619" y="856867"/>
                </a:lnTo>
                <a:lnTo>
                  <a:pt x="5213334" y="856867"/>
                </a:lnTo>
                <a:lnTo>
                  <a:pt x="5220462" y="873130"/>
                </a:lnTo>
                <a:lnTo>
                  <a:pt x="5274808" y="873130"/>
                </a:lnTo>
                <a:lnTo>
                  <a:pt x="5186606" y="675521"/>
                </a:lnTo>
                <a:close/>
                <a:moveTo>
                  <a:pt x="5010202" y="675298"/>
                </a:moveTo>
                <a:cubicBezTo>
                  <a:pt x="4970778" y="675298"/>
                  <a:pt x="4942269" y="697799"/>
                  <a:pt x="4942269" y="732553"/>
                </a:cubicBezTo>
                <a:cubicBezTo>
                  <a:pt x="4942269" y="759956"/>
                  <a:pt x="4960310" y="777556"/>
                  <a:pt x="4991270" y="791146"/>
                </a:cubicBezTo>
                <a:lnTo>
                  <a:pt x="5011316" y="800057"/>
                </a:lnTo>
                <a:cubicBezTo>
                  <a:pt x="5024679" y="806072"/>
                  <a:pt x="5030916" y="808968"/>
                  <a:pt x="5030916" y="818102"/>
                </a:cubicBezTo>
                <a:cubicBezTo>
                  <a:pt x="5030916" y="827459"/>
                  <a:pt x="5024457" y="832138"/>
                  <a:pt x="5010870" y="832138"/>
                </a:cubicBezTo>
                <a:cubicBezTo>
                  <a:pt x="4989042" y="832138"/>
                  <a:pt x="4977015" y="819885"/>
                  <a:pt x="4967660" y="807186"/>
                </a:cubicBezTo>
                <a:lnTo>
                  <a:pt x="4933582" y="833029"/>
                </a:lnTo>
                <a:cubicBezTo>
                  <a:pt x="4947391" y="859095"/>
                  <a:pt x="4975456" y="876472"/>
                  <a:pt x="5010870" y="876472"/>
                </a:cubicBezTo>
                <a:cubicBezTo>
                  <a:pt x="5050739" y="876472"/>
                  <a:pt x="5081922" y="854193"/>
                  <a:pt x="5081922" y="815875"/>
                </a:cubicBezTo>
                <a:cubicBezTo>
                  <a:pt x="5081922" y="787358"/>
                  <a:pt x="5064548" y="770872"/>
                  <a:pt x="5032252" y="757282"/>
                </a:cubicBezTo>
                <a:lnTo>
                  <a:pt x="5009979" y="747926"/>
                </a:lnTo>
                <a:cubicBezTo>
                  <a:pt x="4997952" y="743024"/>
                  <a:pt x="4993274" y="739237"/>
                  <a:pt x="4993274" y="732108"/>
                </a:cubicBezTo>
                <a:cubicBezTo>
                  <a:pt x="4993274" y="723419"/>
                  <a:pt x="5000624" y="719855"/>
                  <a:pt x="5010647" y="719855"/>
                </a:cubicBezTo>
                <a:cubicBezTo>
                  <a:pt x="5025348" y="719855"/>
                  <a:pt x="5033811" y="727429"/>
                  <a:pt x="5042721" y="740351"/>
                </a:cubicBezTo>
                <a:lnTo>
                  <a:pt x="5076576" y="714508"/>
                </a:lnTo>
                <a:cubicBezTo>
                  <a:pt x="5065439" y="692007"/>
                  <a:pt x="5044057" y="675298"/>
                  <a:pt x="5010202" y="675298"/>
                </a:cubicBezTo>
                <a:close/>
                <a:moveTo>
                  <a:pt x="5577724" y="675298"/>
                </a:moveTo>
                <a:cubicBezTo>
                  <a:pt x="5538300" y="675298"/>
                  <a:pt x="5509791" y="697799"/>
                  <a:pt x="5509791" y="732553"/>
                </a:cubicBezTo>
                <a:cubicBezTo>
                  <a:pt x="5509791" y="759956"/>
                  <a:pt x="5527832" y="777556"/>
                  <a:pt x="5558792" y="791146"/>
                </a:cubicBezTo>
                <a:lnTo>
                  <a:pt x="5578838" y="800057"/>
                </a:lnTo>
                <a:cubicBezTo>
                  <a:pt x="5592201" y="806072"/>
                  <a:pt x="5598438" y="808968"/>
                  <a:pt x="5598438" y="818102"/>
                </a:cubicBezTo>
                <a:cubicBezTo>
                  <a:pt x="5598438" y="827459"/>
                  <a:pt x="5591979" y="832138"/>
                  <a:pt x="5578392" y="832138"/>
                </a:cubicBezTo>
                <a:cubicBezTo>
                  <a:pt x="5556564" y="832138"/>
                  <a:pt x="5544537" y="819885"/>
                  <a:pt x="5535182" y="807186"/>
                </a:cubicBezTo>
                <a:lnTo>
                  <a:pt x="5501104" y="833029"/>
                </a:lnTo>
                <a:cubicBezTo>
                  <a:pt x="5514913" y="859095"/>
                  <a:pt x="5542755" y="876472"/>
                  <a:pt x="5578392" y="876472"/>
                </a:cubicBezTo>
                <a:cubicBezTo>
                  <a:pt x="5618261" y="876472"/>
                  <a:pt x="5649444" y="854193"/>
                  <a:pt x="5649444" y="815875"/>
                </a:cubicBezTo>
                <a:cubicBezTo>
                  <a:pt x="5649444" y="787358"/>
                  <a:pt x="5632071" y="770872"/>
                  <a:pt x="5599774" y="757282"/>
                </a:cubicBezTo>
                <a:lnTo>
                  <a:pt x="5577501" y="747926"/>
                </a:lnTo>
                <a:cubicBezTo>
                  <a:pt x="5565474" y="743024"/>
                  <a:pt x="5560796" y="739237"/>
                  <a:pt x="5560796" y="732108"/>
                </a:cubicBezTo>
                <a:cubicBezTo>
                  <a:pt x="5560796" y="723419"/>
                  <a:pt x="5568146" y="719855"/>
                  <a:pt x="5578169" y="719855"/>
                </a:cubicBezTo>
                <a:cubicBezTo>
                  <a:pt x="5592870" y="719855"/>
                  <a:pt x="5601333" y="727429"/>
                  <a:pt x="5610243" y="740351"/>
                </a:cubicBezTo>
                <a:lnTo>
                  <a:pt x="5644098" y="714508"/>
                </a:lnTo>
                <a:cubicBezTo>
                  <a:pt x="5632961" y="692007"/>
                  <a:pt x="5611579" y="675298"/>
                  <a:pt x="5577724" y="675298"/>
                </a:cubicBezTo>
                <a:close/>
                <a:moveTo>
                  <a:pt x="5288172" y="675076"/>
                </a:moveTo>
                <a:lnTo>
                  <a:pt x="5288172" y="872685"/>
                </a:lnTo>
                <a:lnTo>
                  <a:pt x="5338732" y="872685"/>
                </a:lnTo>
                <a:lnTo>
                  <a:pt x="5338732" y="791592"/>
                </a:lnTo>
                <a:lnTo>
                  <a:pt x="5378824" y="838376"/>
                </a:lnTo>
                <a:lnTo>
                  <a:pt x="5395083" y="838376"/>
                </a:lnTo>
                <a:lnTo>
                  <a:pt x="5435398" y="791369"/>
                </a:lnTo>
                <a:lnTo>
                  <a:pt x="5435398" y="872908"/>
                </a:lnTo>
                <a:lnTo>
                  <a:pt x="5485958" y="872908"/>
                </a:lnTo>
                <a:lnTo>
                  <a:pt x="5485958" y="675299"/>
                </a:lnTo>
                <a:lnTo>
                  <a:pt x="5485958" y="675076"/>
                </a:lnTo>
                <a:lnTo>
                  <a:pt x="5469699" y="675076"/>
                </a:lnTo>
                <a:lnTo>
                  <a:pt x="5387065" y="775997"/>
                </a:lnTo>
                <a:lnTo>
                  <a:pt x="5304431" y="675076"/>
                </a:lnTo>
                <a:close/>
                <a:moveTo>
                  <a:pt x="5572378" y="595319"/>
                </a:moveTo>
                <a:lnTo>
                  <a:pt x="5607570" y="595319"/>
                </a:lnTo>
                <a:lnTo>
                  <a:pt x="5607570" y="597769"/>
                </a:lnTo>
                <a:cubicBezTo>
                  <a:pt x="5607570" y="616483"/>
                  <a:pt x="5591310" y="630073"/>
                  <a:pt x="5572155" y="630073"/>
                </a:cubicBezTo>
                <a:cubicBezTo>
                  <a:pt x="5558791" y="630073"/>
                  <a:pt x="5548100" y="624058"/>
                  <a:pt x="5548100" y="612027"/>
                </a:cubicBezTo>
                <a:cubicBezTo>
                  <a:pt x="5548100" y="600888"/>
                  <a:pt x="5556787" y="595319"/>
                  <a:pt x="5572378" y="595319"/>
                </a:cubicBezTo>
                <a:close/>
                <a:moveTo>
                  <a:pt x="5155201" y="512666"/>
                </a:moveTo>
                <a:lnTo>
                  <a:pt x="5155201" y="649678"/>
                </a:lnTo>
                <a:lnTo>
                  <a:pt x="5184601" y="649678"/>
                </a:lnTo>
                <a:lnTo>
                  <a:pt x="5184601" y="512666"/>
                </a:lnTo>
                <a:lnTo>
                  <a:pt x="5155424" y="512666"/>
                </a:lnTo>
                <a:close/>
                <a:moveTo>
                  <a:pt x="5499767" y="511107"/>
                </a:moveTo>
                <a:cubicBezTo>
                  <a:pt x="5484176" y="511107"/>
                  <a:pt x="5469698" y="517790"/>
                  <a:pt x="5459898" y="530266"/>
                </a:cubicBezTo>
                <a:lnTo>
                  <a:pt x="5459898" y="512443"/>
                </a:lnTo>
                <a:lnTo>
                  <a:pt x="5432502" y="512443"/>
                </a:lnTo>
                <a:lnTo>
                  <a:pt x="5432502" y="649455"/>
                </a:lnTo>
                <a:lnTo>
                  <a:pt x="5461903" y="649455"/>
                </a:lnTo>
                <a:lnTo>
                  <a:pt x="5461903" y="576382"/>
                </a:lnTo>
                <a:cubicBezTo>
                  <a:pt x="5461903" y="550985"/>
                  <a:pt x="5480167" y="538509"/>
                  <a:pt x="5501994" y="538509"/>
                </a:cubicBezTo>
                <a:lnTo>
                  <a:pt x="5510904" y="538509"/>
                </a:lnTo>
                <a:lnTo>
                  <a:pt x="5510904" y="512665"/>
                </a:lnTo>
                <a:cubicBezTo>
                  <a:pt x="5507785" y="511775"/>
                  <a:pt x="5504444" y="511330"/>
                  <a:pt x="5499767" y="511107"/>
                </a:cubicBezTo>
                <a:close/>
                <a:moveTo>
                  <a:pt x="5258549" y="509770"/>
                </a:moveTo>
                <a:cubicBezTo>
                  <a:pt x="5231375" y="509770"/>
                  <a:pt x="5210216" y="524028"/>
                  <a:pt x="5210216" y="549425"/>
                </a:cubicBezTo>
                <a:cubicBezTo>
                  <a:pt x="5210216" y="570144"/>
                  <a:pt x="5223802" y="580170"/>
                  <a:pt x="5245853" y="589304"/>
                </a:cubicBezTo>
                <a:lnTo>
                  <a:pt x="5259885" y="595096"/>
                </a:lnTo>
                <a:cubicBezTo>
                  <a:pt x="5271022" y="599552"/>
                  <a:pt x="5279040" y="603116"/>
                  <a:pt x="5279040" y="612028"/>
                </a:cubicBezTo>
                <a:cubicBezTo>
                  <a:pt x="5279040" y="622276"/>
                  <a:pt x="5269017" y="627400"/>
                  <a:pt x="5256990" y="627400"/>
                </a:cubicBezTo>
                <a:cubicBezTo>
                  <a:pt x="5241398" y="627400"/>
                  <a:pt x="5229371" y="619157"/>
                  <a:pt x="5218457" y="607795"/>
                </a:cubicBezTo>
                <a:lnTo>
                  <a:pt x="5201752" y="626286"/>
                </a:lnTo>
                <a:cubicBezTo>
                  <a:pt x="5213557" y="641658"/>
                  <a:pt x="5232712" y="652797"/>
                  <a:pt x="5257212" y="652797"/>
                </a:cubicBezTo>
                <a:cubicBezTo>
                  <a:pt x="5284608" y="652797"/>
                  <a:pt x="5307995" y="638539"/>
                  <a:pt x="5307995" y="610914"/>
                </a:cubicBezTo>
                <a:cubicBezTo>
                  <a:pt x="5307995" y="590863"/>
                  <a:pt x="5295299" y="579947"/>
                  <a:pt x="5270576" y="569699"/>
                </a:cubicBezTo>
                <a:lnTo>
                  <a:pt x="5257435" y="564352"/>
                </a:lnTo>
                <a:cubicBezTo>
                  <a:pt x="5244962" y="559005"/>
                  <a:pt x="5239394" y="555441"/>
                  <a:pt x="5239394" y="548089"/>
                </a:cubicBezTo>
                <a:cubicBezTo>
                  <a:pt x="5239394" y="539177"/>
                  <a:pt x="5247189" y="534945"/>
                  <a:pt x="5258103" y="534945"/>
                </a:cubicBezTo>
                <a:cubicBezTo>
                  <a:pt x="5270131" y="534945"/>
                  <a:pt x="5281490" y="540069"/>
                  <a:pt x="5290177" y="548980"/>
                </a:cubicBezTo>
                <a:lnTo>
                  <a:pt x="5305991" y="530934"/>
                </a:lnTo>
                <a:cubicBezTo>
                  <a:pt x="5294631" y="517345"/>
                  <a:pt x="5278372" y="509770"/>
                  <a:pt x="5258549" y="509770"/>
                </a:cubicBezTo>
                <a:close/>
                <a:moveTo>
                  <a:pt x="5581064" y="509324"/>
                </a:moveTo>
                <a:cubicBezTo>
                  <a:pt x="5557900" y="509324"/>
                  <a:pt x="5537632" y="518681"/>
                  <a:pt x="5523377" y="538731"/>
                </a:cubicBezTo>
                <a:lnTo>
                  <a:pt x="5540305" y="556109"/>
                </a:lnTo>
                <a:cubicBezTo>
                  <a:pt x="5550996" y="543410"/>
                  <a:pt x="5562355" y="535835"/>
                  <a:pt x="5578169" y="535835"/>
                </a:cubicBezTo>
                <a:cubicBezTo>
                  <a:pt x="5596878" y="535835"/>
                  <a:pt x="5607570" y="546306"/>
                  <a:pt x="5607570" y="565243"/>
                </a:cubicBezTo>
                <a:lnTo>
                  <a:pt x="5607570" y="574154"/>
                </a:lnTo>
                <a:lnTo>
                  <a:pt x="5568814" y="574154"/>
                </a:lnTo>
                <a:cubicBezTo>
                  <a:pt x="5538077" y="574154"/>
                  <a:pt x="5518254" y="589081"/>
                  <a:pt x="5518254" y="613141"/>
                </a:cubicBezTo>
                <a:cubicBezTo>
                  <a:pt x="5518254" y="636979"/>
                  <a:pt x="5537186" y="652797"/>
                  <a:pt x="5565919" y="652797"/>
                </a:cubicBezTo>
                <a:cubicBezTo>
                  <a:pt x="5585074" y="652797"/>
                  <a:pt x="5599997" y="646113"/>
                  <a:pt x="5609797" y="634306"/>
                </a:cubicBezTo>
                <a:lnTo>
                  <a:pt x="5609797" y="649678"/>
                </a:lnTo>
                <a:lnTo>
                  <a:pt x="5637193" y="649678"/>
                </a:lnTo>
                <a:lnTo>
                  <a:pt x="5637193" y="566802"/>
                </a:lnTo>
                <a:cubicBezTo>
                  <a:pt x="5637193" y="528929"/>
                  <a:pt x="5614029" y="509547"/>
                  <a:pt x="5581064" y="509324"/>
                </a:cubicBezTo>
                <a:close/>
                <a:moveTo>
                  <a:pt x="5341405" y="476353"/>
                </a:moveTo>
                <a:lnTo>
                  <a:pt x="5341405" y="512444"/>
                </a:lnTo>
                <a:lnTo>
                  <a:pt x="5319132" y="512444"/>
                </a:lnTo>
                <a:lnTo>
                  <a:pt x="5319132" y="537841"/>
                </a:lnTo>
                <a:lnTo>
                  <a:pt x="5341405" y="537841"/>
                </a:lnTo>
                <a:lnTo>
                  <a:pt x="5341405" y="604899"/>
                </a:lnTo>
                <a:cubicBezTo>
                  <a:pt x="5341405" y="638094"/>
                  <a:pt x="5361451" y="652575"/>
                  <a:pt x="5391965" y="652575"/>
                </a:cubicBezTo>
                <a:cubicBezTo>
                  <a:pt x="5401097" y="652575"/>
                  <a:pt x="5408670" y="651238"/>
                  <a:pt x="5416243" y="649456"/>
                </a:cubicBezTo>
                <a:lnTo>
                  <a:pt x="5416243" y="624727"/>
                </a:lnTo>
                <a:cubicBezTo>
                  <a:pt x="5408893" y="625618"/>
                  <a:pt x="5403102" y="626286"/>
                  <a:pt x="5398202" y="625841"/>
                </a:cubicBezTo>
                <a:cubicBezTo>
                  <a:pt x="5381051" y="625841"/>
                  <a:pt x="5371029" y="620271"/>
                  <a:pt x="5371029" y="602226"/>
                </a:cubicBezTo>
                <a:lnTo>
                  <a:pt x="5371029" y="537841"/>
                </a:lnTo>
                <a:lnTo>
                  <a:pt x="5411788" y="537841"/>
                </a:lnTo>
                <a:lnTo>
                  <a:pt x="5411788" y="512444"/>
                </a:lnTo>
                <a:lnTo>
                  <a:pt x="5371029" y="512444"/>
                </a:lnTo>
                <a:lnTo>
                  <a:pt x="5371029" y="476353"/>
                </a:lnTo>
                <a:close/>
                <a:moveTo>
                  <a:pt x="4951178" y="462317"/>
                </a:moveTo>
                <a:lnTo>
                  <a:pt x="4951178" y="649678"/>
                </a:lnTo>
                <a:lnTo>
                  <a:pt x="4980801" y="649678"/>
                </a:lnTo>
                <a:lnTo>
                  <a:pt x="4980801" y="533831"/>
                </a:lnTo>
                <a:lnTo>
                  <a:pt x="5033812" y="603339"/>
                </a:lnTo>
                <a:lnTo>
                  <a:pt x="5043834" y="603339"/>
                </a:lnTo>
                <a:lnTo>
                  <a:pt x="5096622" y="534053"/>
                </a:lnTo>
                <a:lnTo>
                  <a:pt x="5096622" y="649678"/>
                </a:lnTo>
                <a:lnTo>
                  <a:pt x="5126245" y="649678"/>
                </a:lnTo>
                <a:lnTo>
                  <a:pt x="5126245" y="462317"/>
                </a:lnTo>
                <a:lnTo>
                  <a:pt x="5116000" y="462317"/>
                </a:lnTo>
                <a:lnTo>
                  <a:pt x="5038712" y="565243"/>
                </a:lnTo>
                <a:lnTo>
                  <a:pt x="4961424" y="462317"/>
                </a:lnTo>
                <a:close/>
                <a:moveTo>
                  <a:pt x="4630889" y="462316"/>
                </a:moveTo>
                <a:cubicBezTo>
                  <a:pt x="4555829" y="462316"/>
                  <a:pt x="4494800" y="523359"/>
                  <a:pt x="4494800" y="598437"/>
                </a:cubicBezTo>
                <a:cubicBezTo>
                  <a:pt x="4494800" y="676857"/>
                  <a:pt x="4555829" y="735894"/>
                  <a:pt x="4636680" y="735894"/>
                </a:cubicBezTo>
                <a:cubicBezTo>
                  <a:pt x="4677218" y="735894"/>
                  <a:pt x="4703945" y="720745"/>
                  <a:pt x="4725550" y="708492"/>
                </a:cubicBezTo>
                <a:cubicBezTo>
                  <a:pt x="4743146" y="698467"/>
                  <a:pt x="4752946" y="693343"/>
                  <a:pt x="4768092" y="693343"/>
                </a:cubicBezTo>
                <a:cubicBezTo>
                  <a:pt x="4801279" y="693343"/>
                  <a:pt x="4816202" y="715175"/>
                  <a:pt x="4816202" y="736786"/>
                </a:cubicBezTo>
                <a:cubicBezTo>
                  <a:pt x="4816202" y="759955"/>
                  <a:pt x="4797270" y="778892"/>
                  <a:pt x="4774106" y="778892"/>
                </a:cubicBezTo>
                <a:lnTo>
                  <a:pt x="4702609" y="778892"/>
                </a:lnTo>
                <a:lnTo>
                  <a:pt x="4702609" y="872906"/>
                </a:lnTo>
                <a:lnTo>
                  <a:pt x="4774106" y="872906"/>
                </a:lnTo>
                <a:cubicBezTo>
                  <a:pt x="4849167" y="872906"/>
                  <a:pt x="4910195" y="811864"/>
                  <a:pt x="4910195" y="736786"/>
                </a:cubicBezTo>
                <a:cubicBezTo>
                  <a:pt x="4910195" y="658366"/>
                  <a:pt x="4849167" y="599328"/>
                  <a:pt x="4768315" y="599328"/>
                </a:cubicBezTo>
                <a:cubicBezTo>
                  <a:pt x="4727778" y="599328"/>
                  <a:pt x="4701050" y="614477"/>
                  <a:pt x="4679445" y="626730"/>
                </a:cubicBezTo>
                <a:cubicBezTo>
                  <a:pt x="4661849" y="636756"/>
                  <a:pt x="4652049" y="641880"/>
                  <a:pt x="4636903" y="641880"/>
                </a:cubicBezTo>
                <a:cubicBezTo>
                  <a:pt x="4603716" y="641880"/>
                  <a:pt x="4588793" y="620047"/>
                  <a:pt x="4588793" y="598437"/>
                </a:cubicBezTo>
                <a:cubicBezTo>
                  <a:pt x="4588793" y="575267"/>
                  <a:pt x="4607725" y="556331"/>
                  <a:pt x="4630889" y="556331"/>
                </a:cubicBezTo>
                <a:lnTo>
                  <a:pt x="4702386" y="556331"/>
                </a:lnTo>
                <a:lnTo>
                  <a:pt x="4702386" y="462316"/>
                </a:lnTo>
                <a:close/>
                <a:moveTo>
                  <a:pt x="4773883" y="461425"/>
                </a:moveTo>
                <a:cubicBezTo>
                  <a:pt x="4747436" y="461425"/>
                  <a:pt x="4725996" y="482870"/>
                  <a:pt x="4725996" y="509323"/>
                </a:cubicBezTo>
                <a:cubicBezTo>
                  <a:pt x="4725996" y="535777"/>
                  <a:pt x="4747436" y="557222"/>
                  <a:pt x="4773883" y="557222"/>
                </a:cubicBezTo>
                <a:cubicBezTo>
                  <a:pt x="4800331" y="557222"/>
                  <a:pt x="4821771" y="535777"/>
                  <a:pt x="4821771" y="509323"/>
                </a:cubicBezTo>
                <a:cubicBezTo>
                  <a:pt x="4821771" y="482870"/>
                  <a:pt x="4800331" y="461425"/>
                  <a:pt x="4773883" y="461425"/>
                </a:cubicBezTo>
                <a:close/>
                <a:moveTo>
                  <a:pt x="5170124" y="450287"/>
                </a:moveTo>
                <a:cubicBezTo>
                  <a:pt x="5158987" y="450287"/>
                  <a:pt x="5150078" y="458976"/>
                  <a:pt x="5150078" y="469892"/>
                </a:cubicBezTo>
                <a:cubicBezTo>
                  <a:pt x="5150078" y="480808"/>
                  <a:pt x="5158987" y="489051"/>
                  <a:pt x="5170124" y="489051"/>
                </a:cubicBezTo>
                <a:cubicBezTo>
                  <a:pt x="5181038" y="489051"/>
                  <a:pt x="5189947" y="480808"/>
                  <a:pt x="5189947" y="469892"/>
                </a:cubicBezTo>
                <a:cubicBezTo>
                  <a:pt x="5189947" y="458976"/>
                  <a:pt x="5181038" y="450287"/>
                  <a:pt x="5170124" y="450287"/>
                </a:cubicBezTo>
                <a:close/>
                <a:moveTo>
                  <a:pt x="0" y="0"/>
                </a:moveTo>
                <a:lnTo>
                  <a:pt x="6095999" y="0"/>
                </a:lnTo>
                <a:lnTo>
                  <a:pt x="6095999" y="6857998"/>
                </a:lnTo>
                <a:lnTo>
                  <a:pt x="0" y="6857998"/>
                </a:lnTo>
                <a:close/>
              </a:path>
            </a:pathLst>
          </a:custGeom>
          <a:solidFill>
            <a:schemeClr val="accent6"/>
          </a:solidFill>
        </p:spPr>
        <p:txBody>
          <a:bodyPr wrap="square">
            <a:noAutofit/>
          </a:bodyPr>
          <a:lstStyle>
            <a:lvl1pPr>
              <a:defRPr sz="2000"/>
            </a:lvl1pPr>
          </a:lstStyle>
          <a:p>
            <a:r>
              <a:rPr lang="sv-SE" dirty="0"/>
              <a:t>Klicka på ikonen eller dra och släpp en bild</a:t>
            </a:r>
          </a:p>
        </p:txBody>
      </p:sp>
      <p:sp>
        <p:nvSpPr>
          <p:cNvPr id="3" name="Underrubrik 2">
            <a:extLst>
              <a:ext uri="{FF2B5EF4-FFF2-40B4-BE49-F238E27FC236}">
                <a16:creationId xmlns:a16="http://schemas.microsoft.com/office/drawing/2014/main" id="{8E687666-4DC6-BE0D-001E-E728E7E1BCFC}"/>
              </a:ext>
            </a:extLst>
          </p:cNvPr>
          <p:cNvSpPr>
            <a:spLocks noGrp="1"/>
          </p:cNvSpPr>
          <p:nvPr>
            <p:ph type="subTitle" idx="1"/>
          </p:nvPr>
        </p:nvSpPr>
        <p:spPr>
          <a:xfrm>
            <a:off x="839788" y="2927498"/>
            <a:ext cx="4901793" cy="3359001"/>
          </a:xfrm>
        </p:spPr>
        <p:txBody>
          <a:bodyPr/>
          <a:lstStyle>
            <a:lvl1pPr marL="0" indent="0" algn="l">
              <a:buFont typeface="Arial" panose="020B0604020202020204" pitchFamily="34" charset="0"/>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dirty="0"/>
          </a:p>
        </p:txBody>
      </p:sp>
      <p:sp>
        <p:nvSpPr>
          <p:cNvPr id="4" name="Platshållare för datum 3">
            <a:extLst>
              <a:ext uri="{FF2B5EF4-FFF2-40B4-BE49-F238E27FC236}">
                <a16:creationId xmlns:a16="http://schemas.microsoft.com/office/drawing/2014/main" id="{56EDDF6F-322F-5ACC-CC28-818731FBA119}"/>
              </a:ext>
            </a:extLst>
          </p:cNvPr>
          <p:cNvSpPr>
            <a:spLocks noGrp="1"/>
          </p:cNvSpPr>
          <p:nvPr>
            <p:ph type="dt" sz="half" idx="10"/>
          </p:nvPr>
        </p:nvSpPr>
        <p:spPr/>
        <p:txBody>
          <a:bodyPr/>
          <a:lstStyle/>
          <a:p>
            <a:fld id="{DF9A252D-42FD-964F-9D4B-A923078A1E7F}" type="datetimeFigureOut">
              <a:rPr lang="sv-SE" smtClean="0"/>
              <a:t>2024-10-03</a:t>
            </a:fld>
            <a:endParaRPr lang="sv-SE"/>
          </a:p>
        </p:txBody>
      </p:sp>
      <p:sp>
        <p:nvSpPr>
          <p:cNvPr id="5" name="Platshållare för sidfot 4">
            <a:extLst>
              <a:ext uri="{FF2B5EF4-FFF2-40B4-BE49-F238E27FC236}">
                <a16:creationId xmlns:a16="http://schemas.microsoft.com/office/drawing/2014/main" id="{AE0C90DB-B0F6-1BD2-E989-1F46F22422A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E14D709-3B1A-3CCE-3AF8-2A1C10B528A1}"/>
              </a:ext>
            </a:extLst>
          </p:cNvPr>
          <p:cNvSpPr>
            <a:spLocks noGrp="1"/>
          </p:cNvSpPr>
          <p:nvPr>
            <p:ph type="sldNum" sz="quarter" idx="12"/>
          </p:nvPr>
        </p:nvSpPr>
        <p:spPr/>
        <p:txBody>
          <a:bodyPr/>
          <a:lstStyle/>
          <a:p>
            <a:fld id="{8D6D5F7C-CA1D-3C4C-A25E-2F7F10C66518}" type="slidenum">
              <a:rPr lang="sv-SE" smtClean="0"/>
              <a:t>‹#›</a:t>
            </a:fld>
            <a:endParaRPr lang="sv-SE"/>
          </a:p>
        </p:txBody>
      </p:sp>
      <p:sp>
        <p:nvSpPr>
          <p:cNvPr id="7" name="Rubrik 1">
            <a:extLst>
              <a:ext uri="{FF2B5EF4-FFF2-40B4-BE49-F238E27FC236}">
                <a16:creationId xmlns:a16="http://schemas.microsoft.com/office/drawing/2014/main" id="{C1A57445-138B-4CEC-23D8-B6EAF5CEBBFE}"/>
              </a:ext>
            </a:extLst>
          </p:cNvPr>
          <p:cNvSpPr>
            <a:spLocks noGrp="1"/>
          </p:cNvSpPr>
          <p:nvPr>
            <p:ph type="ctrTitle" hasCustomPrompt="1"/>
          </p:nvPr>
        </p:nvSpPr>
        <p:spPr>
          <a:xfrm>
            <a:off x="839788" y="1098693"/>
            <a:ext cx="4901793" cy="1633022"/>
          </a:xfrm>
        </p:spPr>
        <p:txBody>
          <a:bodyPr anchor="b"/>
          <a:lstStyle>
            <a:lvl1pPr algn="l">
              <a:defRPr sz="3600"/>
            </a:lvl1pPr>
          </a:lstStyle>
          <a:p>
            <a:r>
              <a:rPr lang="sv-SE" dirty="0"/>
              <a:t>Rubrik</a:t>
            </a:r>
          </a:p>
        </p:txBody>
      </p:sp>
    </p:spTree>
    <p:extLst>
      <p:ext uri="{BB962C8B-B14F-4D97-AF65-F5344CB8AC3E}">
        <p14:creationId xmlns:p14="http://schemas.microsoft.com/office/powerpoint/2010/main" val="52811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ext och utfallande bild 2">
    <p:bg>
      <p:bgPr>
        <a:solidFill>
          <a:schemeClr val="bg1"/>
        </a:solidFill>
        <a:effectLst/>
      </p:bgPr>
    </p:bg>
    <p:spTree>
      <p:nvGrpSpPr>
        <p:cNvPr id="1" name=""/>
        <p:cNvGrpSpPr/>
        <p:nvPr/>
      </p:nvGrpSpPr>
      <p:grpSpPr>
        <a:xfrm>
          <a:off x="0" y="0"/>
          <a:ext cx="0" cy="0"/>
          <a:chOff x="0" y="0"/>
          <a:chExt cx="0" cy="0"/>
        </a:xfrm>
      </p:grpSpPr>
      <p:sp>
        <p:nvSpPr>
          <p:cNvPr id="9" name="Platshållare för bild 8">
            <a:extLst>
              <a:ext uri="{FF2B5EF4-FFF2-40B4-BE49-F238E27FC236}">
                <a16:creationId xmlns:a16="http://schemas.microsoft.com/office/drawing/2014/main" id="{23E96183-2D3D-BC97-BA07-D720F9902E4A}"/>
              </a:ext>
            </a:extLst>
          </p:cNvPr>
          <p:cNvSpPr>
            <a:spLocks noGrp="1"/>
          </p:cNvSpPr>
          <p:nvPr>
            <p:ph type="pic" sz="quarter" idx="13" hasCustomPrompt="1"/>
          </p:nvPr>
        </p:nvSpPr>
        <p:spPr>
          <a:xfrm>
            <a:off x="6096000" y="1"/>
            <a:ext cx="6095999" cy="6857998"/>
          </a:xfrm>
          <a:custGeom>
            <a:avLst/>
            <a:gdLst>
              <a:gd name="connsiteX0" fmla="*/ 4631112 w 6095999"/>
              <a:gd name="connsiteY0" fmla="*/ 778001 h 6857998"/>
              <a:gd name="connsiteX1" fmla="*/ 4583225 w 6095999"/>
              <a:gd name="connsiteY1" fmla="*/ 825899 h 6857998"/>
              <a:gd name="connsiteX2" fmla="*/ 4631112 w 6095999"/>
              <a:gd name="connsiteY2" fmla="*/ 873798 h 6857998"/>
              <a:gd name="connsiteX3" fmla="*/ 4679000 w 6095999"/>
              <a:gd name="connsiteY3" fmla="*/ 825899 h 6857998"/>
              <a:gd name="connsiteX4" fmla="*/ 4631112 w 6095999"/>
              <a:gd name="connsiteY4" fmla="*/ 778001 h 6857998"/>
              <a:gd name="connsiteX5" fmla="*/ 5178811 w 6095999"/>
              <a:gd name="connsiteY5" fmla="*/ 771318 h 6857998"/>
              <a:gd name="connsiteX6" fmla="*/ 5195516 w 6095999"/>
              <a:gd name="connsiteY6" fmla="*/ 816320 h 6857998"/>
              <a:gd name="connsiteX7" fmla="*/ 5161660 w 6095999"/>
              <a:gd name="connsiteY7" fmla="*/ 816320 h 6857998"/>
              <a:gd name="connsiteX8" fmla="*/ 5170347 w 6095999"/>
              <a:gd name="connsiteY8" fmla="*/ 675521 h 6857998"/>
              <a:gd name="connsiteX9" fmla="*/ 5082145 w 6095999"/>
              <a:gd name="connsiteY9" fmla="*/ 873130 h 6857998"/>
              <a:gd name="connsiteX10" fmla="*/ 5136492 w 6095999"/>
              <a:gd name="connsiteY10" fmla="*/ 873130 h 6857998"/>
              <a:gd name="connsiteX11" fmla="*/ 5143619 w 6095999"/>
              <a:gd name="connsiteY11" fmla="*/ 856867 h 6857998"/>
              <a:gd name="connsiteX12" fmla="*/ 5213334 w 6095999"/>
              <a:gd name="connsiteY12" fmla="*/ 856867 h 6857998"/>
              <a:gd name="connsiteX13" fmla="*/ 5220462 w 6095999"/>
              <a:gd name="connsiteY13" fmla="*/ 873130 h 6857998"/>
              <a:gd name="connsiteX14" fmla="*/ 5274808 w 6095999"/>
              <a:gd name="connsiteY14" fmla="*/ 873130 h 6857998"/>
              <a:gd name="connsiteX15" fmla="*/ 5186606 w 6095999"/>
              <a:gd name="connsiteY15" fmla="*/ 675521 h 6857998"/>
              <a:gd name="connsiteX16" fmla="*/ 5010202 w 6095999"/>
              <a:gd name="connsiteY16" fmla="*/ 675298 h 6857998"/>
              <a:gd name="connsiteX17" fmla="*/ 4942269 w 6095999"/>
              <a:gd name="connsiteY17" fmla="*/ 732553 h 6857998"/>
              <a:gd name="connsiteX18" fmla="*/ 4991270 w 6095999"/>
              <a:gd name="connsiteY18" fmla="*/ 791146 h 6857998"/>
              <a:gd name="connsiteX19" fmla="*/ 5011316 w 6095999"/>
              <a:gd name="connsiteY19" fmla="*/ 800057 h 6857998"/>
              <a:gd name="connsiteX20" fmla="*/ 5030916 w 6095999"/>
              <a:gd name="connsiteY20" fmla="*/ 818102 h 6857998"/>
              <a:gd name="connsiteX21" fmla="*/ 5010870 w 6095999"/>
              <a:gd name="connsiteY21" fmla="*/ 832138 h 6857998"/>
              <a:gd name="connsiteX22" fmla="*/ 4967660 w 6095999"/>
              <a:gd name="connsiteY22" fmla="*/ 807186 h 6857998"/>
              <a:gd name="connsiteX23" fmla="*/ 4933582 w 6095999"/>
              <a:gd name="connsiteY23" fmla="*/ 833029 h 6857998"/>
              <a:gd name="connsiteX24" fmla="*/ 5010870 w 6095999"/>
              <a:gd name="connsiteY24" fmla="*/ 876472 h 6857998"/>
              <a:gd name="connsiteX25" fmla="*/ 5081922 w 6095999"/>
              <a:gd name="connsiteY25" fmla="*/ 815875 h 6857998"/>
              <a:gd name="connsiteX26" fmla="*/ 5032252 w 6095999"/>
              <a:gd name="connsiteY26" fmla="*/ 757282 h 6857998"/>
              <a:gd name="connsiteX27" fmla="*/ 5009979 w 6095999"/>
              <a:gd name="connsiteY27" fmla="*/ 747926 h 6857998"/>
              <a:gd name="connsiteX28" fmla="*/ 4993274 w 6095999"/>
              <a:gd name="connsiteY28" fmla="*/ 732108 h 6857998"/>
              <a:gd name="connsiteX29" fmla="*/ 5010647 w 6095999"/>
              <a:gd name="connsiteY29" fmla="*/ 719855 h 6857998"/>
              <a:gd name="connsiteX30" fmla="*/ 5042721 w 6095999"/>
              <a:gd name="connsiteY30" fmla="*/ 740351 h 6857998"/>
              <a:gd name="connsiteX31" fmla="*/ 5076576 w 6095999"/>
              <a:gd name="connsiteY31" fmla="*/ 714508 h 6857998"/>
              <a:gd name="connsiteX32" fmla="*/ 5010202 w 6095999"/>
              <a:gd name="connsiteY32" fmla="*/ 675298 h 6857998"/>
              <a:gd name="connsiteX33" fmla="*/ 5577724 w 6095999"/>
              <a:gd name="connsiteY33" fmla="*/ 675298 h 6857998"/>
              <a:gd name="connsiteX34" fmla="*/ 5509791 w 6095999"/>
              <a:gd name="connsiteY34" fmla="*/ 732553 h 6857998"/>
              <a:gd name="connsiteX35" fmla="*/ 5558792 w 6095999"/>
              <a:gd name="connsiteY35" fmla="*/ 791146 h 6857998"/>
              <a:gd name="connsiteX36" fmla="*/ 5578838 w 6095999"/>
              <a:gd name="connsiteY36" fmla="*/ 800057 h 6857998"/>
              <a:gd name="connsiteX37" fmla="*/ 5598438 w 6095999"/>
              <a:gd name="connsiteY37" fmla="*/ 818102 h 6857998"/>
              <a:gd name="connsiteX38" fmla="*/ 5578392 w 6095999"/>
              <a:gd name="connsiteY38" fmla="*/ 832138 h 6857998"/>
              <a:gd name="connsiteX39" fmla="*/ 5535182 w 6095999"/>
              <a:gd name="connsiteY39" fmla="*/ 807186 h 6857998"/>
              <a:gd name="connsiteX40" fmla="*/ 5501104 w 6095999"/>
              <a:gd name="connsiteY40" fmla="*/ 833029 h 6857998"/>
              <a:gd name="connsiteX41" fmla="*/ 5578392 w 6095999"/>
              <a:gd name="connsiteY41" fmla="*/ 876472 h 6857998"/>
              <a:gd name="connsiteX42" fmla="*/ 5649444 w 6095999"/>
              <a:gd name="connsiteY42" fmla="*/ 815875 h 6857998"/>
              <a:gd name="connsiteX43" fmla="*/ 5599774 w 6095999"/>
              <a:gd name="connsiteY43" fmla="*/ 757282 h 6857998"/>
              <a:gd name="connsiteX44" fmla="*/ 5577501 w 6095999"/>
              <a:gd name="connsiteY44" fmla="*/ 747926 h 6857998"/>
              <a:gd name="connsiteX45" fmla="*/ 5560796 w 6095999"/>
              <a:gd name="connsiteY45" fmla="*/ 732108 h 6857998"/>
              <a:gd name="connsiteX46" fmla="*/ 5578169 w 6095999"/>
              <a:gd name="connsiteY46" fmla="*/ 719855 h 6857998"/>
              <a:gd name="connsiteX47" fmla="*/ 5610243 w 6095999"/>
              <a:gd name="connsiteY47" fmla="*/ 740351 h 6857998"/>
              <a:gd name="connsiteX48" fmla="*/ 5644098 w 6095999"/>
              <a:gd name="connsiteY48" fmla="*/ 714508 h 6857998"/>
              <a:gd name="connsiteX49" fmla="*/ 5577724 w 6095999"/>
              <a:gd name="connsiteY49" fmla="*/ 675298 h 6857998"/>
              <a:gd name="connsiteX50" fmla="*/ 5288172 w 6095999"/>
              <a:gd name="connsiteY50" fmla="*/ 675076 h 6857998"/>
              <a:gd name="connsiteX51" fmla="*/ 5288172 w 6095999"/>
              <a:gd name="connsiteY51" fmla="*/ 872685 h 6857998"/>
              <a:gd name="connsiteX52" fmla="*/ 5338732 w 6095999"/>
              <a:gd name="connsiteY52" fmla="*/ 872685 h 6857998"/>
              <a:gd name="connsiteX53" fmla="*/ 5338732 w 6095999"/>
              <a:gd name="connsiteY53" fmla="*/ 791592 h 6857998"/>
              <a:gd name="connsiteX54" fmla="*/ 5378824 w 6095999"/>
              <a:gd name="connsiteY54" fmla="*/ 838376 h 6857998"/>
              <a:gd name="connsiteX55" fmla="*/ 5395083 w 6095999"/>
              <a:gd name="connsiteY55" fmla="*/ 838376 h 6857998"/>
              <a:gd name="connsiteX56" fmla="*/ 5435398 w 6095999"/>
              <a:gd name="connsiteY56" fmla="*/ 791369 h 6857998"/>
              <a:gd name="connsiteX57" fmla="*/ 5435398 w 6095999"/>
              <a:gd name="connsiteY57" fmla="*/ 872908 h 6857998"/>
              <a:gd name="connsiteX58" fmla="*/ 5485958 w 6095999"/>
              <a:gd name="connsiteY58" fmla="*/ 872908 h 6857998"/>
              <a:gd name="connsiteX59" fmla="*/ 5485958 w 6095999"/>
              <a:gd name="connsiteY59" fmla="*/ 675299 h 6857998"/>
              <a:gd name="connsiteX60" fmla="*/ 5485958 w 6095999"/>
              <a:gd name="connsiteY60" fmla="*/ 675076 h 6857998"/>
              <a:gd name="connsiteX61" fmla="*/ 5469699 w 6095999"/>
              <a:gd name="connsiteY61" fmla="*/ 675076 h 6857998"/>
              <a:gd name="connsiteX62" fmla="*/ 5387065 w 6095999"/>
              <a:gd name="connsiteY62" fmla="*/ 775997 h 6857998"/>
              <a:gd name="connsiteX63" fmla="*/ 5304431 w 6095999"/>
              <a:gd name="connsiteY63" fmla="*/ 675076 h 6857998"/>
              <a:gd name="connsiteX64" fmla="*/ 5572378 w 6095999"/>
              <a:gd name="connsiteY64" fmla="*/ 595319 h 6857998"/>
              <a:gd name="connsiteX65" fmla="*/ 5607570 w 6095999"/>
              <a:gd name="connsiteY65" fmla="*/ 595319 h 6857998"/>
              <a:gd name="connsiteX66" fmla="*/ 5607570 w 6095999"/>
              <a:gd name="connsiteY66" fmla="*/ 597769 h 6857998"/>
              <a:gd name="connsiteX67" fmla="*/ 5572155 w 6095999"/>
              <a:gd name="connsiteY67" fmla="*/ 630073 h 6857998"/>
              <a:gd name="connsiteX68" fmla="*/ 5548100 w 6095999"/>
              <a:gd name="connsiteY68" fmla="*/ 612027 h 6857998"/>
              <a:gd name="connsiteX69" fmla="*/ 5572378 w 6095999"/>
              <a:gd name="connsiteY69" fmla="*/ 595319 h 6857998"/>
              <a:gd name="connsiteX70" fmla="*/ 5155201 w 6095999"/>
              <a:gd name="connsiteY70" fmla="*/ 512666 h 6857998"/>
              <a:gd name="connsiteX71" fmla="*/ 5155201 w 6095999"/>
              <a:gd name="connsiteY71" fmla="*/ 649678 h 6857998"/>
              <a:gd name="connsiteX72" fmla="*/ 5184601 w 6095999"/>
              <a:gd name="connsiteY72" fmla="*/ 649678 h 6857998"/>
              <a:gd name="connsiteX73" fmla="*/ 5184601 w 6095999"/>
              <a:gd name="connsiteY73" fmla="*/ 512666 h 6857998"/>
              <a:gd name="connsiteX74" fmla="*/ 5155424 w 6095999"/>
              <a:gd name="connsiteY74" fmla="*/ 512666 h 6857998"/>
              <a:gd name="connsiteX75" fmla="*/ 5499767 w 6095999"/>
              <a:gd name="connsiteY75" fmla="*/ 511107 h 6857998"/>
              <a:gd name="connsiteX76" fmla="*/ 5459898 w 6095999"/>
              <a:gd name="connsiteY76" fmla="*/ 530266 h 6857998"/>
              <a:gd name="connsiteX77" fmla="*/ 5459898 w 6095999"/>
              <a:gd name="connsiteY77" fmla="*/ 512443 h 6857998"/>
              <a:gd name="connsiteX78" fmla="*/ 5432502 w 6095999"/>
              <a:gd name="connsiteY78" fmla="*/ 512443 h 6857998"/>
              <a:gd name="connsiteX79" fmla="*/ 5432502 w 6095999"/>
              <a:gd name="connsiteY79" fmla="*/ 649455 h 6857998"/>
              <a:gd name="connsiteX80" fmla="*/ 5461903 w 6095999"/>
              <a:gd name="connsiteY80" fmla="*/ 649455 h 6857998"/>
              <a:gd name="connsiteX81" fmla="*/ 5461903 w 6095999"/>
              <a:gd name="connsiteY81" fmla="*/ 576382 h 6857998"/>
              <a:gd name="connsiteX82" fmla="*/ 5501994 w 6095999"/>
              <a:gd name="connsiteY82" fmla="*/ 538509 h 6857998"/>
              <a:gd name="connsiteX83" fmla="*/ 5510904 w 6095999"/>
              <a:gd name="connsiteY83" fmla="*/ 538509 h 6857998"/>
              <a:gd name="connsiteX84" fmla="*/ 5510904 w 6095999"/>
              <a:gd name="connsiteY84" fmla="*/ 512665 h 6857998"/>
              <a:gd name="connsiteX85" fmla="*/ 5499767 w 6095999"/>
              <a:gd name="connsiteY85" fmla="*/ 511107 h 6857998"/>
              <a:gd name="connsiteX86" fmla="*/ 5258549 w 6095999"/>
              <a:gd name="connsiteY86" fmla="*/ 509770 h 6857998"/>
              <a:gd name="connsiteX87" fmla="*/ 5210216 w 6095999"/>
              <a:gd name="connsiteY87" fmla="*/ 549425 h 6857998"/>
              <a:gd name="connsiteX88" fmla="*/ 5245853 w 6095999"/>
              <a:gd name="connsiteY88" fmla="*/ 589304 h 6857998"/>
              <a:gd name="connsiteX89" fmla="*/ 5259885 w 6095999"/>
              <a:gd name="connsiteY89" fmla="*/ 595096 h 6857998"/>
              <a:gd name="connsiteX90" fmla="*/ 5279040 w 6095999"/>
              <a:gd name="connsiteY90" fmla="*/ 612028 h 6857998"/>
              <a:gd name="connsiteX91" fmla="*/ 5256990 w 6095999"/>
              <a:gd name="connsiteY91" fmla="*/ 627400 h 6857998"/>
              <a:gd name="connsiteX92" fmla="*/ 5218457 w 6095999"/>
              <a:gd name="connsiteY92" fmla="*/ 607795 h 6857998"/>
              <a:gd name="connsiteX93" fmla="*/ 5201752 w 6095999"/>
              <a:gd name="connsiteY93" fmla="*/ 626286 h 6857998"/>
              <a:gd name="connsiteX94" fmla="*/ 5257212 w 6095999"/>
              <a:gd name="connsiteY94" fmla="*/ 652797 h 6857998"/>
              <a:gd name="connsiteX95" fmla="*/ 5307995 w 6095999"/>
              <a:gd name="connsiteY95" fmla="*/ 610914 h 6857998"/>
              <a:gd name="connsiteX96" fmla="*/ 5270576 w 6095999"/>
              <a:gd name="connsiteY96" fmla="*/ 569699 h 6857998"/>
              <a:gd name="connsiteX97" fmla="*/ 5257435 w 6095999"/>
              <a:gd name="connsiteY97" fmla="*/ 564352 h 6857998"/>
              <a:gd name="connsiteX98" fmla="*/ 5239394 w 6095999"/>
              <a:gd name="connsiteY98" fmla="*/ 548089 h 6857998"/>
              <a:gd name="connsiteX99" fmla="*/ 5258103 w 6095999"/>
              <a:gd name="connsiteY99" fmla="*/ 534945 h 6857998"/>
              <a:gd name="connsiteX100" fmla="*/ 5290177 w 6095999"/>
              <a:gd name="connsiteY100" fmla="*/ 548980 h 6857998"/>
              <a:gd name="connsiteX101" fmla="*/ 5305991 w 6095999"/>
              <a:gd name="connsiteY101" fmla="*/ 530934 h 6857998"/>
              <a:gd name="connsiteX102" fmla="*/ 5258549 w 6095999"/>
              <a:gd name="connsiteY102" fmla="*/ 509770 h 6857998"/>
              <a:gd name="connsiteX103" fmla="*/ 5581064 w 6095999"/>
              <a:gd name="connsiteY103" fmla="*/ 509324 h 6857998"/>
              <a:gd name="connsiteX104" fmla="*/ 5523377 w 6095999"/>
              <a:gd name="connsiteY104" fmla="*/ 538731 h 6857998"/>
              <a:gd name="connsiteX105" fmla="*/ 5540305 w 6095999"/>
              <a:gd name="connsiteY105" fmla="*/ 556109 h 6857998"/>
              <a:gd name="connsiteX106" fmla="*/ 5578169 w 6095999"/>
              <a:gd name="connsiteY106" fmla="*/ 535835 h 6857998"/>
              <a:gd name="connsiteX107" fmla="*/ 5607570 w 6095999"/>
              <a:gd name="connsiteY107" fmla="*/ 565243 h 6857998"/>
              <a:gd name="connsiteX108" fmla="*/ 5607570 w 6095999"/>
              <a:gd name="connsiteY108" fmla="*/ 574154 h 6857998"/>
              <a:gd name="connsiteX109" fmla="*/ 5568814 w 6095999"/>
              <a:gd name="connsiteY109" fmla="*/ 574154 h 6857998"/>
              <a:gd name="connsiteX110" fmla="*/ 5518254 w 6095999"/>
              <a:gd name="connsiteY110" fmla="*/ 613141 h 6857998"/>
              <a:gd name="connsiteX111" fmla="*/ 5565919 w 6095999"/>
              <a:gd name="connsiteY111" fmla="*/ 652797 h 6857998"/>
              <a:gd name="connsiteX112" fmla="*/ 5609797 w 6095999"/>
              <a:gd name="connsiteY112" fmla="*/ 634306 h 6857998"/>
              <a:gd name="connsiteX113" fmla="*/ 5609797 w 6095999"/>
              <a:gd name="connsiteY113" fmla="*/ 649678 h 6857998"/>
              <a:gd name="connsiteX114" fmla="*/ 5637193 w 6095999"/>
              <a:gd name="connsiteY114" fmla="*/ 649678 h 6857998"/>
              <a:gd name="connsiteX115" fmla="*/ 5637193 w 6095999"/>
              <a:gd name="connsiteY115" fmla="*/ 566802 h 6857998"/>
              <a:gd name="connsiteX116" fmla="*/ 5581064 w 6095999"/>
              <a:gd name="connsiteY116" fmla="*/ 509324 h 6857998"/>
              <a:gd name="connsiteX117" fmla="*/ 5341405 w 6095999"/>
              <a:gd name="connsiteY117" fmla="*/ 476353 h 6857998"/>
              <a:gd name="connsiteX118" fmla="*/ 5341405 w 6095999"/>
              <a:gd name="connsiteY118" fmla="*/ 512444 h 6857998"/>
              <a:gd name="connsiteX119" fmla="*/ 5319132 w 6095999"/>
              <a:gd name="connsiteY119" fmla="*/ 512444 h 6857998"/>
              <a:gd name="connsiteX120" fmla="*/ 5319132 w 6095999"/>
              <a:gd name="connsiteY120" fmla="*/ 537841 h 6857998"/>
              <a:gd name="connsiteX121" fmla="*/ 5341405 w 6095999"/>
              <a:gd name="connsiteY121" fmla="*/ 537841 h 6857998"/>
              <a:gd name="connsiteX122" fmla="*/ 5341405 w 6095999"/>
              <a:gd name="connsiteY122" fmla="*/ 604899 h 6857998"/>
              <a:gd name="connsiteX123" fmla="*/ 5391965 w 6095999"/>
              <a:gd name="connsiteY123" fmla="*/ 652575 h 6857998"/>
              <a:gd name="connsiteX124" fmla="*/ 5416243 w 6095999"/>
              <a:gd name="connsiteY124" fmla="*/ 649456 h 6857998"/>
              <a:gd name="connsiteX125" fmla="*/ 5416243 w 6095999"/>
              <a:gd name="connsiteY125" fmla="*/ 624727 h 6857998"/>
              <a:gd name="connsiteX126" fmla="*/ 5398202 w 6095999"/>
              <a:gd name="connsiteY126" fmla="*/ 625841 h 6857998"/>
              <a:gd name="connsiteX127" fmla="*/ 5371029 w 6095999"/>
              <a:gd name="connsiteY127" fmla="*/ 602226 h 6857998"/>
              <a:gd name="connsiteX128" fmla="*/ 5371029 w 6095999"/>
              <a:gd name="connsiteY128" fmla="*/ 537841 h 6857998"/>
              <a:gd name="connsiteX129" fmla="*/ 5411788 w 6095999"/>
              <a:gd name="connsiteY129" fmla="*/ 537841 h 6857998"/>
              <a:gd name="connsiteX130" fmla="*/ 5411788 w 6095999"/>
              <a:gd name="connsiteY130" fmla="*/ 512444 h 6857998"/>
              <a:gd name="connsiteX131" fmla="*/ 5371029 w 6095999"/>
              <a:gd name="connsiteY131" fmla="*/ 512444 h 6857998"/>
              <a:gd name="connsiteX132" fmla="*/ 5371029 w 6095999"/>
              <a:gd name="connsiteY132" fmla="*/ 476353 h 6857998"/>
              <a:gd name="connsiteX133" fmla="*/ 4951178 w 6095999"/>
              <a:gd name="connsiteY133" fmla="*/ 462317 h 6857998"/>
              <a:gd name="connsiteX134" fmla="*/ 4951178 w 6095999"/>
              <a:gd name="connsiteY134" fmla="*/ 649678 h 6857998"/>
              <a:gd name="connsiteX135" fmla="*/ 4980801 w 6095999"/>
              <a:gd name="connsiteY135" fmla="*/ 649678 h 6857998"/>
              <a:gd name="connsiteX136" fmla="*/ 4980801 w 6095999"/>
              <a:gd name="connsiteY136" fmla="*/ 533831 h 6857998"/>
              <a:gd name="connsiteX137" fmla="*/ 5033812 w 6095999"/>
              <a:gd name="connsiteY137" fmla="*/ 603339 h 6857998"/>
              <a:gd name="connsiteX138" fmla="*/ 5043834 w 6095999"/>
              <a:gd name="connsiteY138" fmla="*/ 603339 h 6857998"/>
              <a:gd name="connsiteX139" fmla="*/ 5096622 w 6095999"/>
              <a:gd name="connsiteY139" fmla="*/ 534053 h 6857998"/>
              <a:gd name="connsiteX140" fmla="*/ 5096622 w 6095999"/>
              <a:gd name="connsiteY140" fmla="*/ 649678 h 6857998"/>
              <a:gd name="connsiteX141" fmla="*/ 5126245 w 6095999"/>
              <a:gd name="connsiteY141" fmla="*/ 649678 h 6857998"/>
              <a:gd name="connsiteX142" fmla="*/ 5126245 w 6095999"/>
              <a:gd name="connsiteY142" fmla="*/ 462317 h 6857998"/>
              <a:gd name="connsiteX143" fmla="*/ 5116000 w 6095999"/>
              <a:gd name="connsiteY143" fmla="*/ 462317 h 6857998"/>
              <a:gd name="connsiteX144" fmla="*/ 5038712 w 6095999"/>
              <a:gd name="connsiteY144" fmla="*/ 565243 h 6857998"/>
              <a:gd name="connsiteX145" fmla="*/ 4961424 w 6095999"/>
              <a:gd name="connsiteY145" fmla="*/ 462317 h 6857998"/>
              <a:gd name="connsiteX146" fmla="*/ 4630889 w 6095999"/>
              <a:gd name="connsiteY146" fmla="*/ 462316 h 6857998"/>
              <a:gd name="connsiteX147" fmla="*/ 4494800 w 6095999"/>
              <a:gd name="connsiteY147" fmla="*/ 598437 h 6857998"/>
              <a:gd name="connsiteX148" fmla="*/ 4636680 w 6095999"/>
              <a:gd name="connsiteY148" fmla="*/ 735894 h 6857998"/>
              <a:gd name="connsiteX149" fmla="*/ 4725550 w 6095999"/>
              <a:gd name="connsiteY149" fmla="*/ 708492 h 6857998"/>
              <a:gd name="connsiteX150" fmla="*/ 4768092 w 6095999"/>
              <a:gd name="connsiteY150" fmla="*/ 693343 h 6857998"/>
              <a:gd name="connsiteX151" fmla="*/ 4816202 w 6095999"/>
              <a:gd name="connsiteY151" fmla="*/ 736786 h 6857998"/>
              <a:gd name="connsiteX152" fmla="*/ 4774106 w 6095999"/>
              <a:gd name="connsiteY152" fmla="*/ 778892 h 6857998"/>
              <a:gd name="connsiteX153" fmla="*/ 4702609 w 6095999"/>
              <a:gd name="connsiteY153" fmla="*/ 778892 h 6857998"/>
              <a:gd name="connsiteX154" fmla="*/ 4702609 w 6095999"/>
              <a:gd name="connsiteY154" fmla="*/ 872906 h 6857998"/>
              <a:gd name="connsiteX155" fmla="*/ 4774106 w 6095999"/>
              <a:gd name="connsiteY155" fmla="*/ 872906 h 6857998"/>
              <a:gd name="connsiteX156" fmla="*/ 4910195 w 6095999"/>
              <a:gd name="connsiteY156" fmla="*/ 736786 h 6857998"/>
              <a:gd name="connsiteX157" fmla="*/ 4768315 w 6095999"/>
              <a:gd name="connsiteY157" fmla="*/ 599328 h 6857998"/>
              <a:gd name="connsiteX158" fmla="*/ 4679445 w 6095999"/>
              <a:gd name="connsiteY158" fmla="*/ 626730 h 6857998"/>
              <a:gd name="connsiteX159" fmla="*/ 4636903 w 6095999"/>
              <a:gd name="connsiteY159" fmla="*/ 641880 h 6857998"/>
              <a:gd name="connsiteX160" fmla="*/ 4588793 w 6095999"/>
              <a:gd name="connsiteY160" fmla="*/ 598437 h 6857998"/>
              <a:gd name="connsiteX161" fmla="*/ 4630889 w 6095999"/>
              <a:gd name="connsiteY161" fmla="*/ 556331 h 6857998"/>
              <a:gd name="connsiteX162" fmla="*/ 4702386 w 6095999"/>
              <a:gd name="connsiteY162" fmla="*/ 556331 h 6857998"/>
              <a:gd name="connsiteX163" fmla="*/ 4702386 w 6095999"/>
              <a:gd name="connsiteY163" fmla="*/ 462316 h 6857998"/>
              <a:gd name="connsiteX164" fmla="*/ 4773883 w 6095999"/>
              <a:gd name="connsiteY164" fmla="*/ 461425 h 6857998"/>
              <a:gd name="connsiteX165" fmla="*/ 4725996 w 6095999"/>
              <a:gd name="connsiteY165" fmla="*/ 509323 h 6857998"/>
              <a:gd name="connsiteX166" fmla="*/ 4773883 w 6095999"/>
              <a:gd name="connsiteY166" fmla="*/ 557222 h 6857998"/>
              <a:gd name="connsiteX167" fmla="*/ 4821771 w 6095999"/>
              <a:gd name="connsiteY167" fmla="*/ 509323 h 6857998"/>
              <a:gd name="connsiteX168" fmla="*/ 4773883 w 6095999"/>
              <a:gd name="connsiteY168" fmla="*/ 461425 h 6857998"/>
              <a:gd name="connsiteX169" fmla="*/ 5170124 w 6095999"/>
              <a:gd name="connsiteY169" fmla="*/ 450287 h 6857998"/>
              <a:gd name="connsiteX170" fmla="*/ 5150078 w 6095999"/>
              <a:gd name="connsiteY170" fmla="*/ 469892 h 6857998"/>
              <a:gd name="connsiteX171" fmla="*/ 5170124 w 6095999"/>
              <a:gd name="connsiteY171" fmla="*/ 489051 h 6857998"/>
              <a:gd name="connsiteX172" fmla="*/ 5189947 w 6095999"/>
              <a:gd name="connsiteY172" fmla="*/ 469892 h 6857998"/>
              <a:gd name="connsiteX173" fmla="*/ 5170124 w 6095999"/>
              <a:gd name="connsiteY173" fmla="*/ 450287 h 6857998"/>
              <a:gd name="connsiteX174" fmla="*/ 0 w 6095999"/>
              <a:gd name="connsiteY174" fmla="*/ 0 h 6857998"/>
              <a:gd name="connsiteX175" fmla="*/ 6095999 w 6095999"/>
              <a:gd name="connsiteY175" fmla="*/ 0 h 6857998"/>
              <a:gd name="connsiteX176" fmla="*/ 6095999 w 6095999"/>
              <a:gd name="connsiteY176" fmla="*/ 6857998 h 6857998"/>
              <a:gd name="connsiteX177" fmla="*/ 0 w 6095999"/>
              <a:gd name="connsiteY177" fmla="*/ 6857998 h 6857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Lst>
            <a:rect l="l" t="t" r="r" b="b"/>
            <a:pathLst>
              <a:path w="6095999" h="6857998">
                <a:moveTo>
                  <a:pt x="4631112" y="778001"/>
                </a:moveTo>
                <a:cubicBezTo>
                  <a:pt x="4604665" y="778001"/>
                  <a:pt x="4583225" y="799446"/>
                  <a:pt x="4583225" y="825899"/>
                </a:cubicBezTo>
                <a:cubicBezTo>
                  <a:pt x="4583225" y="852353"/>
                  <a:pt x="4604665" y="873798"/>
                  <a:pt x="4631112" y="873798"/>
                </a:cubicBezTo>
                <a:cubicBezTo>
                  <a:pt x="4657560" y="873798"/>
                  <a:pt x="4679000" y="852353"/>
                  <a:pt x="4679000" y="825899"/>
                </a:cubicBezTo>
                <a:cubicBezTo>
                  <a:pt x="4679000" y="799446"/>
                  <a:pt x="4657560" y="778001"/>
                  <a:pt x="4631112" y="778001"/>
                </a:cubicBezTo>
                <a:close/>
                <a:moveTo>
                  <a:pt x="5178811" y="771318"/>
                </a:moveTo>
                <a:lnTo>
                  <a:pt x="5195516" y="816320"/>
                </a:lnTo>
                <a:lnTo>
                  <a:pt x="5161660" y="816320"/>
                </a:lnTo>
                <a:close/>
                <a:moveTo>
                  <a:pt x="5170347" y="675521"/>
                </a:moveTo>
                <a:lnTo>
                  <a:pt x="5082145" y="873130"/>
                </a:lnTo>
                <a:lnTo>
                  <a:pt x="5136492" y="873130"/>
                </a:lnTo>
                <a:lnTo>
                  <a:pt x="5143619" y="856867"/>
                </a:lnTo>
                <a:lnTo>
                  <a:pt x="5213334" y="856867"/>
                </a:lnTo>
                <a:lnTo>
                  <a:pt x="5220462" y="873130"/>
                </a:lnTo>
                <a:lnTo>
                  <a:pt x="5274808" y="873130"/>
                </a:lnTo>
                <a:lnTo>
                  <a:pt x="5186606" y="675521"/>
                </a:lnTo>
                <a:close/>
                <a:moveTo>
                  <a:pt x="5010202" y="675298"/>
                </a:moveTo>
                <a:cubicBezTo>
                  <a:pt x="4970778" y="675298"/>
                  <a:pt x="4942269" y="697799"/>
                  <a:pt x="4942269" y="732553"/>
                </a:cubicBezTo>
                <a:cubicBezTo>
                  <a:pt x="4942269" y="759956"/>
                  <a:pt x="4960310" y="777556"/>
                  <a:pt x="4991270" y="791146"/>
                </a:cubicBezTo>
                <a:lnTo>
                  <a:pt x="5011316" y="800057"/>
                </a:lnTo>
                <a:cubicBezTo>
                  <a:pt x="5024679" y="806072"/>
                  <a:pt x="5030916" y="808968"/>
                  <a:pt x="5030916" y="818102"/>
                </a:cubicBezTo>
                <a:cubicBezTo>
                  <a:pt x="5030916" y="827459"/>
                  <a:pt x="5024457" y="832138"/>
                  <a:pt x="5010870" y="832138"/>
                </a:cubicBezTo>
                <a:cubicBezTo>
                  <a:pt x="4989042" y="832138"/>
                  <a:pt x="4977015" y="819885"/>
                  <a:pt x="4967660" y="807186"/>
                </a:cubicBezTo>
                <a:lnTo>
                  <a:pt x="4933582" y="833029"/>
                </a:lnTo>
                <a:cubicBezTo>
                  <a:pt x="4947391" y="859095"/>
                  <a:pt x="4975456" y="876472"/>
                  <a:pt x="5010870" y="876472"/>
                </a:cubicBezTo>
                <a:cubicBezTo>
                  <a:pt x="5050739" y="876472"/>
                  <a:pt x="5081922" y="854193"/>
                  <a:pt x="5081922" y="815875"/>
                </a:cubicBezTo>
                <a:cubicBezTo>
                  <a:pt x="5081922" y="787358"/>
                  <a:pt x="5064548" y="770872"/>
                  <a:pt x="5032252" y="757282"/>
                </a:cubicBezTo>
                <a:lnTo>
                  <a:pt x="5009979" y="747926"/>
                </a:lnTo>
                <a:cubicBezTo>
                  <a:pt x="4997952" y="743024"/>
                  <a:pt x="4993274" y="739237"/>
                  <a:pt x="4993274" y="732108"/>
                </a:cubicBezTo>
                <a:cubicBezTo>
                  <a:pt x="4993274" y="723419"/>
                  <a:pt x="5000624" y="719855"/>
                  <a:pt x="5010647" y="719855"/>
                </a:cubicBezTo>
                <a:cubicBezTo>
                  <a:pt x="5025348" y="719855"/>
                  <a:pt x="5033811" y="727429"/>
                  <a:pt x="5042721" y="740351"/>
                </a:cubicBezTo>
                <a:lnTo>
                  <a:pt x="5076576" y="714508"/>
                </a:lnTo>
                <a:cubicBezTo>
                  <a:pt x="5065439" y="692007"/>
                  <a:pt x="5044057" y="675298"/>
                  <a:pt x="5010202" y="675298"/>
                </a:cubicBezTo>
                <a:close/>
                <a:moveTo>
                  <a:pt x="5577724" y="675298"/>
                </a:moveTo>
                <a:cubicBezTo>
                  <a:pt x="5538300" y="675298"/>
                  <a:pt x="5509791" y="697799"/>
                  <a:pt x="5509791" y="732553"/>
                </a:cubicBezTo>
                <a:cubicBezTo>
                  <a:pt x="5509791" y="759956"/>
                  <a:pt x="5527832" y="777556"/>
                  <a:pt x="5558792" y="791146"/>
                </a:cubicBezTo>
                <a:lnTo>
                  <a:pt x="5578838" y="800057"/>
                </a:lnTo>
                <a:cubicBezTo>
                  <a:pt x="5592201" y="806072"/>
                  <a:pt x="5598438" y="808968"/>
                  <a:pt x="5598438" y="818102"/>
                </a:cubicBezTo>
                <a:cubicBezTo>
                  <a:pt x="5598438" y="827459"/>
                  <a:pt x="5591979" y="832138"/>
                  <a:pt x="5578392" y="832138"/>
                </a:cubicBezTo>
                <a:cubicBezTo>
                  <a:pt x="5556564" y="832138"/>
                  <a:pt x="5544537" y="819885"/>
                  <a:pt x="5535182" y="807186"/>
                </a:cubicBezTo>
                <a:lnTo>
                  <a:pt x="5501104" y="833029"/>
                </a:lnTo>
                <a:cubicBezTo>
                  <a:pt x="5514913" y="859095"/>
                  <a:pt x="5542755" y="876472"/>
                  <a:pt x="5578392" y="876472"/>
                </a:cubicBezTo>
                <a:cubicBezTo>
                  <a:pt x="5618261" y="876472"/>
                  <a:pt x="5649444" y="854193"/>
                  <a:pt x="5649444" y="815875"/>
                </a:cubicBezTo>
                <a:cubicBezTo>
                  <a:pt x="5649444" y="787358"/>
                  <a:pt x="5632071" y="770872"/>
                  <a:pt x="5599774" y="757282"/>
                </a:cubicBezTo>
                <a:lnTo>
                  <a:pt x="5577501" y="747926"/>
                </a:lnTo>
                <a:cubicBezTo>
                  <a:pt x="5565474" y="743024"/>
                  <a:pt x="5560796" y="739237"/>
                  <a:pt x="5560796" y="732108"/>
                </a:cubicBezTo>
                <a:cubicBezTo>
                  <a:pt x="5560796" y="723419"/>
                  <a:pt x="5568146" y="719855"/>
                  <a:pt x="5578169" y="719855"/>
                </a:cubicBezTo>
                <a:cubicBezTo>
                  <a:pt x="5592870" y="719855"/>
                  <a:pt x="5601333" y="727429"/>
                  <a:pt x="5610243" y="740351"/>
                </a:cubicBezTo>
                <a:lnTo>
                  <a:pt x="5644098" y="714508"/>
                </a:lnTo>
                <a:cubicBezTo>
                  <a:pt x="5632961" y="692007"/>
                  <a:pt x="5611579" y="675298"/>
                  <a:pt x="5577724" y="675298"/>
                </a:cubicBezTo>
                <a:close/>
                <a:moveTo>
                  <a:pt x="5288172" y="675076"/>
                </a:moveTo>
                <a:lnTo>
                  <a:pt x="5288172" y="872685"/>
                </a:lnTo>
                <a:lnTo>
                  <a:pt x="5338732" y="872685"/>
                </a:lnTo>
                <a:lnTo>
                  <a:pt x="5338732" y="791592"/>
                </a:lnTo>
                <a:lnTo>
                  <a:pt x="5378824" y="838376"/>
                </a:lnTo>
                <a:lnTo>
                  <a:pt x="5395083" y="838376"/>
                </a:lnTo>
                <a:lnTo>
                  <a:pt x="5435398" y="791369"/>
                </a:lnTo>
                <a:lnTo>
                  <a:pt x="5435398" y="872908"/>
                </a:lnTo>
                <a:lnTo>
                  <a:pt x="5485958" y="872908"/>
                </a:lnTo>
                <a:lnTo>
                  <a:pt x="5485958" y="675299"/>
                </a:lnTo>
                <a:lnTo>
                  <a:pt x="5485958" y="675076"/>
                </a:lnTo>
                <a:lnTo>
                  <a:pt x="5469699" y="675076"/>
                </a:lnTo>
                <a:lnTo>
                  <a:pt x="5387065" y="775997"/>
                </a:lnTo>
                <a:lnTo>
                  <a:pt x="5304431" y="675076"/>
                </a:lnTo>
                <a:close/>
                <a:moveTo>
                  <a:pt x="5572378" y="595319"/>
                </a:moveTo>
                <a:lnTo>
                  <a:pt x="5607570" y="595319"/>
                </a:lnTo>
                <a:lnTo>
                  <a:pt x="5607570" y="597769"/>
                </a:lnTo>
                <a:cubicBezTo>
                  <a:pt x="5607570" y="616483"/>
                  <a:pt x="5591310" y="630073"/>
                  <a:pt x="5572155" y="630073"/>
                </a:cubicBezTo>
                <a:cubicBezTo>
                  <a:pt x="5558791" y="630073"/>
                  <a:pt x="5548100" y="624058"/>
                  <a:pt x="5548100" y="612027"/>
                </a:cubicBezTo>
                <a:cubicBezTo>
                  <a:pt x="5548100" y="600888"/>
                  <a:pt x="5556787" y="595319"/>
                  <a:pt x="5572378" y="595319"/>
                </a:cubicBezTo>
                <a:close/>
                <a:moveTo>
                  <a:pt x="5155201" y="512666"/>
                </a:moveTo>
                <a:lnTo>
                  <a:pt x="5155201" y="649678"/>
                </a:lnTo>
                <a:lnTo>
                  <a:pt x="5184601" y="649678"/>
                </a:lnTo>
                <a:lnTo>
                  <a:pt x="5184601" y="512666"/>
                </a:lnTo>
                <a:lnTo>
                  <a:pt x="5155424" y="512666"/>
                </a:lnTo>
                <a:close/>
                <a:moveTo>
                  <a:pt x="5499767" y="511107"/>
                </a:moveTo>
                <a:cubicBezTo>
                  <a:pt x="5484176" y="511107"/>
                  <a:pt x="5469698" y="517790"/>
                  <a:pt x="5459898" y="530266"/>
                </a:cubicBezTo>
                <a:lnTo>
                  <a:pt x="5459898" y="512443"/>
                </a:lnTo>
                <a:lnTo>
                  <a:pt x="5432502" y="512443"/>
                </a:lnTo>
                <a:lnTo>
                  <a:pt x="5432502" y="649455"/>
                </a:lnTo>
                <a:lnTo>
                  <a:pt x="5461903" y="649455"/>
                </a:lnTo>
                <a:lnTo>
                  <a:pt x="5461903" y="576382"/>
                </a:lnTo>
                <a:cubicBezTo>
                  <a:pt x="5461903" y="550985"/>
                  <a:pt x="5480167" y="538509"/>
                  <a:pt x="5501994" y="538509"/>
                </a:cubicBezTo>
                <a:lnTo>
                  <a:pt x="5510904" y="538509"/>
                </a:lnTo>
                <a:lnTo>
                  <a:pt x="5510904" y="512665"/>
                </a:lnTo>
                <a:cubicBezTo>
                  <a:pt x="5507785" y="511775"/>
                  <a:pt x="5504444" y="511330"/>
                  <a:pt x="5499767" y="511107"/>
                </a:cubicBezTo>
                <a:close/>
                <a:moveTo>
                  <a:pt x="5258549" y="509770"/>
                </a:moveTo>
                <a:cubicBezTo>
                  <a:pt x="5231375" y="509770"/>
                  <a:pt x="5210216" y="524028"/>
                  <a:pt x="5210216" y="549425"/>
                </a:cubicBezTo>
                <a:cubicBezTo>
                  <a:pt x="5210216" y="570144"/>
                  <a:pt x="5223802" y="580170"/>
                  <a:pt x="5245853" y="589304"/>
                </a:cubicBezTo>
                <a:lnTo>
                  <a:pt x="5259885" y="595096"/>
                </a:lnTo>
                <a:cubicBezTo>
                  <a:pt x="5271022" y="599552"/>
                  <a:pt x="5279040" y="603116"/>
                  <a:pt x="5279040" y="612028"/>
                </a:cubicBezTo>
                <a:cubicBezTo>
                  <a:pt x="5279040" y="622276"/>
                  <a:pt x="5269017" y="627400"/>
                  <a:pt x="5256990" y="627400"/>
                </a:cubicBezTo>
                <a:cubicBezTo>
                  <a:pt x="5241398" y="627400"/>
                  <a:pt x="5229371" y="619157"/>
                  <a:pt x="5218457" y="607795"/>
                </a:cubicBezTo>
                <a:lnTo>
                  <a:pt x="5201752" y="626286"/>
                </a:lnTo>
                <a:cubicBezTo>
                  <a:pt x="5213557" y="641658"/>
                  <a:pt x="5232712" y="652797"/>
                  <a:pt x="5257212" y="652797"/>
                </a:cubicBezTo>
                <a:cubicBezTo>
                  <a:pt x="5284608" y="652797"/>
                  <a:pt x="5307995" y="638539"/>
                  <a:pt x="5307995" y="610914"/>
                </a:cubicBezTo>
                <a:cubicBezTo>
                  <a:pt x="5307995" y="590863"/>
                  <a:pt x="5295299" y="579947"/>
                  <a:pt x="5270576" y="569699"/>
                </a:cubicBezTo>
                <a:lnTo>
                  <a:pt x="5257435" y="564352"/>
                </a:lnTo>
                <a:cubicBezTo>
                  <a:pt x="5244962" y="559005"/>
                  <a:pt x="5239394" y="555441"/>
                  <a:pt x="5239394" y="548089"/>
                </a:cubicBezTo>
                <a:cubicBezTo>
                  <a:pt x="5239394" y="539177"/>
                  <a:pt x="5247189" y="534945"/>
                  <a:pt x="5258103" y="534945"/>
                </a:cubicBezTo>
                <a:cubicBezTo>
                  <a:pt x="5270131" y="534945"/>
                  <a:pt x="5281490" y="540069"/>
                  <a:pt x="5290177" y="548980"/>
                </a:cubicBezTo>
                <a:lnTo>
                  <a:pt x="5305991" y="530934"/>
                </a:lnTo>
                <a:cubicBezTo>
                  <a:pt x="5294631" y="517345"/>
                  <a:pt x="5278372" y="509770"/>
                  <a:pt x="5258549" y="509770"/>
                </a:cubicBezTo>
                <a:close/>
                <a:moveTo>
                  <a:pt x="5581064" y="509324"/>
                </a:moveTo>
                <a:cubicBezTo>
                  <a:pt x="5557900" y="509324"/>
                  <a:pt x="5537632" y="518681"/>
                  <a:pt x="5523377" y="538731"/>
                </a:cubicBezTo>
                <a:lnTo>
                  <a:pt x="5540305" y="556109"/>
                </a:lnTo>
                <a:cubicBezTo>
                  <a:pt x="5550996" y="543410"/>
                  <a:pt x="5562355" y="535835"/>
                  <a:pt x="5578169" y="535835"/>
                </a:cubicBezTo>
                <a:cubicBezTo>
                  <a:pt x="5596878" y="535835"/>
                  <a:pt x="5607570" y="546306"/>
                  <a:pt x="5607570" y="565243"/>
                </a:cubicBezTo>
                <a:lnTo>
                  <a:pt x="5607570" y="574154"/>
                </a:lnTo>
                <a:lnTo>
                  <a:pt x="5568814" y="574154"/>
                </a:lnTo>
                <a:cubicBezTo>
                  <a:pt x="5538077" y="574154"/>
                  <a:pt x="5518254" y="589081"/>
                  <a:pt x="5518254" y="613141"/>
                </a:cubicBezTo>
                <a:cubicBezTo>
                  <a:pt x="5518254" y="636979"/>
                  <a:pt x="5537186" y="652797"/>
                  <a:pt x="5565919" y="652797"/>
                </a:cubicBezTo>
                <a:cubicBezTo>
                  <a:pt x="5585074" y="652797"/>
                  <a:pt x="5599997" y="646113"/>
                  <a:pt x="5609797" y="634306"/>
                </a:cubicBezTo>
                <a:lnTo>
                  <a:pt x="5609797" y="649678"/>
                </a:lnTo>
                <a:lnTo>
                  <a:pt x="5637193" y="649678"/>
                </a:lnTo>
                <a:lnTo>
                  <a:pt x="5637193" y="566802"/>
                </a:lnTo>
                <a:cubicBezTo>
                  <a:pt x="5637193" y="528929"/>
                  <a:pt x="5614029" y="509547"/>
                  <a:pt x="5581064" y="509324"/>
                </a:cubicBezTo>
                <a:close/>
                <a:moveTo>
                  <a:pt x="5341405" y="476353"/>
                </a:moveTo>
                <a:lnTo>
                  <a:pt x="5341405" y="512444"/>
                </a:lnTo>
                <a:lnTo>
                  <a:pt x="5319132" y="512444"/>
                </a:lnTo>
                <a:lnTo>
                  <a:pt x="5319132" y="537841"/>
                </a:lnTo>
                <a:lnTo>
                  <a:pt x="5341405" y="537841"/>
                </a:lnTo>
                <a:lnTo>
                  <a:pt x="5341405" y="604899"/>
                </a:lnTo>
                <a:cubicBezTo>
                  <a:pt x="5341405" y="638094"/>
                  <a:pt x="5361451" y="652575"/>
                  <a:pt x="5391965" y="652575"/>
                </a:cubicBezTo>
                <a:cubicBezTo>
                  <a:pt x="5401097" y="652575"/>
                  <a:pt x="5408670" y="651238"/>
                  <a:pt x="5416243" y="649456"/>
                </a:cubicBezTo>
                <a:lnTo>
                  <a:pt x="5416243" y="624727"/>
                </a:lnTo>
                <a:cubicBezTo>
                  <a:pt x="5408893" y="625618"/>
                  <a:pt x="5403102" y="626286"/>
                  <a:pt x="5398202" y="625841"/>
                </a:cubicBezTo>
                <a:cubicBezTo>
                  <a:pt x="5381051" y="625841"/>
                  <a:pt x="5371029" y="620271"/>
                  <a:pt x="5371029" y="602226"/>
                </a:cubicBezTo>
                <a:lnTo>
                  <a:pt x="5371029" y="537841"/>
                </a:lnTo>
                <a:lnTo>
                  <a:pt x="5411788" y="537841"/>
                </a:lnTo>
                <a:lnTo>
                  <a:pt x="5411788" y="512444"/>
                </a:lnTo>
                <a:lnTo>
                  <a:pt x="5371029" y="512444"/>
                </a:lnTo>
                <a:lnTo>
                  <a:pt x="5371029" y="476353"/>
                </a:lnTo>
                <a:close/>
                <a:moveTo>
                  <a:pt x="4951178" y="462317"/>
                </a:moveTo>
                <a:lnTo>
                  <a:pt x="4951178" y="649678"/>
                </a:lnTo>
                <a:lnTo>
                  <a:pt x="4980801" y="649678"/>
                </a:lnTo>
                <a:lnTo>
                  <a:pt x="4980801" y="533831"/>
                </a:lnTo>
                <a:lnTo>
                  <a:pt x="5033812" y="603339"/>
                </a:lnTo>
                <a:lnTo>
                  <a:pt x="5043834" y="603339"/>
                </a:lnTo>
                <a:lnTo>
                  <a:pt x="5096622" y="534053"/>
                </a:lnTo>
                <a:lnTo>
                  <a:pt x="5096622" y="649678"/>
                </a:lnTo>
                <a:lnTo>
                  <a:pt x="5126245" y="649678"/>
                </a:lnTo>
                <a:lnTo>
                  <a:pt x="5126245" y="462317"/>
                </a:lnTo>
                <a:lnTo>
                  <a:pt x="5116000" y="462317"/>
                </a:lnTo>
                <a:lnTo>
                  <a:pt x="5038712" y="565243"/>
                </a:lnTo>
                <a:lnTo>
                  <a:pt x="4961424" y="462317"/>
                </a:lnTo>
                <a:close/>
                <a:moveTo>
                  <a:pt x="4630889" y="462316"/>
                </a:moveTo>
                <a:cubicBezTo>
                  <a:pt x="4555829" y="462316"/>
                  <a:pt x="4494800" y="523359"/>
                  <a:pt x="4494800" y="598437"/>
                </a:cubicBezTo>
                <a:cubicBezTo>
                  <a:pt x="4494800" y="676857"/>
                  <a:pt x="4555829" y="735894"/>
                  <a:pt x="4636680" y="735894"/>
                </a:cubicBezTo>
                <a:cubicBezTo>
                  <a:pt x="4677218" y="735894"/>
                  <a:pt x="4703945" y="720745"/>
                  <a:pt x="4725550" y="708492"/>
                </a:cubicBezTo>
                <a:cubicBezTo>
                  <a:pt x="4743146" y="698467"/>
                  <a:pt x="4752946" y="693343"/>
                  <a:pt x="4768092" y="693343"/>
                </a:cubicBezTo>
                <a:cubicBezTo>
                  <a:pt x="4801279" y="693343"/>
                  <a:pt x="4816202" y="715175"/>
                  <a:pt x="4816202" y="736786"/>
                </a:cubicBezTo>
                <a:cubicBezTo>
                  <a:pt x="4816202" y="759955"/>
                  <a:pt x="4797270" y="778892"/>
                  <a:pt x="4774106" y="778892"/>
                </a:cubicBezTo>
                <a:lnTo>
                  <a:pt x="4702609" y="778892"/>
                </a:lnTo>
                <a:lnTo>
                  <a:pt x="4702609" y="872906"/>
                </a:lnTo>
                <a:lnTo>
                  <a:pt x="4774106" y="872906"/>
                </a:lnTo>
                <a:cubicBezTo>
                  <a:pt x="4849167" y="872906"/>
                  <a:pt x="4910195" y="811864"/>
                  <a:pt x="4910195" y="736786"/>
                </a:cubicBezTo>
                <a:cubicBezTo>
                  <a:pt x="4910195" y="658366"/>
                  <a:pt x="4849167" y="599328"/>
                  <a:pt x="4768315" y="599328"/>
                </a:cubicBezTo>
                <a:cubicBezTo>
                  <a:pt x="4727778" y="599328"/>
                  <a:pt x="4701050" y="614477"/>
                  <a:pt x="4679445" y="626730"/>
                </a:cubicBezTo>
                <a:cubicBezTo>
                  <a:pt x="4661849" y="636756"/>
                  <a:pt x="4652049" y="641880"/>
                  <a:pt x="4636903" y="641880"/>
                </a:cubicBezTo>
                <a:cubicBezTo>
                  <a:pt x="4603716" y="641880"/>
                  <a:pt x="4588793" y="620047"/>
                  <a:pt x="4588793" y="598437"/>
                </a:cubicBezTo>
                <a:cubicBezTo>
                  <a:pt x="4588793" y="575267"/>
                  <a:pt x="4607725" y="556331"/>
                  <a:pt x="4630889" y="556331"/>
                </a:cubicBezTo>
                <a:lnTo>
                  <a:pt x="4702386" y="556331"/>
                </a:lnTo>
                <a:lnTo>
                  <a:pt x="4702386" y="462316"/>
                </a:lnTo>
                <a:close/>
                <a:moveTo>
                  <a:pt x="4773883" y="461425"/>
                </a:moveTo>
                <a:cubicBezTo>
                  <a:pt x="4747436" y="461425"/>
                  <a:pt x="4725996" y="482870"/>
                  <a:pt x="4725996" y="509323"/>
                </a:cubicBezTo>
                <a:cubicBezTo>
                  <a:pt x="4725996" y="535777"/>
                  <a:pt x="4747436" y="557222"/>
                  <a:pt x="4773883" y="557222"/>
                </a:cubicBezTo>
                <a:cubicBezTo>
                  <a:pt x="4800331" y="557222"/>
                  <a:pt x="4821771" y="535777"/>
                  <a:pt x="4821771" y="509323"/>
                </a:cubicBezTo>
                <a:cubicBezTo>
                  <a:pt x="4821771" y="482870"/>
                  <a:pt x="4800331" y="461425"/>
                  <a:pt x="4773883" y="461425"/>
                </a:cubicBezTo>
                <a:close/>
                <a:moveTo>
                  <a:pt x="5170124" y="450287"/>
                </a:moveTo>
                <a:cubicBezTo>
                  <a:pt x="5158987" y="450287"/>
                  <a:pt x="5150078" y="458976"/>
                  <a:pt x="5150078" y="469892"/>
                </a:cubicBezTo>
                <a:cubicBezTo>
                  <a:pt x="5150078" y="480808"/>
                  <a:pt x="5158987" y="489051"/>
                  <a:pt x="5170124" y="489051"/>
                </a:cubicBezTo>
                <a:cubicBezTo>
                  <a:pt x="5181038" y="489051"/>
                  <a:pt x="5189947" y="480808"/>
                  <a:pt x="5189947" y="469892"/>
                </a:cubicBezTo>
                <a:cubicBezTo>
                  <a:pt x="5189947" y="458976"/>
                  <a:pt x="5181038" y="450287"/>
                  <a:pt x="5170124" y="450287"/>
                </a:cubicBezTo>
                <a:close/>
                <a:moveTo>
                  <a:pt x="0" y="0"/>
                </a:moveTo>
                <a:lnTo>
                  <a:pt x="6095999" y="0"/>
                </a:lnTo>
                <a:lnTo>
                  <a:pt x="6095999" y="6857998"/>
                </a:lnTo>
                <a:lnTo>
                  <a:pt x="0" y="6857998"/>
                </a:lnTo>
                <a:close/>
              </a:path>
            </a:pathLst>
          </a:custGeom>
          <a:solidFill>
            <a:schemeClr val="accent6"/>
          </a:solidFill>
        </p:spPr>
        <p:txBody>
          <a:bodyPr wrap="square">
            <a:noAutofit/>
          </a:bodyPr>
          <a:lstStyle>
            <a:lvl1pPr>
              <a:defRPr sz="2000"/>
            </a:lvl1pPr>
          </a:lstStyle>
          <a:p>
            <a:r>
              <a:rPr lang="sv-SE" dirty="0"/>
              <a:t>Klicka på ikonen eller dra och släpp en bild</a:t>
            </a:r>
          </a:p>
        </p:txBody>
      </p:sp>
      <p:sp>
        <p:nvSpPr>
          <p:cNvPr id="3" name="Underrubrik 2">
            <a:extLst>
              <a:ext uri="{FF2B5EF4-FFF2-40B4-BE49-F238E27FC236}">
                <a16:creationId xmlns:a16="http://schemas.microsoft.com/office/drawing/2014/main" id="{8E687666-4DC6-BE0D-001E-E728E7E1BCFC}"/>
              </a:ext>
            </a:extLst>
          </p:cNvPr>
          <p:cNvSpPr>
            <a:spLocks noGrp="1"/>
          </p:cNvSpPr>
          <p:nvPr>
            <p:ph type="subTitle" idx="1"/>
          </p:nvPr>
        </p:nvSpPr>
        <p:spPr>
          <a:xfrm>
            <a:off x="839788" y="2927498"/>
            <a:ext cx="4901793" cy="3359001"/>
          </a:xfrm>
        </p:spPr>
        <p:txBody>
          <a:bodyPr/>
          <a:lstStyle>
            <a:lvl1pPr marL="0" indent="0" algn="l">
              <a:buFont typeface="Arial" panose="020B0604020202020204" pitchFamily="34" charset="0"/>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dirty="0"/>
          </a:p>
        </p:txBody>
      </p:sp>
      <p:sp>
        <p:nvSpPr>
          <p:cNvPr id="4" name="Platshållare för datum 3">
            <a:extLst>
              <a:ext uri="{FF2B5EF4-FFF2-40B4-BE49-F238E27FC236}">
                <a16:creationId xmlns:a16="http://schemas.microsoft.com/office/drawing/2014/main" id="{56EDDF6F-322F-5ACC-CC28-818731FBA119}"/>
              </a:ext>
            </a:extLst>
          </p:cNvPr>
          <p:cNvSpPr>
            <a:spLocks noGrp="1"/>
          </p:cNvSpPr>
          <p:nvPr>
            <p:ph type="dt" sz="half" idx="10"/>
          </p:nvPr>
        </p:nvSpPr>
        <p:spPr/>
        <p:txBody>
          <a:bodyPr/>
          <a:lstStyle/>
          <a:p>
            <a:fld id="{DF9A252D-42FD-964F-9D4B-A923078A1E7F}" type="datetimeFigureOut">
              <a:rPr lang="sv-SE" smtClean="0"/>
              <a:t>2024-10-03</a:t>
            </a:fld>
            <a:endParaRPr lang="sv-SE"/>
          </a:p>
        </p:txBody>
      </p:sp>
      <p:sp>
        <p:nvSpPr>
          <p:cNvPr id="5" name="Platshållare för sidfot 4">
            <a:extLst>
              <a:ext uri="{FF2B5EF4-FFF2-40B4-BE49-F238E27FC236}">
                <a16:creationId xmlns:a16="http://schemas.microsoft.com/office/drawing/2014/main" id="{AE0C90DB-B0F6-1BD2-E989-1F46F22422A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E14D709-3B1A-3CCE-3AF8-2A1C10B528A1}"/>
              </a:ext>
            </a:extLst>
          </p:cNvPr>
          <p:cNvSpPr>
            <a:spLocks noGrp="1"/>
          </p:cNvSpPr>
          <p:nvPr>
            <p:ph type="sldNum" sz="quarter" idx="12"/>
          </p:nvPr>
        </p:nvSpPr>
        <p:spPr/>
        <p:txBody>
          <a:bodyPr/>
          <a:lstStyle/>
          <a:p>
            <a:fld id="{8D6D5F7C-CA1D-3C4C-A25E-2F7F10C66518}" type="slidenum">
              <a:rPr lang="sv-SE" smtClean="0"/>
              <a:t>‹#›</a:t>
            </a:fld>
            <a:endParaRPr lang="sv-SE"/>
          </a:p>
        </p:txBody>
      </p:sp>
      <p:sp>
        <p:nvSpPr>
          <p:cNvPr id="7" name="Rubrik 1">
            <a:extLst>
              <a:ext uri="{FF2B5EF4-FFF2-40B4-BE49-F238E27FC236}">
                <a16:creationId xmlns:a16="http://schemas.microsoft.com/office/drawing/2014/main" id="{C1A57445-138B-4CEC-23D8-B6EAF5CEBBFE}"/>
              </a:ext>
            </a:extLst>
          </p:cNvPr>
          <p:cNvSpPr>
            <a:spLocks noGrp="1"/>
          </p:cNvSpPr>
          <p:nvPr>
            <p:ph type="ctrTitle" hasCustomPrompt="1"/>
          </p:nvPr>
        </p:nvSpPr>
        <p:spPr>
          <a:xfrm>
            <a:off x="839788" y="1098693"/>
            <a:ext cx="4901793" cy="1633022"/>
          </a:xfrm>
        </p:spPr>
        <p:txBody>
          <a:bodyPr anchor="b"/>
          <a:lstStyle>
            <a:lvl1pPr algn="l">
              <a:defRPr sz="3600"/>
            </a:lvl1pPr>
          </a:lstStyle>
          <a:p>
            <a:r>
              <a:rPr lang="sv-SE" dirty="0"/>
              <a:t>Rubrik</a:t>
            </a:r>
          </a:p>
        </p:txBody>
      </p:sp>
    </p:spTree>
    <p:extLst>
      <p:ext uri="{BB962C8B-B14F-4D97-AF65-F5344CB8AC3E}">
        <p14:creationId xmlns:p14="http://schemas.microsoft.com/office/powerpoint/2010/main" val="4154668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1.pn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242DBF8F-0B9A-EACA-9CE8-329CC3B8E226}"/>
              </a:ext>
            </a:extLst>
          </p:cNvPr>
          <p:cNvSpPr>
            <a:spLocks noGrp="1"/>
          </p:cNvSpPr>
          <p:nvPr>
            <p:ph type="title"/>
          </p:nvPr>
        </p:nvSpPr>
        <p:spPr>
          <a:xfrm>
            <a:off x="838200" y="1475468"/>
            <a:ext cx="10515600" cy="1325563"/>
          </a:xfrm>
          <a:prstGeom prst="rect">
            <a:avLst/>
          </a:prstGeom>
        </p:spPr>
        <p:txBody>
          <a:bodyPr vert="horz" lIns="91440" tIns="45720" rIns="91440" bIns="45720" rtlCol="0" anchor="b">
            <a:no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6858ACA6-3733-33DA-985C-B9A413BAC067}"/>
              </a:ext>
            </a:extLst>
          </p:cNvPr>
          <p:cNvSpPr>
            <a:spLocks noGrp="1"/>
          </p:cNvSpPr>
          <p:nvPr>
            <p:ph type="body" idx="1"/>
          </p:nvPr>
        </p:nvSpPr>
        <p:spPr>
          <a:xfrm>
            <a:off x="838200" y="2935968"/>
            <a:ext cx="10515600" cy="2940292"/>
          </a:xfrm>
          <a:prstGeom prst="rect">
            <a:avLst/>
          </a:prstGeom>
        </p:spPr>
        <p:txBody>
          <a:bodyPr vert="horz" lIns="91440" tIns="45720" rIns="91440" bIns="4572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E13431F3-AAF9-3858-CB54-10DACB84961E}"/>
              </a:ext>
            </a:extLst>
          </p:cNvPr>
          <p:cNvSpPr>
            <a:spLocks noGrp="1"/>
          </p:cNvSpPr>
          <p:nvPr>
            <p:ph type="dt" sz="half" idx="2"/>
          </p:nvPr>
        </p:nvSpPr>
        <p:spPr>
          <a:xfrm>
            <a:off x="464288" y="6446763"/>
            <a:ext cx="2647950" cy="184298"/>
          </a:xfrm>
          <a:prstGeom prst="rect">
            <a:avLst/>
          </a:prstGeom>
        </p:spPr>
        <p:txBody>
          <a:bodyPr vert="horz" lIns="91440" tIns="45720" rIns="91440" bIns="45720" rtlCol="0" anchor="ctr"/>
          <a:lstStyle>
            <a:lvl1pPr algn="l">
              <a:defRPr sz="900">
                <a:solidFill>
                  <a:schemeClr val="tx1">
                    <a:tint val="75000"/>
                  </a:schemeClr>
                </a:solidFill>
              </a:defRPr>
            </a:lvl1pPr>
          </a:lstStyle>
          <a:p>
            <a:fld id="{DF9A252D-42FD-964F-9D4B-A923078A1E7F}" type="datetimeFigureOut">
              <a:rPr lang="sv-SE" smtClean="0"/>
              <a:pPr/>
              <a:t>2024-10-03</a:t>
            </a:fld>
            <a:endParaRPr lang="sv-SE" dirty="0"/>
          </a:p>
        </p:txBody>
      </p:sp>
      <p:sp>
        <p:nvSpPr>
          <p:cNvPr id="5" name="Platshållare för sidfot 4">
            <a:extLst>
              <a:ext uri="{FF2B5EF4-FFF2-40B4-BE49-F238E27FC236}">
                <a16:creationId xmlns:a16="http://schemas.microsoft.com/office/drawing/2014/main" id="{248CF3CB-8FDA-4CF7-A74E-B581BB57C4D6}"/>
              </a:ext>
            </a:extLst>
          </p:cNvPr>
          <p:cNvSpPr>
            <a:spLocks noGrp="1"/>
          </p:cNvSpPr>
          <p:nvPr>
            <p:ph type="ftr" sz="quarter" idx="3"/>
          </p:nvPr>
        </p:nvSpPr>
        <p:spPr>
          <a:xfrm>
            <a:off x="464288" y="469585"/>
            <a:ext cx="4114800" cy="182563"/>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v-SE" dirty="0"/>
          </a:p>
        </p:txBody>
      </p:sp>
      <p:sp>
        <p:nvSpPr>
          <p:cNvPr id="6" name="Platshållare för bildnummer 5">
            <a:extLst>
              <a:ext uri="{FF2B5EF4-FFF2-40B4-BE49-F238E27FC236}">
                <a16:creationId xmlns:a16="http://schemas.microsoft.com/office/drawing/2014/main" id="{902ACB6B-1AA8-04D3-70C2-14DC787DD8DA}"/>
              </a:ext>
            </a:extLst>
          </p:cNvPr>
          <p:cNvSpPr>
            <a:spLocks noGrp="1"/>
          </p:cNvSpPr>
          <p:nvPr>
            <p:ph type="sldNum" sz="quarter" idx="4"/>
          </p:nvPr>
        </p:nvSpPr>
        <p:spPr>
          <a:xfrm>
            <a:off x="8991600" y="6448498"/>
            <a:ext cx="2743200" cy="182563"/>
          </a:xfrm>
          <a:prstGeom prst="rect">
            <a:avLst/>
          </a:prstGeom>
        </p:spPr>
        <p:txBody>
          <a:bodyPr vert="horz" lIns="91440" tIns="45720" rIns="91440" bIns="45720" rtlCol="0" anchor="ctr"/>
          <a:lstStyle>
            <a:lvl1pPr algn="r">
              <a:defRPr sz="900">
                <a:solidFill>
                  <a:schemeClr val="tx1">
                    <a:tint val="75000"/>
                  </a:schemeClr>
                </a:solidFill>
              </a:defRPr>
            </a:lvl1pPr>
          </a:lstStyle>
          <a:p>
            <a:fld id="{8D6D5F7C-CA1D-3C4C-A25E-2F7F10C66518}" type="slidenum">
              <a:rPr lang="sv-SE" smtClean="0"/>
              <a:pPr/>
              <a:t>‹#›</a:t>
            </a:fld>
            <a:endParaRPr lang="sv-SE" dirty="0"/>
          </a:p>
        </p:txBody>
      </p:sp>
      <p:pic>
        <p:nvPicPr>
          <p:cNvPr id="8" name="Bild 7">
            <a:extLst>
              <a:ext uri="{FF2B5EF4-FFF2-40B4-BE49-F238E27FC236}">
                <a16:creationId xmlns:a16="http://schemas.microsoft.com/office/drawing/2014/main" id="{A767E0B2-078C-F378-5E18-5F487774598A}"/>
              </a:ext>
            </a:extLst>
          </p:cNvPr>
          <p:cNvPicPr>
            <a:picLocks noChangeAspect="1"/>
          </p:cNvPicPr>
          <p:nvPr userDrawn="1"/>
        </p:nvPicPr>
        <p:blipFill>
          <a:blip r:embed="rId26">
            <a:extLst>
              <a:ext uri="{96DAC541-7B7A-43D3-8B79-37D633B846F1}">
                <asvg:svgBlip xmlns:asvg="http://schemas.microsoft.com/office/drawing/2016/SVG/main" r:embed="rId27"/>
              </a:ext>
            </a:extLst>
          </a:blip>
          <a:stretch>
            <a:fillRect/>
          </a:stretch>
        </p:blipFill>
        <p:spPr>
          <a:xfrm>
            <a:off x="10231534" y="14968"/>
            <a:ext cx="1875405" cy="1325563"/>
          </a:xfrm>
          <a:prstGeom prst="rect">
            <a:avLst/>
          </a:prstGeom>
        </p:spPr>
      </p:pic>
    </p:spTree>
    <p:extLst>
      <p:ext uri="{BB962C8B-B14F-4D97-AF65-F5344CB8AC3E}">
        <p14:creationId xmlns:p14="http://schemas.microsoft.com/office/powerpoint/2010/main" val="347096002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 id="2147483694" r:id="rId17"/>
    <p:sldLayoutId id="2147483695" r:id="rId18"/>
    <p:sldLayoutId id="2147483696" r:id="rId19"/>
    <p:sldLayoutId id="2147483697" r:id="rId20"/>
    <p:sldLayoutId id="2147483698" r:id="rId21"/>
    <p:sldLayoutId id="2147483699" r:id="rId22"/>
    <p:sldLayoutId id="2147483700" r:id="rId23"/>
    <p:sldLayoutId id="2147483701" r:id="rId2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userDrawn="1">
          <p15:clr>
            <a:srgbClr val="F26B43"/>
          </p15:clr>
        </p15:guide>
        <p15:guide id="2" pos="7680" userDrawn="1">
          <p15:clr>
            <a:srgbClr val="F26B43"/>
          </p15:clr>
        </p15:guide>
        <p15:guide id="3" pos="288" userDrawn="1">
          <p15:clr>
            <a:srgbClr val="F26B43"/>
          </p15:clr>
        </p15:guide>
        <p15:guide id="4" pos="1352" userDrawn="1">
          <p15:clr>
            <a:srgbClr val="F26B43"/>
          </p15:clr>
        </p15:guide>
        <p15:guide id="5" pos="1496" userDrawn="1">
          <p15:clr>
            <a:srgbClr val="F26B43"/>
          </p15:clr>
        </p15:guide>
        <p15:guide id="6" pos="2560" userDrawn="1">
          <p15:clr>
            <a:srgbClr val="F26B43"/>
          </p15:clr>
        </p15:guide>
        <p15:guide id="7" pos="2704" userDrawn="1">
          <p15:clr>
            <a:srgbClr val="F26B43"/>
          </p15:clr>
        </p15:guide>
        <p15:guide id="8" pos="3768" userDrawn="1">
          <p15:clr>
            <a:srgbClr val="F26B43"/>
          </p15:clr>
        </p15:guide>
        <p15:guide id="9" pos="3912" userDrawn="1">
          <p15:clr>
            <a:srgbClr val="F26B43"/>
          </p15:clr>
        </p15:guide>
        <p15:guide id="10" pos="4976" userDrawn="1">
          <p15:clr>
            <a:srgbClr val="F26B43"/>
          </p15:clr>
        </p15:guide>
        <p15:guide id="11" pos="5120" userDrawn="1">
          <p15:clr>
            <a:srgbClr val="F26B43"/>
          </p15:clr>
        </p15:guide>
        <p15:guide id="12" pos="6184" userDrawn="1">
          <p15:clr>
            <a:srgbClr val="F26B43"/>
          </p15:clr>
        </p15:guide>
        <p15:guide id="13" pos="6328" userDrawn="1">
          <p15:clr>
            <a:srgbClr val="F26B43"/>
          </p15:clr>
        </p15:guide>
        <p15:guide id="14" pos="7392" userDrawn="1">
          <p15:clr>
            <a:srgbClr val="F26B43"/>
          </p15:clr>
        </p15:guide>
        <p15:guide id="15" orient="horz" userDrawn="1">
          <p15:clr>
            <a:srgbClr val="F26B43"/>
          </p15:clr>
        </p15:guide>
        <p15:guide id="16" orient="horz" pos="4320" userDrawn="1">
          <p15:clr>
            <a:srgbClr val="F26B43"/>
          </p15:clr>
        </p15:guide>
        <p15:guide id="17" orient="horz" pos="288" userDrawn="1">
          <p15:clr>
            <a:srgbClr val="F26B43"/>
          </p15:clr>
        </p15:guide>
        <p15:guide id="18" orient="horz" pos="849" userDrawn="1">
          <p15:clr>
            <a:srgbClr val="F26B43"/>
          </p15:clr>
        </p15:guide>
        <p15:guide id="19" orient="horz" pos="1065" userDrawn="1">
          <p15:clr>
            <a:srgbClr val="F26B43"/>
          </p15:clr>
        </p15:guide>
        <p15:guide id="20" orient="horz" pos="1627" userDrawn="1">
          <p15:clr>
            <a:srgbClr val="F26B43"/>
          </p15:clr>
        </p15:guide>
        <p15:guide id="21" orient="horz" pos="1843" userDrawn="1">
          <p15:clr>
            <a:srgbClr val="F26B43"/>
          </p15:clr>
        </p15:guide>
        <p15:guide id="22" orient="horz" pos="2404" userDrawn="1">
          <p15:clr>
            <a:srgbClr val="F26B43"/>
          </p15:clr>
        </p15:guide>
        <p15:guide id="23" orient="horz" pos="2620" userDrawn="1">
          <p15:clr>
            <a:srgbClr val="F26B43"/>
          </p15:clr>
        </p15:guide>
        <p15:guide id="24" orient="horz" pos="3182" userDrawn="1">
          <p15:clr>
            <a:srgbClr val="F26B43"/>
          </p15:clr>
        </p15:guide>
        <p15:guide id="25" orient="horz" pos="3398" userDrawn="1">
          <p15:clr>
            <a:srgbClr val="F26B43"/>
          </p15:clr>
        </p15:guide>
        <p15:guide id="26" orient="horz" pos="3960" userDrawn="1">
          <p15:clr>
            <a:srgbClr val="F26B43"/>
          </p15:clr>
        </p15:guide>
        <p15:guide id="27" pos="3840" userDrawn="1">
          <p15:clr>
            <a:srgbClr val="F26B43"/>
          </p15:clr>
        </p15:guide>
        <p15:guide id="28" pos="529" userDrawn="1">
          <p15:clr>
            <a:srgbClr val="F26B43"/>
          </p15:clr>
        </p15:guide>
        <p15:guide id="29" pos="415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mailto:Kelsey.oldbury@vti.se" TargetMode="External"/><Relationship Id="rId7" Type="http://schemas.openxmlformats.org/officeDocument/2006/relationships/hyperlink" Target="mailto:Jacob@witzell.se" TargetMode="External"/><Relationship Id="rId2" Type="http://schemas.openxmlformats.org/officeDocument/2006/relationships/notesSlide" Target="../notesSlides/notesSlide10.xml"/><Relationship Id="rId1" Type="http://schemas.openxmlformats.org/officeDocument/2006/relationships/slideLayout" Target="../slideLayouts/slideLayout5.xml"/><Relationship Id="rId6" Type="http://schemas.openxmlformats.org/officeDocument/2006/relationships/hyperlink" Target="mailto:Jean.ryan@vti.se" TargetMode="External"/><Relationship Id="rId5" Type="http://schemas.openxmlformats.org/officeDocument/2006/relationships/hyperlink" Target="mailto:Malin.henriksson@vti.se" TargetMode="External"/><Relationship Id="rId4" Type="http://schemas.openxmlformats.org/officeDocument/2006/relationships/hyperlink" Target="mailto:Claus.h.sorensen@vti.se"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230680F-6F4F-7F00-A9CD-690E30A4A7E7}"/>
              </a:ext>
            </a:extLst>
          </p:cNvPr>
          <p:cNvSpPr>
            <a:spLocks noGrp="1"/>
          </p:cNvSpPr>
          <p:nvPr>
            <p:ph type="ctrTitle"/>
          </p:nvPr>
        </p:nvSpPr>
        <p:spPr>
          <a:xfrm>
            <a:off x="2251358" y="1726141"/>
            <a:ext cx="8801653" cy="2427094"/>
          </a:xfrm>
        </p:spPr>
        <p:txBody>
          <a:bodyPr/>
          <a:lstStyle/>
          <a:p>
            <a:r>
              <a:rPr lang="da-DK" sz="5800" dirty="0" err="1"/>
              <a:t>Experimentation</a:t>
            </a:r>
            <a:r>
              <a:rPr lang="da-DK" sz="5800" dirty="0"/>
              <a:t> </a:t>
            </a:r>
            <a:br>
              <a:rPr lang="da-DK" sz="5800" dirty="0"/>
            </a:br>
            <a:r>
              <a:rPr lang="da-DK" sz="5800" dirty="0"/>
              <a:t>and the </a:t>
            </a:r>
            <a:r>
              <a:rPr lang="da-DK" sz="5800" dirty="0" err="1"/>
              <a:t>role</a:t>
            </a:r>
            <a:r>
              <a:rPr lang="da-DK" sz="5800" dirty="0"/>
              <a:t> of </a:t>
            </a:r>
            <a:r>
              <a:rPr lang="da-DK" sz="5800" dirty="0" err="1"/>
              <a:t>munipalities</a:t>
            </a:r>
            <a:endParaRPr lang="en-GB" sz="5800">
              <a:cs typeface="Arial"/>
            </a:endParaRPr>
          </a:p>
        </p:txBody>
      </p:sp>
      <p:sp>
        <p:nvSpPr>
          <p:cNvPr id="3" name="Underrubrik 2">
            <a:extLst>
              <a:ext uri="{FF2B5EF4-FFF2-40B4-BE49-F238E27FC236}">
                <a16:creationId xmlns:a16="http://schemas.microsoft.com/office/drawing/2014/main" id="{A23E2250-4750-EF43-F20E-DCC765A17C0F}"/>
              </a:ext>
            </a:extLst>
          </p:cNvPr>
          <p:cNvSpPr>
            <a:spLocks noGrp="1"/>
          </p:cNvSpPr>
          <p:nvPr>
            <p:ph type="subTitle" idx="1"/>
          </p:nvPr>
        </p:nvSpPr>
        <p:spPr>
          <a:xfrm>
            <a:off x="3393021" y="5031879"/>
            <a:ext cx="9144000" cy="1514254"/>
          </a:xfrm>
        </p:spPr>
        <p:txBody>
          <a:bodyPr vert="horz" lIns="91440" tIns="45720" rIns="91440" bIns="45720" rtlCol="0" anchor="t">
            <a:noAutofit/>
          </a:bodyPr>
          <a:lstStyle/>
          <a:p>
            <a:r>
              <a:rPr lang="da-DK" sz="2800" dirty="0" err="1"/>
              <a:t>Kelsey</a:t>
            </a:r>
            <a:r>
              <a:rPr lang="da-DK" sz="2800" dirty="0"/>
              <a:t> </a:t>
            </a:r>
            <a:r>
              <a:rPr lang="da-DK" sz="2800" dirty="0" err="1"/>
              <a:t>Oldbury</a:t>
            </a:r>
            <a:r>
              <a:rPr lang="da-DK" sz="2800" dirty="0"/>
              <a:t> &amp; Claus Hedegaard Sørensen</a:t>
            </a:r>
            <a:endParaRPr lang="sv-SE" sz="2800" dirty="0">
              <a:cs typeface="Arial"/>
            </a:endParaRPr>
          </a:p>
          <a:p>
            <a:endParaRPr lang="en-GB"/>
          </a:p>
        </p:txBody>
      </p:sp>
    </p:spTree>
    <p:extLst>
      <p:ext uri="{BB962C8B-B14F-4D97-AF65-F5344CB8AC3E}">
        <p14:creationId xmlns:p14="http://schemas.microsoft.com/office/powerpoint/2010/main" val="4297474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8F0A10A-A8BD-061F-58BB-47466E20B390}"/>
              </a:ext>
            </a:extLst>
          </p:cNvPr>
          <p:cNvSpPr>
            <a:spLocks noGrp="1"/>
          </p:cNvSpPr>
          <p:nvPr>
            <p:ph type="ctrTitle"/>
          </p:nvPr>
        </p:nvSpPr>
        <p:spPr>
          <a:xfrm>
            <a:off x="4200055" y="461578"/>
            <a:ext cx="3224212" cy="1404716"/>
          </a:xfrm>
        </p:spPr>
        <p:txBody>
          <a:bodyPr/>
          <a:lstStyle/>
          <a:p>
            <a:r>
              <a:rPr lang="da-DK"/>
              <a:t>Thank you</a:t>
            </a:r>
            <a:endParaRPr lang="en-GB"/>
          </a:p>
        </p:txBody>
      </p:sp>
      <p:sp>
        <p:nvSpPr>
          <p:cNvPr id="3" name="Underrubrik 2">
            <a:extLst>
              <a:ext uri="{FF2B5EF4-FFF2-40B4-BE49-F238E27FC236}">
                <a16:creationId xmlns:a16="http://schemas.microsoft.com/office/drawing/2014/main" id="{D3C53CD0-B79A-89F4-FC6C-79A8F2741E58}"/>
              </a:ext>
            </a:extLst>
          </p:cNvPr>
          <p:cNvSpPr>
            <a:spLocks noGrp="1"/>
          </p:cNvSpPr>
          <p:nvPr>
            <p:ph type="subTitle" idx="1"/>
          </p:nvPr>
        </p:nvSpPr>
        <p:spPr>
          <a:xfrm>
            <a:off x="4292599" y="2451213"/>
            <a:ext cx="7435113" cy="3835287"/>
          </a:xfrm>
        </p:spPr>
        <p:txBody>
          <a:bodyPr vert="horz" lIns="91440" tIns="45720" rIns="91440" bIns="45720" rtlCol="0" anchor="t">
            <a:noAutofit/>
          </a:bodyPr>
          <a:lstStyle/>
          <a:p>
            <a:pPr marL="0" indent="0">
              <a:buNone/>
            </a:pPr>
            <a:r>
              <a:rPr lang="da-DK" sz="2200" dirty="0" err="1"/>
              <a:t>These</a:t>
            </a:r>
            <a:r>
              <a:rPr lang="da-DK" sz="2200" dirty="0"/>
              <a:t> </a:t>
            </a:r>
            <a:r>
              <a:rPr lang="da-DK" sz="2200" dirty="0" err="1"/>
              <a:t>recommendations</a:t>
            </a:r>
            <a:r>
              <a:rPr lang="da-DK" sz="2200" dirty="0"/>
              <a:t> </a:t>
            </a:r>
            <a:r>
              <a:rPr lang="da-DK" sz="2200" dirty="0" err="1"/>
              <a:t>are</a:t>
            </a:r>
            <a:r>
              <a:rPr lang="da-DK" sz="2200" dirty="0"/>
              <a:t> </a:t>
            </a:r>
            <a:r>
              <a:rPr lang="da-DK" sz="2200" dirty="0" err="1"/>
              <a:t>based</a:t>
            </a:r>
            <a:r>
              <a:rPr lang="da-DK" sz="2200" dirty="0"/>
              <a:t> on </a:t>
            </a:r>
            <a:r>
              <a:rPr lang="da-DK" sz="2200" dirty="0" err="1"/>
              <a:t>various</a:t>
            </a:r>
            <a:r>
              <a:rPr lang="da-DK" sz="2200" dirty="0"/>
              <a:t> </a:t>
            </a:r>
            <a:r>
              <a:rPr lang="da-DK" sz="2200" dirty="0" err="1"/>
              <a:t>Mistra</a:t>
            </a:r>
            <a:r>
              <a:rPr lang="da-DK" sz="2200" dirty="0"/>
              <a:t> SAMS studies and </a:t>
            </a:r>
            <a:r>
              <a:rPr lang="da-DK" sz="2200" dirty="0" err="1"/>
              <a:t>publications</a:t>
            </a:r>
            <a:r>
              <a:rPr lang="da-DK" sz="2200" dirty="0"/>
              <a:t> - </a:t>
            </a:r>
            <a:r>
              <a:rPr lang="da-DK" sz="2200" dirty="0" err="1"/>
              <a:t>if</a:t>
            </a:r>
            <a:r>
              <a:rPr lang="da-DK" sz="2200" dirty="0"/>
              <a:t> </a:t>
            </a:r>
            <a:r>
              <a:rPr lang="da-DK" sz="2200" dirty="0" err="1"/>
              <a:t>you</a:t>
            </a:r>
            <a:r>
              <a:rPr lang="da-DK" sz="2200" dirty="0"/>
              <a:t> </a:t>
            </a:r>
            <a:r>
              <a:rPr lang="da-DK" sz="2200" dirty="0" err="1"/>
              <a:t>are</a:t>
            </a:r>
            <a:r>
              <a:rPr lang="da-DK" sz="2200" dirty="0"/>
              <a:t> </a:t>
            </a:r>
            <a:r>
              <a:rPr lang="da-DK" sz="2200" dirty="0" err="1"/>
              <a:t>intersted</a:t>
            </a:r>
            <a:r>
              <a:rPr lang="da-DK" sz="2200" dirty="0"/>
              <a:t> in </a:t>
            </a:r>
            <a:r>
              <a:rPr lang="da-DK" sz="2200" dirty="0" err="1"/>
              <a:t>reading</a:t>
            </a:r>
            <a:r>
              <a:rPr lang="da-DK" sz="2200" dirty="0"/>
              <a:t> more, do not </a:t>
            </a:r>
            <a:r>
              <a:rPr lang="da-DK" sz="2200" dirty="0" err="1"/>
              <a:t>hesitate</a:t>
            </a:r>
            <a:r>
              <a:rPr lang="da-DK" sz="2200" dirty="0"/>
              <a:t> to </a:t>
            </a:r>
            <a:r>
              <a:rPr lang="da-DK" sz="2200" dirty="0" err="1"/>
              <a:t>contact</a:t>
            </a:r>
            <a:r>
              <a:rPr lang="da-DK" sz="2200" dirty="0"/>
              <a:t> </a:t>
            </a:r>
            <a:r>
              <a:rPr lang="da-DK" sz="2200" dirty="0" err="1"/>
              <a:t>us</a:t>
            </a:r>
            <a:r>
              <a:rPr lang="da-DK" sz="2200" dirty="0"/>
              <a:t>:</a:t>
            </a:r>
            <a:endParaRPr lang="da-DK" sz="2200" dirty="0">
              <a:cs typeface="Arial"/>
            </a:endParaRPr>
          </a:p>
          <a:p>
            <a:pPr marL="0" indent="0">
              <a:buNone/>
            </a:pPr>
            <a:endParaRPr lang="da-DK" sz="2200" dirty="0">
              <a:cs typeface="Arial"/>
            </a:endParaRPr>
          </a:p>
          <a:p>
            <a:pPr marL="0" indent="0">
              <a:buNone/>
            </a:pPr>
            <a:r>
              <a:rPr lang="da-DK" sz="2200" dirty="0">
                <a:cs typeface="Arial"/>
                <a:hlinkClick r:id="rId3"/>
              </a:rPr>
              <a:t>kelsey.oldbury@vti.se</a:t>
            </a:r>
            <a:endParaRPr lang="da-DK" sz="2200" dirty="0">
              <a:cs typeface="Arial"/>
            </a:endParaRPr>
          </a:p>
          <a:p>
            <a:pPr marL="0" indent="0">
              <a:buNone/>
            </a:pPr>
            <a:r>
              <a:rPr lang="da-DK" sz="2200" dirty="0">
                <a:cs typeface="Arial" panose="020B0604020202020204"/>
                <a:hlinkClick r:id="rId4"/>
              </a:rPr>
              <a:t>claus.h.sorensen@vti.se</a:t>
            </a:r>
            <a:endParaRPr lang="da-DK" sz="2200" dirty="0">
              <a:cs typeface="Arial" panose="020B0604020202020204"/>
            </a:endParaRPr>
          </a:p>
          <a:p>
            <a:pPr marL="0" indent="0">
              <a:buNone/>
            </a:pPr>
            <a:r>
              <a:rPr lang="da-DK" sz="2200" dirty="0">
                <a:cs typeface="Arial" panose="020B0604020202020204"/>
                <a:hlinkClick r:id="rId5"/>
              </a:rPr>
              <a:t>malin.henriksson@vti.se</a:t>
            </a:r>
            <a:endParaRPr lang="da-DK" sz="2200" dirty="0">
              <a:cs typeface="Arial" panose="020B0604020202020204"/>
            </a:endParaRPr>
          </a:p>
          <a:p>
            <a:pPr marL="0" indent="0">
              <a:buNone/>
            </a:pPr>
            <a:r>
              <a:rPr lang="da-DK" sz="2200" dirty="0">
                <a:cs typeface="Arial" panose="020B0604020202020204"/>
                <a:hlinkClick r:id="rId6"/>
              </a:rPr>
              <a:t>jean.ryan@vti.se</a:t>
            </a:r>
            <a:endParaRPr lang="da-DK" sz="2200" dirty="0">
              <a:cs typeface="Arial" panose="020B0604020202020204"/>
            </a:endParaRPr>
          </a:p>
          <a:p>
            <a:pPr marL="0" indent="0">
              <a:buNone/>
            </a:pPr>
            <a:r>
              <a:rPr lang="da-DK" sz="2200" dirty="0">
                <a:cs typeface="Arial" panose="020B0604020202020204"/>
                <a:hlinkClick r:id="rId7"/>
              </a:rPr>
              <a:t>jacob@witzell.se</a:t>
            </a:r>
            <a:endParaRPr lang="da-DK" sz="2200" dirty="0">
              <a:cs typeface="Arial" panose="020B0604020202020204"/>
            </a:endParaRPr>
          </a:p>
          <a:p>
            <a:pPr marL="0" indent="0">
              <a:buNone/>
            </a:pPr>
            <a:endParaRPr lang="da-DK">
              <a:cs typeface="Arial" panose="020B0604020202020204"/>
            </a:endParaRPr>
          </a:p>
          <a:p>
            <a:pPr marL="0" indent="0">
              <a:buNone/>
            </a:pPr>
            <a:endParaRPr lang="da-DK">
              <a:cs typeface="Arial" panose="020B0604020202020204"/>
            </a:endParaRPr>
          </a:p>
          <a:p>
            <a:pPr marL="0" indent="0">
              <a:buNone/>
            </a:pPr>
            <a:endParaRPr lang="da-DK">
              <a:cs typeface="Arial" panose="020B0604020202020204"/>
            </a:endParaRPr>
          </a:p>
          <a:p>
            <a:pPr marL="0" indent="0">
              <a:buNone/>
            </a:pPr>
            <a:endParaRPr lang="da-DK" u="sng">
              <a:cs typeface="Arial" panose="020B0604020202020204"/>
            </a:endParaRPr>
          </a:p>
          <a:p>
            <a:endParaRPr lang="en-GB">
              <a:cs typeface="Arial" panose="020B0604020202020204"/>
            </a:endParaRPr>
          </a:p>
        </p:txBody>
      </p:sp>
      <p:grpSp>
        <p:nvGrpSpPr>
          <p:cNvPr id="4" name="Bild 7">
            <a:extLst>
              <a:ext uri="{FF2B5EF4-FFF2-40B4-BE49-F238E27FC236}">
                <a16:creationId xmlns:a16="http://schemas.microsoft.com/office/drawing/2014/main" id="{0F8DCBA2-01BE-C676-1F55-90A8985D4A7D}"/>
              </a:ext>
            </a:extLst>
          </p:cNvPr>
          <p:cNvGrpSpPr/>
          <p:nvPr/>
        </p:nvGrpSpPr>
        <p:grpSpPr>
          <a:xfrm>
            <a:off x="9039310" y="5275169"/>
            <a:ext cx="7442200" cy="1110185"/>
            <a:chOff x="-4430455" y="5465796"/>
            <a:chExt cx="14448897" cy="2155402"/>
          </a:xfrm>
          <a:solidFill>
            <a:schemeClr val="tx2"/>
          </a:solidFill>
        </p:grpSpPr>
        <p:sp>
          <p:nvSpPr>
            <p:cNvPr id="5" name="Frihandsfigur 2">
              <a:extLst>
                <a:ext uri="{FF2B5EF4-FFF2-40B4-BE49-F238E27FC236}">
                  <a16:creationId xmlns:a16="http://schemas.microsoft.com/office/drawing/2014/main" id="{B70A8B69-325A-C112-C1F0-70F257E94448}"/>
                </a:ext>
              </a:extLst>
            </p:cNvPr>
            <p:cNvSpPr/>
            <p:nvPr/>
          </p:nvSpPr>
          <p:spPr>
            <a:xfrm>
              <a:off x="-4405078" y="5465796"/>
              <a:ext cx="5804482" cy="2155402"/>
            </a:xfrm>
            <a:custGeom>
              <a:avLst/>
              <a:gdLst>
                <a:gd name="connsiteX0" fmla="*/ 5050266 w 5804482"/>
                <a:gd name="connsiteY0" fmla="*/ 1715150 h 2155402"/>
                <a:gd name="connsiteX1" fmla="*/ 4733909 w 5804482"/>
                <a:gd name="connsiteY1" fmla="*/ 1398719 h 2155402"/>
                <a:gd name="connsiteX2" fmla="*/ 4733909 w 5804482"/>
                <a:gd name="connsiteY2" fmla="*/ 756684 h 2155402"/>
                <a:gd name="connsiteX3" fmla="*/ 3977400 w 5804482"/>
                <a:gd name="connsiteY3" fmla="*/ 0 h 2155402"/>
                <a:gd name="connsiteX4" fmla="*/ 3220892 w 5804482"/>
                <a:gd name="connsiteY4" fmla="*/ 756684 h 2155402"/>
                <a:gd name="connsiteX5" fmla="*/ 3220892 w 5804482"/>
                <a:gd name="connsiteY5" fmla="*/ 1398719 h 2155402"/>
                <a:gd name="connsiteX6" fmla="*/ 2904534 w 5804482"/>
                <a:gd name="connsiteY6" fmla="*/ 1715150 h 2155402"/>
                <a:gd name="connsiteX7" fmla="*/ 2588175 w 5804482"/>
                <a:gd name="connsiteY7" fmla="*/ 1398719 h 2155402"/>
                <a:gd name="connsiteX8" fmla="*/ 2588175 w 5804482"/>
                <a:gd name="connsiteY8" fmla="*/ 756684 h 2155402"/>
                <a:gd name="connsiteX9" fmla="*/ 1831667 w 5804482"/>
                <a:gd name="connsiteY9" fmla="*/ 0 h 2155402"/>
                <a:gd name="connsiteX10" fmla="*/ 1075159 w 5804482"/>
                <a:gd name="connsiteY10" fmla="*/ 756684 h 2155402"/>
                <a:gd name="connsiteX11" fmla="*/ 1075159 w 5804482"/>
                <a:gd name="connsiteY11" fmla="*/ 1398719 h 2155402"/>
                <a:gd name="connsiteX12" fmla="*/ 758801 w 5804482"/>
                <a:gd name="connsiteY12" fmla="*/ 1715150 h 2155402"/>
                <a:gd name="connsiteX13" fmla="*/ 442443 w 5804482"/>
                <a:gd name="connsiteY13" fmla="*/ 1398719 h 2155402"/>
                <a:gd name="connsiteX14" fmla="*/ 0 w 5804482"/>
                <a:gd name="connsiteY14" fmla="*/ 1398719 h 2155402"/>
                <a:gd name="connsiteX15" fmla="*/ 756508 w 5804482"/>
                <a:gd name="connsiteY15" fmla="*/ 2155402 h 2155402"/>
                <a:gd name="connsiteX16" fmla="*/ 1513017 w 5804482"/>
                <a:gd name="connsiteY16" fmla="*/ 1398719 h 2155402"/>
                <a:gd name="connsiteX17" fmla="*/ 1513017 w 5804482"/>
                <a:gd name="connsiteY17" fmla="*/ 756684 h 2155402"/>
                <a:gd name="connsiteX18" fmla="*/ 1829375 w 5804482"/>
                <a:gd name="connsiteY18" fmla="*/ 440252 h 2155402"/>
                <a:gd name="connsiteX19" fmla="*/ 2145733 w 5804482"/>
                <a:gd name="connsiteY19" fmla="*/ 756684 h 2155402"/>
                <a:gd name="connsiteX20" fmla="*/ 2145733 w 5804482"/>
                <a:gd name="connsiteY20" fmla="*/ 1398719 h 2155402"/>
                <a:gd name="connsiteX21" fmla="*/ 2902241 w 5804482"/>
                <a:gd name="connsiteY21" fmla="*/ 2155402 h 2155402"/>
                <a:gd name="connsiteX22" fmla="*/ 3658750 w 5804482"/>
                <a:gd name="connsiteY22" fmla="*/ 1398719 h 2155402"/>
                <a:gd name="connsiteX23" fmla="*/ 3658750 w 5804482"/>
                <a:gd name="connsiteY23" fmla="*/ 756684 h 2155402"/>
                <a:gd name="connsiteX24" fmla="*/ 3975107 w 5804482"/>
                <a:gd name="connsiteY24" fmla="*/ 440252 h 2155402"/>
                <a:gd name="connsiteX25" fmla="*/ 4291466 w 5804482"/>
                <a:gd name="connsiteY25" fmla="*/ 756684 h 2155402"/>
                <a:gd name="connsiteX26" fmla="*/ 4291466 w 5804482"/>
                <a:gd name="connsiteY26" fmla="*/ 1398719 h 2155402"/>
                <a:gd name="connsiteX27" fmla="*/ 5047974 w 5804482"/>
                <a:gd name="connsiteY27" fmla="*/ 2155402 h 2155402"/>
                <a:gd name="connsiteX28" fmla="*/ 5804483 w 5804482"/>
                <a:gd name="connsiteY28" fmla="*/ 1398719 h 2155402"/>
                <a:gd name="connsiteX29" fmla="*/ 5366625 w 5804482"/>
                <a:gd name="connsiteY29" fmla="*/ 1398719 h 2155402"/>
                <a:gd name="connsiteX30" fmla="*/ 5050266 w 5804482"/>
                <a:gd name="connsiteY30" fmla="*/ 1715150 h 2155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5804482" h="2155402">
                  <a:moveTo>
                    <a:pt x="5050266" y="1715150"/>
                  </a:moveTo>
                  <a:cubicBezTo>
                    <a:pt x="4876041" y="1715150"/>
                    <a:pt x="4733909" y="1572984"/>
                    <a:pt x="4733909" y="1398719"/>
                  </a:cubicBezTo>
                  <a:lnTo>
                    <a:pt x="4733909" y="756684"/>
                  </a:lnTo>
                  <a:cubicBezTo>
                    <a:pt x="4733909" y="339361"/>
                    <a:pt x="4394626" y="0"/>
                    <a:pt x="3977400" y="0"/>
                  </a:cubicBezTo>
                  <a:cubicBezTo>
                    <a:pt x="3560174" y="0"/>
                    <a:pt x="3220892" y="339361"/>
                    <a:pt x="3220892" y="756684"/>
                  </a:cubicBezTo>
                  <a:lnTo>
                    <a:pt x="3220892" y="1398719"/>
                  </a:lnTo>
                  <a:cubicBezTo>
                    <a:pt x="3220892" y="1572984"/>
                    <a:pt x="3078760" y="1715150"/>
                    <a:pt x="2904534" y="1715150"/>
                  </a:cubicBezTo>
                  <a:cubicBezTo>
                    <a:pt x="2730308" y="1715150"/>
                    <a:pt x="2588175" y="1572984"/>
                    <a:pt x="2588175" y="1398719"/>
                  </a:cubicBezTo>
                  <a:lnTo>
                    <a:pt x="2588175" y="756684"/>
                  </a:lnTo>
                  <a:cubicBezTo>
                    <a:pt x="2588175" y="339361"/>
                    <a:pt x="2248893" y="0"/>
                    <a:pt x="1831667" y="0"/>
                  </a:cubicBezTo>
                  <a:cubicBezTo>
                    <a:pt x="1414441" y="0"/>
                    <a:pt x="1075159" y="339361"/>
                    <a:pt x="1075159" y="756684"/>
                  </a:cubicBezTo>
                  <a:lnTo>
                    <a:pt x="1075159" y="1398719"/>
                  </a:lnTo>
                  <a:cubicBezTo>
                    <a:pt x="1075159" y="1572984"/>
                    <a:pt x="933027" y="1715150"/>
                    <a:pt x="758801" y="1715150"/>
                  </a:cubicBezTo>
                  <a:cubicBezTo>
                    <a:pt x="584575" y="1715150"/>
                    <a:pt x="442443" y="1572984"/>
                    <a:pt x="442443" y="1398719"/>
                  </a:cubicBezTo>
                  <a:lnTo>
                    <a:pt x="0" y="1398719"/>
                  </a:lnTo>
                  <a:cubicBezTo>
                    <a:pt x="0" y="1816041"/>
                    <a:pt x="339283" y="2155402"/>
                    <a:pt x="756508" y="2155402"/>
                  </a:cubicBezTo>
                  <a:cubicBezTo>
                    <a:pt x="1173734" y="2155402"/>
                    <a:pt x="1513017" y="1816041"/>
                    <a:pt x="1513017" y="1398719"/>
                  </a:cubicBezTo>
                  <a:lnTo>
                    <a:pt x="1513017" y="756684"/>
                  </a:lnTo>
                  <a:cubicBezTo>
                    <a:pt x="1513017" y="582417"/>
                    <a:pt x="1655149" y="440252"/>
                    <a:pt x="1829375" y="440252"/>
                  </a:cubicBezTo>
                  <a:cubicBezTo>
                    <a:pt x="2003601" y="440252"/>
                    <a:pt x="2145733" y="582417"/>
                    <a:pt x="2145733" y="756684"/>
                  </a:cubicBezTo>
                  <a:lnTo>
                    <a:pt x="2145733" y="1398719"/>
                  </a:lnTo>
                  <a:cubicBezTo>
                    <a:pt x="2145733" y="1816041"/>
                    <a:pt x="2485015" y="2155402"/>
                    <a:pt x="2902241" y="2155402"/>
                  </a:cubicBezTo>
                  <a:cubicBezTo>
                    <a:pt x="3319467" y="2155402"/>
                    <a:pt x="3658750" y="1816041"/>
                    <a:pt x="3658750" y="1398719"/>
                  </a:cubicBezTo>
                  <a:lnTo>
                    <a:pt x="3658750" y="756684"/>
                  </a:lnTo>
                  <a:cubicBezTo>
                    <a:pt x="3658750" y="582417"/>
                    <a:pt x="3800881" y="440252"/>
                    <a:pt x="3975107" y="440252"/>
                  </a:cubicBezTo>
                  <a:cubicBezTo>
                    <a:pt x="4149334" y="440252"/>
                    <a:pt x="4291466" y="582417"/>
                    <a:pt x="4291466" y="756684"/>
                  </a:cubicBezTo>
                  <a:lnTo>
                    <a:pt x="4291466" y="1398719"/>
                  </a:lnTo>
                  <a:cubicBezTo>
                    <a:pt x="4291466" y="1816041"/>
                    <a:pt x="4630748" y="2155402"/>
                    <a:pt x="5047974" y="2155402"/>
                  </a:cubicBezTo>
                  <a:cubicBezTo>
                    <a:pt x="5465200" y="2155402"/>
                    <a:pt x="5804483" y="1816041"/>
                    <a:pt x="5804483" y="1398719"/>
                  </a:cubicBezTo>
                  <a:lnTo>
                    <a:pt x="5366625" y="1398719"/>
                  </a:lnTo>
                  <a:cubicBezTo>
                    <a:pt x="5366625" y="1572984"/>
                    <a:pt x="5224493" y="1715150"/>
                    <a:pt x="5050266" y="1715150"/>
                  </a:cubicBezTo>
                  <a:close/>
                </a:path>
              </a:pathLst>
            </a:custGeom>
            <a:grpFill/>
            <a:ln w="22919" cap="flat">
              <a:noFill/>
              <a:prstDash val="solid"/>
              <a:miter/>
            </a:ln>
          </p:spPr>
          <p:txBody>
            <a:bodyPr rtlCol="0" anchor="ctr"/>
            <a:lstStyle/>
            <a:p>
              <a:endParaRPr lang="sv-SE"/>
            </a:p>
          </p:txBody>
        </p:sp>
        <p:sp>
          <p:nvSpPr>
            <p:cNvPr id="6" name="Frihandsfigur 3">
              <a:extLst>
                <a:ext uri="{FF2B5EF4-FFF2-40B4-BE49-F238E27FC236}">
                  <a16:creationId xmlns:a16="http://schemas.microsoft.com/office/drawing/2014/main" id="{852527F1-328B-CA16-B10A-314D0F6D2E59}"/>
                </a:ext>
              </a:extLst>
            </p:cNvPr>
            <p:cNvSpPr/>
            <p:nvPr/>
          </p:nvSpPr>
          <p:spPr>
            <a:xfrm>
              <a:off x="963839" y="5465796"/>
              <a:ext cx="4729323" cy="2155402"/>
            </a:xfrm>
            <a:custGeom>
              <a:avLst/>
              <a:gdLst>
                <a:gd name="connsiteX0" fmla="*/ 3975107 w 4729323"/>
                <a:gd name="connsiteY0" fmla="*/ 1715150 h 2155402"/>
                <a:gd name="connsiteX1" fmla="*/ 3658749 w 4729323"/>
                <a:gd name="connsiteY1" fmla="*/ 1398719 h 2155402"/>
                <a:gd name="connsiteX2" fmla="*/ 3658749 w 4729323"/>
                <a:gd name="connsiteY2" fmla="*/ 756684 h 2155402"/>
                <a:gd name="connsiteX3" fmla="*/ 2902241 w 4729323"/>
                <a:gd name="connsiteY3" fmla="*/ 0 h 2155402"/>
                <a:gd name="connsiteX4" fmla="*/ 2145732 w 4729323"/>
                <a:gd name="connsiteY4" fmla="*/ 756684 h 2155402"/>
                <a:gd name="connsiteX5" fmla="*/ 2145732 w 4729323"/>
                <a:gd name="connsiteY5" fmla="*/ 1398719 h 2155402"/>
                <a:gd name="connsiteX6" fmla="*/ 1829375 w 4729323"/>
                <a:gd name="connsiteY6" fmla="*/ 1715150 h 2155402"/>
                <a:gd name="connsiteX7" fmla="*/ 1513017 w 4729323"/>
                <a:gd name="connsiteY7" fmla="*/ 1398719 h 2155402"/>
                <a:gd name="connsiteX8" fmla="*/ 1513017 w 4729323"/>
                <a:gd name="connsiteY8" fmla="*/ 756684 h 2155402"/>
                <a:gd name="connsiteX9" fmla="*/ 756508 w 4729323"/>
                <a:gd name="connsiteY9" fmla="*/ 0 h 2155402"/>
                <a:gd name="connsiteX10" fmla="*/ 0 w 4729323"/>
                <a:gd name="connsiteY10" fmla="*/ 756684 h 2155402"/>
                <a:gd name="connsiteX11" fmla="*/ 437857 w 4729323"/>
                <a:gd name="connsiteY11" fmla="*/ 756684 h 2155402"/>
                <a:gd name="connsiteX12" fmla="*/ 754216 w 4729323"/>
                <a:gd name="connsiteY12" fmla="*/ 440252 h 2155402"/>
                <a:gd name="connsiteX13" fmla="*/ 1070574 w 4729323"/>
                <a:gd name="connsiteY13" fmla="*/ 756684 h 2155402"/>
                <a:gd name="connsiteX14" fmla="*/ 1070574 w 4729323"/>
                <a:gd name="connsiteY14" fmla="*/ 1398719 h 2155402"/>
                <a:gd name="connsiteX15" fmla="*/ 1827082 w 4729323"/>
                <a:gd name="connsiteY15" fmla="*/ 2155402 h 2155402"/>
                <a:gd name="connsiteX16" fmla="*/ 2583590 w 4729323"/>
                <a:gd name="connsiteY16" fmla="*/ 1398719 h 2155402"/>
                <a:gd name="connsiteX17" fmla="*/ 2583590 w 4729323"/>
                <a:gd name="connsiteY17" fmla="*/ 756684 h 2155402"/>
                <a:gd name="connsiteX18" fmla="*/ 2899949 w 4729323"/>
                <a:gd name="connsiteY18" fmla="*/ 440252 h 2155402"/>
                <a:gd name="connsiteX19" fmla="*/ 3216307 w 4729323"/>
                <a:gd name="connsiteY19" fmla="*/ 756684 h 2155402"/>
                <a:gd name="connsiteX20" fmla="*/ 3216307 w 4729323"/>
                <a:gd name="connsiteY20" fmla="*/ 1398719 h 2155402"/>
                <a:gd name="connsiteX21" fmla="*/ 3972815 w 4729323"/>
                <a:gd name="connsiteY21" fmla="*/ 2155402 h 2155402"/>
                <a:gd name="connsiteX22" fmla="*/ 4729323 w 4729323"/>
                <a:gd name="connsiteY22" fmla="*/ 1398719 h 2155402"/>
                <a:gd name="connsiteX23" fmla="*/ 4291466 w 4729323"/>
                <a:gd name="connsiteY23" fmla="*/ 1398719 h 2155402"/>
                <a:gd name="connsiteX24" fmla="*/ 3975107 w 4729323"/>
                <a:gd name="connsiteY24" fmla="*/ 1715150 h 2155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729323" h="2155402">
                  <a:moveTo>
                    <a:pt x="3975107" y="1715150"/>
                  </a:moveTo>
                  <a:cubicBezTo>
                    <a:pt x="3800881" y="1715150"/>
                    <a:pt x="3658749" y="1572984"/>
                    <a:pt x="3658749" y="1398719"/>
                  </a:cubicBezTo>
                  <a:lnTo>
                    <a:pt x="3658749" y="756684"/>
                  </a:lnTo>
                  <a:cubicBezTo>
                    <a:pt x="3658749" y="339361"/>
                    <a:pt x="3319467" y="0"/>
                    <a:pt x="2902241" y="0"/>
                  </a:cubicBezTo>
                  <a:cubicBezTo>
                    <a:pt x="2485015" y="0"/>
                    <a:pt x="2145732" y="339361"/>
                    <a:pt x="2145732" y="756684"/>
                  </a:cubicBezTo>
                  <a:lnTo>
                    <a:pt x="2145732" y="1398719"/>
                  </a:lnTo>
                  <a:cubicBezTo>
                    <a:pt x="2145732" y="1572984"/>
                    <a:pt x="2003601" y="1715150"/>
                    <a:pt x="1829375" y="1715150"/>
                  </a:cubicBezTo>
                  <a:cubicBezTo>
                    <a:pt x="1655148" y="1715150"/>
                    <a:pt x="1513017" y="1572984"/>
                    <a:pt x="1513017" y="1398719"/>
                  </a:cubicBezTo>
                  <a:lnTo>
                    <a:pt x="1513017" y="756684"/>
                  </a:lnTo>
                  <a:cubicBezTo>
                    <a:pt x="1513017" y="339361"/>
                    <a:pt x="1173734" y="0"/>
                    <a:pt x="756508" y="0"/>
                  </a:cubicBezTo>
                  <a:cubicBezTo>
                    <a:pt x="339282" y="0"/>
                    <a:pt x="0" y="339361"/>
                    <a:pt x="0" y="756684"/>
                  </a:cubicBezTo>
                  <a:lnTo>
                    <a:pt x="437857" y="756684"/>
                  </a:lnTo>
                  <a:cubicBezTo>
                    <a:pt x="437857" y="582417"/>
                    <a:pt x="579989" y="440252"/>
                    <a:pt x="754216" y="440252"/>
                  </a:cubicBezTo>
                  <a:cubicBezTo>
                    <a:pt x="928442" y="440252"/>
                    <a:pt x="1070574" y="582417"/>
                    <a:pt x="1070574" y="756684"/>
                  </a:cubicBezTo>
                  <a:lnTo>
                    <a:pt x="1070574" y="1398719"/>
                  </a:lnTo>
                  <a:cubicBezTo>
                    <a:pt x="1070574" y="1816041"/>
                    <a:pt x="1409857" y="2155402"/>
                    <a:pt x="1827082" y="2155402"/>
                  </a:cubicBezTo>
                  <a:cubicBezTo>
                    <a:pt x="2244308" y="2155402"/>
                    <a:pt x="2583590" y="1816041"/>
                    <a:pt x="2583590" y="1398719"/>
                  </a:cubicBezTo>
                  <a:lnTo>
                    <a:pt x="2583590" y="756684"/>
                  </a:lnTo>
                  <a:cubicBezTo>
                    <a:pt x="2583590" y="582417"/>
                    <a:pt x="2725722" y="440252"/>
                    <a:pt x="2899949" y="440252"/>
                  </a:cubicBezTo>
                  <a:cubicBezTo>
                    <a:pt x="3074174" y="440252"/>
                    <a:pt x="3216307" y="582417"/>
                    <a:pt x="3216307" y="756684"/>
                  </a:cubicBezTo>
                  <a:lnTo>
                    <a:pt x="3216307" y="1398719"/>
                  </a:lnTo>
                  <a:cubicBezTo>
                    <a:pt x="3216307" y="1816041"/>
                    <a:pt x="3555589" y="2155402"/>
                    <a:pt x="3972815" y="2155402"/>
                  </a:cubicBezTo>
                  <a:cubicBezTo>
                    <a:pt x="4390041" y="2155402"/>
                    <a:pt x="4729323" y="1816041"/>
                    <a:pt x="4729323" y="1398719"/>
                  </a:cubicBezTo>
                  <a:lnTo>
                    <a:pt x="4291466" y="1398719"/>
                  </a:lnTo>
                  <a:cubicBezTo>
                    <a:pt x="4291466" y="1572984"/>
                    <a:pt x="4149334" y="1715150"/>
                    <a:pt x="3975107" y="1715150"/>
                  </a:cubicBezTo>
                  <a:close/>
                </a:path>
              </a:pathLst>
            </a:custGeom>
            <a:grpFill/>
            <a:ln w="22919" cap="flat">
              <a:noFill/>
              <a:prstDash val="solid"/>
              <a:miter/>
            </a:ln>
          </p:spPr>
          <p:txBody>
            <a:bodyPr rtlCol="0" anchor="ctr"/>
            <a:lstStyle/>
            <a:p>
              <a:endParaRPr lang="sv-SE"/>
            </a:p>
          </p:txBody>
        </p:sp>
        <p:sp>
          <p:nvSpPr>
            <p:cNvPr id="7" name="Frihandsfigur 4">
              <a:extLst>
                <a:ext uri="{FF2B5EF4-FFF2-40B4-BE49-F238E27FC236}">
                  <a16:creationId xmlns:a16="http://schemas.microsoft.com/office/drawing/2014/main" id="{BFF5ED1A-5E47-CC68-3483-F32FF879A671}"/>
                </a:ext>
              </a:extLst>
            </p:cNvPr>
            <p:cNvSpPr/>
            <p:nvPr/>
          </p:nvSpPr>
          <p:spPr>
            <a:xfrm>
              <a:off x="5257596" y="5465796"/>
              <a:ext cx="4729323" cy="2155402"/>
            </a:xfrm>
            <a:custGeom>
              <a:avLst/>
              <a:gdLst>
                <a:gd name="connsiteX0" fmla="*/ 3975108 w 4729323"/>
                <a:gd name="connsiteY0" fmla="*/ 1715150 h 2155402"/>
                <a:gd name="connsiteX1" fmla="*/ 3658749 w 4729323"/>
                <a:gd name="connsiteY1" fmla="*/ 1398719 h 2155402"/>
                <a:gd name="connsiteX2" fmla="*/ 3658749 w 4729323"/>
                <a:gd name="connsiteY2" fmla="*/ 756684 h 2155402"/>
                <a:gd name="connsiteX3" fmla="*/ 2902241 w 4729323"/>
                <a:gd name="connsiteY3" fmla="*/ 0 h 2155402"/>
                <a:gd name="connsiteX4" fmla="*/ 2145732 w 4729323"/>
                <a:gd name="connsiteY4" fmla="*/ 756684 h 2155402"/>
                <a:gd name="connsiteX5" fmla="*/ 2145732 w 4729323"/>
                <a:gd name="connsiteY5" fmla="*/ 1398719 h 2155402"/>
                <a:gd name="connsiteX6" fmla="*/ 1829375 w 4729323"/>
                <a:gd name="connsiteY6" fmla="*/ 1715150 h 2155402"/>
                <a:gd name="connsiteX7" fmla="*/ 1513017 w 4729323"/>
                <a:gd name="connsiteY7" fmla="*/ 1398719 h 2155402"/>
                <a:gd name="connsiteX8" fmla="*/ 1513017 w 4729323"/>
                <a:gd name="connsiteY8" fmla="*/ 756684 h 2155402"/>
                <a:gd name="connsiteX9" fmla="*/ 756508 w 4729323"/>
                <a:gd name="connsiteY9" fmla="*/ 0 h 2155402"/>
                <a:gd name="connsiteX10" fmla="*/ 0 w 4729323"/>
                <a:gd name="connsiteY10" fmla="*/ 756684 h 2155402"/>
                <a:gd name="connsiteX11" fmla="*/ 437857 w 4729323"/>
                <a:gd name="connsiteY11" fmla="*/ 756684 h 2155402"/>
                <a:gd name="connsiteX12" fmla="*/ 754216 w 4729323"/>
                <a:gd name="connsiteY12" fmla="*/ 440252 h 2155402"/>
                <a:gd name="connsiteX13" fmla="*/ 1070574 w 4729323"/>
                <a:gd name="connsiteY13" fmla="*/ 756684 h 2155402"/>
                <a:gd name="connsiteX14" fmla="*/ 1070574 w 4729323"/>
                <a:gd name="connsiteY14" fmla="*/ 1398719 h 2155402"/>
                <a:gd name="connsiteX15" fmla="*/ 1827083 w 4729323"/>
                <a:gd name="connsiteY15" fmla="*/ 2155402 h 2155402"/>
                <a:gd name="connsiteX16" fmla="*/ 2583591 w 4729323"/>
                <a:gd name="connsiteY16" fmla="*/ 1398719 h 2155402"/>
                <a:gd name="connsiteX17" fmla="*/ 2583591 w 4729323"/>
                <a:gd name="connsiteY17" fmla="*/ 756684 h 2155402"/>
                <a:gd name="connsiteX18" fmla="*/ 2899949 w 4729323"/>
                <a:gd name="connsiteY18" fmla="*/ 440252 h 2155402"/>
                <a:gd name="connsiteX19" fmla="*/ 3216307 w 4729323"/>
                <a:gd name="connsiteY19" fmla="*/ 756684 h 2155402"/>
                <a:gd name="connsiteX20" fmla="*/ 3216307 w 4729323"/>
                <a:gd name="connsiteY20" fmla="*/ 1398719 h 2155402"/>
                <a:gd name="connsiteX21" fmla="*/ 3972815 w 4729323"/>
                <a:gd name="connsiteY21" fmla="*/ 2155402 h 2155402"/>
                <a:gd name="connsiteX22" fmla="*/ 4729323 w 4729323"/>
                <a:gd name="connsiteY22" fmla="*/ 1398719 h 2155402"/>
                <a:gd name="connsiteX23" fmla="*/ 4291466 w 4729323"/>
                <a:gd name="connsiteY23" fmla="*/ 1398719 h 2155402"/>
                <a:gd name="connsiteX24" fmla="*/ 3975108 w 4729323"/>
                <a:gd name="connsiteY24" fmla="*/ 1715150 h 2155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729323" h="2155402">
                  <a:moveTo>
                    <a:pt x="3975108" y="1715150"/>
                  </a:moveTo>
                  <a:cubicBezTo>
                    <a:pt x="3800881" y="1715150"/>
                    <a:pt x="3658749" y="1572984"/>
                    <a:pt x="3658749" y="1398719"/>
                  </a:cubicBezTo>
                  <a:lnTo>
                    <a:pt x="3658749" y="756684"/>
                  </a:lnTo>
                  <a:cubicBezTo>
                    <a:pt x="3658749" y="339361"/>
                    <a:pt x="3319467" y="0"/>
                    <a:pt x="2902241" y="0"/>
                  </a:cubicBezTo>
                  <a:cubicBezTo>
                    <a:pt x="2485016" y="0"/>
                    <a:pt x="2145732" y="339361"/>
                    <a:pt x="2145732" y="756684"/>
                  </a:cubicBezTo>
                  <a:lnTo>
                    <a:pt x="2145732" y="1398719"/>
                  </a:lnTo>
                  <a:cubicBezTo>
                    <a:pt x="2145732" y="1572984"/>
                    <a:pt x="2003602" y="1715150"/>
                    <a:pt x="1829375" y="1715150"/>
                  </a:cubicBezTo>
                  <a:cubicBezTo>
                    <a:pt x="1655149" y="1715150"/>
                    <a:pt x="1513017" y="1572984"/>
                    <a:pt x="1513017" y="1398719"/>
                  </a:cubicBezTo>
                  <a:lnTo>
                    <a:pt x="1513017" y="756684"/>
                  </a:lnTo>
                  <a:cubicBezTo>
                    <a:pt x="1513017" y="339361"/>
                    <a:pt x="1173734" y="0"/>
                    <a:pt x="756508" y="0"/>
                  </a:cubicBezTo>
                  <a:cubicBezTo>
                    <a:pt x="339282" y="0"/>
                    <a:pt x="0" y="339361"/>
                    <a:pt x="0" y="756684"/>
                  </a:cubicBezTo>
                  <a:lnTo>
                    <a:pt x="437857" y="756684"/>
                  </a:lnTo>
                  <a:cubicBezTo>
                    <a:pt x="437857" y="582417"/>
                    <a:pt x="579989" y="440252"/>
                    <a:pt x="754216" y="440252"/>
                  </a:cubicBezTo>
                  <a:cubicBezTo>
                    <a:pt x="928442" y="440252"/>
                    <a:pt x="1070574" y="582417"/>
                    <a:pt x="1070574" y="756684"/>
                  </a:cubicBezTo>
                  <a:lnTo>
                    <a:pt x="1070574" y="1398719"/>
                  </a:lnTo>
                  <a:cubicBezTo>
                    <a:pt x="1070574" y="1816041"/>
                    <a:pt x="1409857" y="2155402"/>
                    <a:pt x="1827083" y="2155402"/>
                  </a:cubicBezTo>
                  <a:cubicBezTo>
                    <a:pt x="2244309" y="2155402"/>
                    <a:pt x="2583591" y="1816041"/>
                    <a:pt x="2583591" y="1398719"/>
                  </a:cubicBezTo>
                  <a:lnTo>
                    <a:pt x="2583591" y="756684"/>
                  </a:lnTo>
                  <a:cubicBezTo>
                    <a:pt x="2583591" y="582417"/>
                    <a:pt x="2725723" y="440252"/>
                    <a:pt x="2899949" y="440252"/>
                  </a:cubicBezTo>
                  <a:cubicBezTo>
                    <a:pt x="3074174" y="440252"/>
                    <a:pt x="3216307" y="582417"/>
                    <a:pt x="3216307" y="756684"/>
                  </a:cubicBezTo>
                  <a:lnTo>
                    <a:pt x="3216307" y="1398719"/>
                  </a:lnTo>
                  <a:cubicBezTo>
                    <a:pt x="3216307" y="1816041"/>
                    <a:pt x="3555589" y="2155402"/>
                    <a:pt x="3972815" y="2155402"/>
                  </a:cubicBezTo>
                  <a:cubicBezTo>
                    <a:pt x="4390041" y="2155402"/>
                    <a:pt x="4729323" y="1816041"/>
                    <a:pt x="4729323" y="1398719"/>
                  </a:cubicBezTo>
                  <a:lnTo>
                    <a:pt x="4291466" y="1398719"/>
                  </a:lnTo>
                  <a:cubicBezTo>
                    <a:pt x="4291466" y="1572984"/>
                    <a:pt x="4149334" y="1715150"/>
                    <a:pt x="3975108" y="1715150"/>
                  </a:cubicBezTo>
                  <a:close/>
                </a:path>
              </a:pathLst>
            </a:custGeom>
            <a:grpFill/>
            <a:ln w="22919" cap="flat">
              <a:noFill/>
              <a:prstDash val="solid"/>
              <a:miter/>
            </a:ln>
          </p:spPr>
          <p:txBody>
            <a:bodyPr rtlCol="0" anchor="ctr"/>
            <a:lstStyle/>
            <a:p>
              <a:endParaRPr lang="sv-SE"/>
            </a:p>
          </p:txBody>
        </p:sp>
        <p:sp>
          <p:nvSpPr>
            <p:cNvPr id="8" name="Frihandsfigur 5">
              <a:extLst>
                <a:ext uri="{FF2B5EF4-FFF2-40B4-BE49-F238E27FC236}">
                  <a16:creationId xmlns:a16="http://schemas.microsoft.com/office/drawing/2014/main" id="{7D0B66D6-FB05-6F12-D2D8-7FFDB442594A}"/>
                </a:ext>
              </a:extLst>
            </p:cNvPr>
            <p:cNvSpPr/>
            <p:nvPr/>
          </p:nvSpPr>
          <p:spPr>
            <a:xfrm rot="-5116132">
              <a:off x="9537055" y="6310579"/>
              <a:ext cx="463078" cy="463185"/>
            </a:xfrm>
            <a:custGeom>
              <a:avLst/>
              <a:gdLst>
                <a:gd name="connsiteX0" fmla="*/ 463079 w 463078"/>
                <a:gd name="connsiteY0" fmla="*/ 231593 h 463185"/>
                <a:gd name="connsiteX1" fmla="*/ 231540 w 463078"/>
                <a:gd name="connsiteY1" fmla="*/ 463186 h 463185"/>
                <a:gd name="connsiteX2" fmla="*/ 2 w 463078"/>
                <a:gd name="connsiteY2" fmla="*/ 231593 h 463185"/>
                <a:gd name="connsiteX3" fmla="*/ 231540 w 463078"/>
                <a:gd name="connsiteY3" fmla="*/ 0 h 463185"/>
                <a:gd name="connsiteX4" fmla="*/ 463079 w 463078"/>
                <a:gd name="connsiteY4" fmla="*/ 231593 h 4631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078" h="463185">
                  <a:moveTo>
                    <a:pt x="463079" y="231593"/>
                  </a:moveTo>
                  <a:cubicBezTo>
                    <a:pt x="463079" y="359498"/>
                    <a:pt x="359415" y="463186"/>
                    <a:pt x="231540" y="463186"/>
                  </a:cubicBezTo>
                  <a:cubicBezTo>
                    <a:pt x="103665" y="463186"/>
                    <a:pt x="2" y="359498"/>
                    <a:pt x="2" y="231593"/>
                  </a:cubicBezTo>
                  <a:cubicBezTo>
                    <a:pt x="2" y="103688"/>
                    <a:pt x="103665" y="0"/>
                    <a:pt x="231540" y="0"/>
                  </a:cubicBezTo>
                  <a:cubicBezTo>
                    <a:pt x="359415" y="0"/>
                    <a:pt x="463079" y="103687"/>
                    <a:pt x="463079" y="231593"/>
                  </a:cubicBezTo>
                  <a:close/>
                </a:path>
              </a:pathLst>
            </a:custGeom>
            <a:grpFill/>
            <a:ln w="22919" cap="flat">
              <a:noFill/>
              <a:prstDash val="solid"/>
              <a:miter/>
            </a:ln>
          </p:spPr>
          <p:txBody>
            <a:bodyPr rtlCol="0" anchor="ctr"/>
            <a:lstStyle/>
            <a:p>
              <a:endParaRPr lang="sv-SE"/>
            </a:p>
          </p:txBody>
        </p:sp>
        <p:sp>
          <p:nvSpPr>
            <p:cNvPr id="9" name="Frihandsfigur 6">
              <a:extLst>
                <a:ext uri="{FF2B5EF4-FFF2-40B4-BE49-F238E27FC236}">
                  <a16:creationId xmlns:a16="http://schemas.microsoft.com/office/drawing/2014/main" id="{69A2B790-7A15-6F53-C888-5C08C8C7AE3E}"/>
                </a:ext>
              </a:extLst>
            </p:cNvPr>
            <p:cNvSpPr/>
            <p:nvPr/>
          </p:nvSpPr>
          <p:spPr>
            <a:xfrm>
              <a:off x="5243842" y="6311906"/>
              <a:ext cx="463073" cy="463181"/>
            </a:xfrm>
            <a:custGeom>
              <a:avLst/>
              <a:gdLst>
                <a:gd name="connsiteX0" fmla="*/ 231537 w 463073"/>
                <a:gd name="connsiteY0" fmla="*/ 0 h 463181"/>
                <a:gd name="connsiteX1" fmla="*/ 0 w 463073"/>
                <a:gd name="connsiteY1" fmla="*/ 231591 h 463181"/>
                <a:gd name="connsiteX2" fmla="*/ 231537 w 463073"/>
                <a:gd name="connsiteY2" fmla="*/ 463182 h 463181"/>
                <a:gd name="connsiteX3" fmla="*/ 463074 w 463073"/>
                <a:gd name="connsiteY3" fmla="*/ 231591 h 463181"/>
                <a:gd name="connsiteX4" fmla="*/ 231537 w 463073"/>
                <a:gd name="connsiteY4" fmla="*/ 0 h 4631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073" h="463181">
                  <a:moveTo>
                    <a:pt x="231537" y="0"/>
                  </a:moveTo>
                  <a:cubicBezTo>
                    <a:pt x="103160" y="0"/>
                    <a:pt x="0" y="103184"/>
                    <a:pt x="0" y="231591"/>
                  </a:cubicBezTo>
                  <a:cubicBezTo>
                    <a:pt x="0" y="359998"/>
                    <a:pt x="103160" y="463182"/>
                    <a:pt x="231537" y="463182"/>
                  </a:cubicBezTo>
                  <a:cubicBezTo>
                    <a:pt x="359913" y="463182"/>
                    <a:pt x="463074" y="359998"/>
                    <a:pt x="463074" y="231591"/>
                  </a:cubicBezTo>
                  <a:cubicBezTo>
                    <a:pt x="463074" y="103184"/>
                    <a:pt x="359913" y="0"/>
                    <a:pt x="231537" y="0"/>
                  </a:cubicBezTo>
                  <a:close/>
                </a:path>
              </a:pathLst>
            </a:custGeom>
            <a:grpFill/>
            <a:ln w="22919" cap="flat">
              <a:noFill/>
              <a:prstDash val="solid"/>
              <a:miter/>
            </a:ln>
          </p:spPr>
          <p:txBody>
            <a:bodyPr rtlCol="0" anchor="ctr"/>
            <a:lstStyle/>
            <a:p>
              <a:endParaRPr lang="sv-SE"/>
            </a:p>
          </p:txBody>
        </p:sp>
        <p:sp>
          <p:nvSpPr>
            <p:cNvPr id="10" name="Frihandsfigur 7">
              <a:extLst>
                <a:ext uri="{FF2B5EF4-FFF2-40B4-BE49-F238E27FC236}">
                  <a16:creationId xmlns:a16="http://schemas.microsoft.com/office/drawing/2014/main" id="{0B47D200-9F4C-262D-C582-8DEE033CBCF6}"/>
                </a:ext>
              </a:extLst>
            </p:cNvPr>
            <p:cNvSpPr/>
            <p:nvPr/>
          </p:nvSpPr>
          <p:spPr>
            <a:xfrm rot="-171312">
              <a:off x="950364" y="6309872"/>
              <a:ext cx="463093" cy="463201"/>
            </a:xfrm>
            <a:custGeom>
              <a:avLst/>
              <a:gdLst>
                <a:gd name="connsiteX0" fmla="*/ 463094 w 463093"/>
                <a:gd name="connsiteY0" fmla="*/ 231601 h 463201"/>
                <a:gd name="connsiteX1" fmla="*/ 231547 w 463093"/>
                <a:gd name="connsiteY1" fmla="*/ 463202 h 463201"/>
                <a:gd name="connsiteX2" fmla="*/ -1 w 463093"/>
                <a:gd name="connsiteY2" fmla="*/ 231601 h 463201"/>
                <a:gd name="connsiteX3" fmla="*/ 231547 w 463093"/>
                <a:gd name="connsiteY3" fmla="*/ 0 h 463201"/>
                <a:gd name="connsiteX4" fmla="*/ 463094 w 463093"/>
                <a:gd name="connsiteY4" fmla="*/ 231601 h 463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093" h="463201">
                  <a:moveTo>
                    <a:pt x="463094" y="231601"/>
                  </a:moveTo>
                  <a:cubicBezTo>
                    <a:pt x="463094" y="359510"/>
                    <a:pt x="359427" y="463202"/>
                    <a:pt x="231547" y="463202"/>
                  </a:cubicBezTo>
                  <a:cubicBezTo>
                    <a:pt x="103667" y="463202"/>
                    <a:pt x="-1" y="359511"/>
                    <a:pt x="-1" y="231601"/>
                  </a:cubicBezTo>
                  <a:cubicBezTo>
                    <a:pt x="-1" y="103692"/>
                    <a:pt x="103666" y="0"/>
                    <a:pt x="231547" y="0"/>
                  </a:cubicBezTo>
                  <a:cubicBezTo>
                    <a:pt x="359426" y="0"/>
                    <a:pt x="463094" y="103691"/>
                    <a:pt x="463094" y="231601"/>
                  </a:cubicBezTo>
                  <a:close/>
                </a:path>
              </a:pathLst>
            </a:custGeom>
            <a:grpFill/>
            <a:ln w="22920" cap="flat">
              <a:noFill/>
              <a:prstDash val="solid"/>
              <a:miter/>
            </a:ln>
          </p:spPr>
          <p:txBody>
            <a:bodyPr rtlCol="0" anchor="ctr"/>
            <a:lstStyle/>
            <a:p>
              <a:endParaRPr lang="sv-SE"/>
            </a:p>
          </p:txBody>
        </p:sp>
        <p:sp>
          <p:nvSpPr>
            <p:cNvPr id="11" name="Frihandsfigur 8">
              <a:extLst>
                <a:ext uri="{FF2B5EF4-FFF2-40B4-BE49-F238E27FC236}">
                  <a16:creationId xmlns:a16="http://schemas.microsoft.com/office/drawing/2014/main" id="{2563236C-DB0F-2055-736C-77C81F8B764E}"/>
                </a:ext>
              </a:extLst>
            </p:cNvPr>
            <p:cNvSpPr/>
            <p:nvPr/>
          </p:nvSpPr>
          <p:spPr>
            <a:xfrm rot="-213744">
              <a:off x="-4416515" y="6309796"/>
              <a:ext cx="463089" cy="463197"/>
            </a:xfrm>
            <a:custGeom>
              <a:avLst/>
              <a:gdLst>
                <a:gd name="connsiteX0" fmla="*/ 463090 w 463089"/>
                <a:gd name="connsiteY0" fmla="*/ 231599 h 463197"/>
                <a:gd name="connsiteX1" fmla="*/ 231545 w 463089"/>
                <a:gd name="connsiteY1" fmla="*/ 463197 h 463197"/>
                <a:gd name="connsiteX2" fmla="*/ 0 w 463089"/>
                <a:gd name="connsiteY2" fmla="*/ 231599 h 463197"/>
                <a:gd name="connsiteX3" fmla="*/ 231545 w 463089"/>
                <a:gd name="connsiteY3" fmla="*/ 0 h 463197"/>
                <a:gd name="connsiteX4" fmla="*/ 463090 w 463089"/>
                <a:gd name="connsiteY4" fmla="*/ 231599 h 4631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089" h="463197">
                  <a:moveTo>
                    <a:pt x="463090" y="231599"/>
                  </a:moveTo>
                  <a:cubicBezTo>
                    <a:pt x="463090" y="359507"/>
                    <a:pt x="359423" y="463197"/>
                    <a:pt x="231545" y="463197"/>
                  </a:cubicBezTo>
                  <a:cubicBezTo>
                    <a:pt x="103666" y="463197"/>
                    <a:pt x="0" y="359507"/>
                    <a:pt x="0" y="231599"/>
                  </a:cubicBezTo>
                  <a:cubicBezTo>
                    <a:pt x="0" y="103691"/>
                    <a:pt x="103666" y="0"/>
                    <a:pt x="231545" y="0"/>
                  </a:cubicBezTo>
                  <a:cubicBezTo>
                    <a:pt x="359424" y="0"/>
                    <a:pt x="463090" y="103690"/>
                    <a:pt x="463090" y="231599"/>
                  </a:cubicBezTo>
                  <a:close/>
                </a:path>
              </a:pathLst>
            </a:custGeom>
            <a:grpFill/>
            <a:ln w="22920" cap="flat">
              <a:noFill/>
              <a:prstDash val="solid"/>
              <a:miter/>
            </a:ln>
          </p:spPr>
          <p:txBody>
            <a:bodyPr rtlCol="0" anchor="ctr"/>
            <a:lstStyle/>
            <a:p>
              <a:endParaRPr lang="sv-SE"/>
            </a:p>
          </p:txBody>
        </p:sp>
      </p:grpSp>
      <p:grpSp>
        <p:nvGrpSpPr>
          <p:cNvPr id="12" name="Bild 7">
            <a:extLst>
              <a:ext uri="{FF2B5EF4-FFF2-40B4-BE49-F238E27FC236}">
                <a16:creationId xmlns:a16="http://schemas.microsoft.com/office/drawing/2014/main" id="{3F9E2E7D-F265-1F0E-47B3-9968F6B2B31F}"/>
              </a:ext>
            </a:extLst>
          </p:cNvPr>
          <p:cNvGrpSpPr/>
          <p:nvPr/>
        </p:nvGrpSpPr>
        <p:grpSpPr>
          <a:xfrm>
            <a:off x="-4194233" y="756109"/>
            <a:ext cx="7442200" cy="1110185"/>
            <a:chOff x="-4430455" y="5465796"/>
            <a:chExt cx="14448897" cy="2155402"/>
          </a:xfrm>
          <a:solidFill>
            <a:schemeClr val="tx2"/>
          </a:solidFill>
        </p:grpSpPr>
        <p:sp>
          <p:nvSpPr>
            <p:cNvPr id="13" name="Frihandsfigur 2">
              <a:extLst>
                <a:ext uri="{FF2B5EF4-FFF2-40B4-BE49-F238E27FC236}">
                  <a16:creationId xmlns:a16="http://schemas.microsoft.com/office/drawing/2014/main" id="{B2668099-D64F-0069-6C82-D9D175AABA65}"/>
                </a:ext>
              </a:extLst>
            </p:cNvPr>
            <p:cNvSpPr/>
            <p:nvPr/>
          </p:nvSpPr>
          <p:spPr>
            <a:xfrm>
              <a:off x="-4405078" y="5465796"/>
              <a:ext cx="5804482" cy="2155402"/>
            </a:xfrm>
            <a:custGeom>
              <a:avLst/>
              <a:gdLst>
                <a:gd name="connsiteX0" fmla="*/ 5050266 w 5804482"/>
                <a:gd name="connsiteY0" fmla="*/ 1715150 h 2155402"/>
                <a:gd name="connsiteX1" fmla="*/ 4733909 w 5804482"/>
                <a:gd name="connsiteY1" fmla="*/ 1398719 h 2155402"/>
                <a:gd name="connsiteX2" fmla="*/ 4733909 w 5804482"/>
                <a:gd name="connsiteY2" fmla="*/ 756684 h 2155402"/>
                <a:gd name="connsiteX3" fmla="*/ 3977400 w 5804482"/>
                <a:gd name="connsiteY3" fmla="*/ 0 h 2155402"/>
                <a:gd name="connsiteX4" fmla="*/ 3220892 w 5804482"/>
                <a:gd name="connsiteY4" fmla="*/ 756684 h 2155402"/>
                <a:gd name="connsiteX5" fmla="*/ 3220892 w 5804482"/>
                <a:gd name="connsiteY5" fmla="*/ 1398719 h 2155402"/>
                <a:gd name="connsiteX6" fmla="*/ 2904534 w 5804482"/>
                <a:gd name="connsiteY6" fmla="*/ 1715150 h 2155402"/>
                <a:gd name="connsiteX7" fmla="*/ 2588175 w 5804482"/>
                <a:gd name="connsiteY7" fmla="*/ 1398719 h 2155402"/>
                <a:gd name="connsiteX8" fmla="*/ 2588175 w 5804482"/>
                <a:gd name="connsiteY8" fmla="*/ 756684 h 2155402"/>
                <a:gd name="connsiteX9" fmla="*/ 1831667 w 5804482"/>
                <a:gd name="connsiteY9" fmla="*/ 0 h 2155402"/>
                <a:gd name="connsiteX10" fmla="*/ 1075159 w 5804482"/>
                <a:gd name="connsiteY10" fmla="*/ 756684 h 2155402"/>
                <a:gd name="connsiteX11" fmla="*/ 1075159 w 5804482"/>
                <a:gd name="connsiteY11" fmla="*/ 1398719 h 2155402"/>
                <a:gd name="connsiteX12" fmla="*/ 758801 w 5804482"/>
                <a:gd name="connsiteY12" fmla="*/ 1715150 h 2155402"/>
                <a:gd name="connsiteX13" fmla="*/ 442443 w 5804482"/>
                <a:gd name="connsiteY13" fmla="*/ 1398719 h 2155402"/>
                <a:gd name="connsiteX14" fmla="*/ 0 w 5804482"/>
                <a:gd name="connsiteY14" fmla="*/ 1398719 h 2155402"/>
                <a:gd name="connsiteX15" fmla="*/ 756508 w 5804482"/>
                <a:gd name="connsiteY15" fmla="*/ 2155402 h 2155402"/>
                <a:gd name="connsiteX16" fmla="*/ 1513017 w 5804482"/>
                <a:gd name="connsiteY16" fmla="*/ 1398719 h 2155402"/>
                <a:gd name="connsiteX17" fmla="*/ 1513017 w 5804482"/>
                <a:gd name="connsiteY17" fmla="*/ 756684 h 2155402"/>
                <a:gd name="connsiteX18" fmla="*/ 1829375 w 5804482"/>
                <a:gd name="connsiteY18" fmla="*/ 440252 h 2155402"/>
                <a:gd name="connsiteX19" fmla="*/ 2145733 w 5804482"/>
                <a:gd name="connsiteY19" fmla="*/ 756684 h 2155402"/>
                <a:gd name="connsiteX20" fmla="*/ 2145733 w 5804482"/>
                <a:gd name="connsiteY20" fmla="*/ 1398719 h 2155402"/>
                <a:gd name="connsiteX21" fmla="*/ 2902241 w 5804482"/>
                <a:gd name="connsiteY21" fmla="*/ 2155402 h 2155402"/>
                <a:gd name="connsiteX22" fmla="*/ 3658750 w 5804482"/>
                <a:gd name="connsiteY22" fmla="*/ 1398719 h 2155402"/>
                <a:gd name="connsiteX23" fmla="*/ 3658750 w 5804482"/>
                <a:gd name="connsiteY23" fmla="*/ 756684 h 2155402"/>
                <a:gd name="connsiteX24" fmla="*/ 3975107 w 5804482"/>
                <a:gd name="connsiteY24" fmla="*/ 440252 h 2155402"/>
                <a:gd name="connsiteX25" fmla="*/ 4291466 w 5804482"/>
                <a:gd name="connsiteY25" fmla="*/ 756684 h 2155402"/>
                <a:gd name="connsiteX26" fmla="*/ 4291466 w 5804482"/>
                <a:gd name="connsiteY26" fmla="*/ 1398719 h 2155402"/>
                <a:gd name="connsiteX27" fmla="*/ 5047974 w 5804482"/>
                <a:gd name="connsiteY27" fmla="*/ 2155402 h 2155402"/>
                <a:gd name="connsiteX28" fmla="*/ 5804483 w 5804482"/>
                <a:gd name="connsiteY28" fmla="*/ 1398719 h 2155402"/>
                <a:gd name="connsiteX29" fmla="*/ 5366625 w 5804482"/>
                <a:gd name="connsiteY29" fmla="*/ 1398719 h 2155402"/>
                <a:gd name="connsiteX30" fmla="*/ 5050266 w 5804482"/>
                <a:gd name="connsiteY30" fmla="*/ 1715150 h 2155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5804482" h="2155402">
                  <a:moveTo>
                    <a:pt x="5050266" y="1715150"/>
                  </a:moveTo>
                  <a:cubicBezTo>
                    <a:pt x="4876041" y="1715150"/>
                    <a:pt x="4733909" y="1572984"/>
                    <a:pt x="4733909" y="1398719"/>
                  </a:cubicBezTo>
                  <a:lnTo>
                    <a:pt x="4733909" y="756684"/>
                  </a:lnTo>
                  <a:cubicBezTo>
                    <a:pt x="4733909" y="339361"/>
                    <a:pt x="4394626" y="0"/>
                    <a:pt x="3977400" y="0"/>
                  </a:cubicBezTo>
                  <a:cubicBezTo>
                    <a:pt x="3560174" y="0"/>
                    <a:pt x="3220892" y="339361"/>
                    <a:pt x="3220892" y="756684"/>
                  </a:cubicBezTo>
                  <a:lnTo>
                    <a:pt x="3220892" y="1398719"/>
                  </a:lnTo>
                  <a:cubicBezTo>
                    <a:pt x="3220892" y="1572984"/>
                    <a:pt x="3078760" y="1715150"/>
                    <a:pt x="2904534" y="1715150"/>
                  </a:cubicBezTo>
                  <a:cubicBezTo>
                    <a:pt x="2730308" y="1715150"/>
                    <a:pt x="2588175" y="1572984"/>
                    <a:pt x="2588175" y="1398719"/>
                  </a:cubicBezTo>
                  <a:lnTo>
                    <a:pt x="2588175" y="756684"/>
                  </a:lnTo>
                  <a:cubicBezTo>
                    <a:pt x="2588175" y="339361"/>
                    <a:pt x="2248893" y="0"/>
                    <a:pt x="1831667" y="0"/>
                  </a:cubicBezTo>
                  <a:cubicBezTo>
                    <a:pt x="1414441" y="0"/>
                    <a:pt x="1075159" y="339361"/>
                    <a:pt x="1075159" y="756684"/>
                  </a:cubicBezTo>
                  <a:lnTo>
                    <a:pt x="1075159" y="1398719"/>
                  </a:lnTo>
                  <a:cubicBezTo>
                    <a:pt x="1075159" y="1572984"/>
                    <a:pt x="933027" y="1715150"/>
                    <a:pt x="758801" y="1715150"/>
                  </a:cubicBezTo>
                  <a:cubicBezTo>
                    <a:pt x="584575" y="1715150"/>
                    <a:pt x="442443" y="1572984"/>
                    <a:pt x="442443" y="1398719"/>
                  </a:cubicBezTo>
                  <a:lnTo>
                    <a:pt x="0" y="1398719"/>
                  </a:lnTo>
                  <a:cubicBezTo>
                    <a:pt x="0" y="1816041"/>
                    <a:pt x="339283" y="2155402"/>
                    <a:pt x="756508" y="2155402"/>
                  </a:cubicBezTo>
                  <a:cubicBezTo>
                    <a:pt x="1173734" y="2155402"/>
                    <a:pt x="1513017" y="1816041"/>
                    <a:pt x="1513017" y="1398719"/>
                  </a:cubicBezTo>
                  <a:lnTo>
                    <a:pt x="1513017" y="756684"/>
                  </a:lnTo>
                  <a:cubicBezTo>
                    <a:pt x="1513017" y="582417"/>
                    <a:pt x="1655149" y="440252"/>
                    <a:pt x="1829375" y="440252"/>
                  </a:cubicBezTo>
                  <a:cubicBezTo>
                    <a:pt x="2003601" y="440252"/>
                    <a:pt x="2145733" y="582417"/>
                    <a:pt x="2145733" y="756684"/>
                  </a:cubicBezTo>
                  <a:lnTo>
                    <a:pt x="2145733" y="1398719"/>
                  </a:lnTo>
                  <a:cubicBezTo>
                    <a:pt x="2145733" y="1816041"/>
                    <a:pt x="2485015" y="2155402"/>
                    <a:pt x="2902241" y="2155402"/>
                  </a:cubicBezTo>
                  <a:cubicBezTo>
                    <a:pt x="3319467" y="2155402"/>
                    <a:pt x="3658750" y="1816041"/>
                    <a:pt x="3658750" y="1398719"/>
                  </a:cubicBezTo>
                  <a:lnTo>
                    <a:pt x="3658750" y="756684"/>
                  </a:lnTo>
                  <a:cubicBezTo>
                    <a:pt x="3658750" y="582417"/>
                    <a:pt x="3800881" y="440252"/>
                    <a:pt x="3975107" y="440252"/>
                  </a:cubicBezTo>
                  <a:cubicBezTo>
                    <a:pt x="4149334" y="440252"/>
                    <a:pt x="4291466" y="582417"/>
                    <a:pt x="4291466" y="756684"/>
                  </a:cubicBezTo>
                  <a:lnTo>
                    <a:pt x="4291466" y="1398719"/>
                  </a:lnTo>
                  <a:cubicBezTo>
                    <a:pt x="4291466" y="1816041"/>
                    <a:pt x="4630748" y="2155402"/>
                    <a:pt x="5047974" y="2155402"/>
                  </a:cubicBezTo>
                  <a:cubicBezTo>
                    <a:pt x="5465200" y="2155402"/>
                    <a:pt x="5804483" y="1816041"/>
                    <a:pt x="5804483" y="1398719"/>
                  </a:cubicBezTo>
                  <a:lnTo>
                    <a:pt x="5366625" y="1398719"/>
                  </a:lnTo>
                  <a:cubicBezTo>
                    <a:pt x="5366625" y="1572984"/>
                    <a:pt x="5224493" y="1715150"/>
                    <a:pt x="5050266" y="1715150"/>
                  </a:cubicBezTo>
                  <a:close/>
                </a:path>
              </a:pathLst>
            </a:custGeom>
            <a:grpFill/>
            <a:ln w="22919" cap="flat">
              <a:noFill/>
              <a:prstDash val="solid"/>
              <a:miter/>
            </a:ln>
          </p:spPr>
          <p:txBody>
            <a:bodyPr rtlCol="0" anchor="ctr"/>
            <a:lstStyle/>
            <a:p>
              <a:endParaRPr lang="sv-SE"/>
            </a:p>
          </p:txBody>
        </p:sp>
        <p:sp>
          <p:nvSpPr>
            <p:cNvPr id="14" name="Frihandsfigur 3">
              <a:extLst>
                <a:ext uri="{FF2B5EF4-FFF2-40B4-BE49-F238E27FC236}">
                  <a16:creationId xmlns:a16="http://schemas.microsoft.com/office/drawing/2014/main" id="{978FFDD8-66E0-6B3D-3163-297BBAAFE50A}"/>
                </a:ext>
              </a:extLst>
            </p:cNvPr>
            <p:cNvSpPr/>
            <p:nvPr/>
          </p:nvSpPr>
          <p:spPr>
            <a:xfrm>
              <a:off x="963839" y="5465796"/>
              <a:ext cx="4729323" cy="2155402"/>
            </a:xfrm>
            <a:custGeom>
              <a:avLst/>
              <a:gdLst>
                <a:gd name="connsiteX0" fmla="*/ 3975107 w 4729323"/>
                <a:gd name="connsiteY0" fmla="*/ 1715150 h 2155402"/>
                <a:gd name="connsiteX1" fmla="*/ 3658749 w 4729323"/>
                <a:gd name="connsiteY1" fmla="*/ 1398719 h 2155402"/>
                <a:gd name="connsiteX2" fmla="*/ 3658749 w 4729323"/>
                <a:gd name="connsiteY2" fmla="*/ 756684 h 2155402"/>
                <a:gd name="connsiteX3" fmla="*/ 2902241 w 4729323"/>
                <a:gd name="connsiteY3" fmla="*/ 0 h 2155402"/>
                <a:gd name="connsiteX4" fmla="*/ 2145732 w 4729323"/>
                <a:gd name="connsiteY4" fmla="*/ 756684 h 2155402"/>
                <a:gd name="connsiteX5" fmla="*/ 2145732 w 4729323"/>
                <a:gd name="connsiteY5" fmla="*/ 1398719 h 2155402"/>
                <a:gd name="connsiteX6" fmla="*/ 1829375 w 4729323"/>
                <a:gd name="connsiteY6" fmla="*/ 1715150 h 2155402"/>
                <a:gd name="connsiteX7" fmla="*/ 1513017 w 4729323"/>
                <a:gd name="connsiteY7" fmla="*/ 1398719 h 2155402"/>
                <a:gd name="connsiteX8" fmla="*/ 1513017 w 4729323"/>
                <a:gd name="connsiteY8" fmla="*/ 756684 h 2155402"/>
                <a:gd name="connsiteX9" fmla="*/ 756508 w 4729323"/>
                <a:gd name="connsiteY9" fmla="*/ 0 h 2155402"/>
                <a:gd name="connsiteX10" fmla="*/ 0 w 4729323"/>
                <a:gd name="connsiteY10" fmla="*/ 756684 h 2155402"/>
                <a:gd name="connsiteX11" fmla="*/ 437857 w 4729323"/>
                <a:gd name="connsiteY11" fmla="*/ 756684 h 2155402"/>
                <a:gd name="connsiteX12" fmla="*/ 754216 w 4729323"/>
                <a:gd name="connsiteY12" fmla="*/ 440252 h 2155402"/>
                <a:gd name="connsiteX13" fmla="*/ 1070574 w 4729323"/>
                <a:gd name="connsiteY13" fmla="*/ 756684 h 2155402"/>
                <a:gd name="connsiteX14" fmla="*/ 1070574 w 4729323"/>
                <a:gd name="connsiteY14" fmla="*/ 1398719 h 2155402"/>
                <a:gd name="connsiteX15" fmla="*/ 1827082 w 4729323"/>
                <a:gd name="connsiteY15" fmla="*/ 2155402 h 2155402"/>
                <a:gd name="connsiteX16" fmla="*/ 2583590 w 4729323"/>
                <a:gd name="connsiteY16" fmla="*/ 1398719 h 2155402"/>
                <a:gd name="connsiteX17" fmla="*/ 2583590 w 4729323"/>
                <a:gd name="connsiteY17" fmla="*/ 756684 h 2155402"/>
                <a:gd name="connsiteX18" fmla="*/ 2899949 w 4729323"/>
                <a:gd name="connsiteY18" fmla="*/ 440252 h 2155402"/>
                <a:gd name="connsiteX19" fmla="*/ 3216307 w 4729323"/>
                <a:gd name="connsiteY19" fmla="*/ 756684 h 2155402"/>
                <a:gd name="connsiteX20" fmla="*/ 3216307 w 4729323"/>
                <a:gd name="connsiteY20" fmla="*/ 1398719 h 2155402"/>
                <a:gd name="connsiteX21" fmla="*/ 3972815 w 4729323"/>
                <a:gd name="connsiteY21" fmla="*/ 2155402 h 2155402"/>
                <a:gd name="connsiteX22" fmla="*/ 4729323 w 4729323"/>
                <a:gd name="connsiteY22" fmla="*/ 1398719 h 2155402"/>
                <a:gd name="connsiteX23" fmla="*/ 4291466 w 4729323"/>
                <a:gd name="connsiteY23" fmla="*/ 1398719 h 2155402"/>
                <a:gd name="connsiteX24" fmla="*/ 3975107 w 4729323"/>
                <a:gd name="connsiteY24" fmla="*/ 1715150 h 2155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729323" h="2155402">
                  <a:moveTo>
                    <a:pt x="3975107" y="1715150"/>
                  </a:moveTo>
                  <a:cubicBezTo>
                    <a:pt x="3800881" y="1715150"/>
                    <a:pt x="3658749" y="1572984"/>
                    <a:pt x="3658749" y="1398719"/>
                  </a:cubicBezTo>
                  <a:lnTo>
                    <a:pt x="3658749" y="756684"/>
                  </a:lnTo>
                  <a:cubicBezTo>
                    <a:pt x="3658749" y="339361"/>
                    <a:pt x="3319467" y="0"/>
                    <a:pt x="2902241" y="0"/>
                  </a:cubicBezTo>
                  <a:cubicBezTo>
                    <a:pt x="2485015" y="0"/>
                    <a:pt x="2145732" y="339361"/>
                    <a:pt x="2145732" y="756684"/>
                  </a:cubicBezTo>
                  <a:lnTo>
                    <a:pt x="2145732" y="1398719"/>
                  </a:lnTo>
                  <a:cubicBezTo>
                    <a:pt x="2145732" y="1572984"/>
                    <a:pt x="2003601" y="1715150"/>
                    <a:pt x="1829375" y="1715150"/>
                  </a:cubicBezTo>
                  <a:cubicBezTo>
                    <a:pt x="1655148" y="1715150"/>
                    <a:pt x="1513017" y="1572984"/>
                    <a:pt x="1513017" y="1398719"/>
                  </a:cubicBezTo>
                  <a:lnTo>
                    <a:pt x="1513017" y="756684"/>
                  </a:lnTo>
                  <a:cubicBezTo>
                    <a:pt x="1513017" y="339361"/>
                    <a:pt x="1173734" y="0"/>
                    <a:pt x="756508" y="0"/>
                  </a:cubicBezTo>
                  <a:cubicBezTo>
                    <a:pt x="339282" y="0"/>
                    <a:pt x="0" y="339361"/>
                    <a:pt x="0" y="756684"/>
                  </a:cubicBezTo>
                  <a:lnTo>
                    <a:pt x="437857" y="756684"/>
                  </a:lnTo>
                  <a:cubicBezTo>
                    <a:pt x="437857" y="582417"/>
                    <a:pt x="579989" y="440252"/>
                    <a:pt x="754216" y="440252"/>
                  </a:cubicBezTo>
                  <a:cubicBezTo>
                    <a:pt x="928442" y="440252"/>
                    <a:pt x="1070574" y="582417"/>
                    <a:pt x="1070574" y="756684"/>
                  </a:cubicBezTo>
                  <a:lnTo>
                    <a:pt x="1070574" y="1398719"/>
                  </a:lnTo>
                  <a:cubicBezTo>
                    <a:pt x="1070574" y="1816041"/>
                    <a:pt x="1409857" y="2155402"/>
                    <a:pt x="1827082" y="2155402"/>
                  </a:cubicBezTo>
                  <a:cubicBezTo>
                    <a:pt x="2244308" y="2155402"/>
                    <a:pt x="2583590" y="1816041"/>
                    <a:pt x="2583590" y="1398719"/>
                  </a:cubicBezTo>
                  <a:lnTo>
                    <a:pt x="2583590" y="756684"/>
                  </a:lnTo>
                  <a:cubicBezTo>
                    <a:pt x="2583590" y="582417"/>
                    <a:pt x="2725722" y="440252"/>
                    <a:pt x="2899949" y="440252"/>
                  </a:cubicBezTo>
                  <a:cubicBezTo>
                    <a:pt x="3074174" y="440252"/>
                    <a:pt x="3216307" y="582417"/>
                    <a:pt x="3216307" y="756684"/>
                  </a:cubicBezTo>
                  <a:lnTo>
                    <a:pt x="3216307" y="1398719"/>
                  </a:lnTo>
                  <a:cubicBezTo>
                    <a:pt x="3216307" y="1816041"/>
                    <a:pt x="3555589" y="2155402"/>
                    <a:pt x="3972815" y="2155402"/>
                  </a:cubicBezTo>
                  <a:cubicBezTo>
                    <a:pt x="4390041" y="2155402"/>
                    <a:pt x="4729323" y="1816041"/>
                    <a:pt x="4729323" y="1398719"/>
                  </a:cubicBezTo>
                  <a:lnTo>
                    <a:pt x="4291466" y="1398719"/>
                  </a:lnTo>
                  <a:cubicBezTo>
                    <a:pt x="4291466" y="1572984"/>
                    <a:pt x="4149334" y="1715150"/>
                    <a:pt x="3975107" y="1715150"/>
                  </a:cubicBezTo>
                  <a:close/>
                </a:path>
              </a:pathLst>
            </a:custGeom>
            <a:grpFill/>
            <a:ln w="22919" cap="flat">
              <a:noFill/>
              <a:prstDash val="solid"/>
              <a:miter/>
            </a:ln>
          </p:spPr>
          <p:txBody>
            <a:bodyPr rtlCol="0" anchor="ctr"/>
            <a:lstStyle/>
            <a:p>
              <a:endParaRPr lang="sv-SE"/>
            </a:p>
          </p:txBody>
        </p:sp>
        <p:sp>
          <p:nvSpPr>
            <p:cNvPr id="15" name="Frihandsfigur 4">
              <a:extLst>
                <a:ext uri="{FF2B5EF4-FFF2-40B4-BE49-F238E27FC236}">
                  <a16:creationId xmlns:a16="http://schemas.microsoft.com/office/drawing/2014/main" id="{7AC4D5FB-F806-0A28-F348-61CDB4C4AA0E}"/>
                </a:ext>
              </a:extLst>
            </p:cNvPr>
            <p:cNvSpPr/>
            <p:nvPr/>
          </p:nvSpPr>
          <p:spPr>
            <a:xfrm>
              <a:off x="5257596" y="5465796"/>
              <a:ext cx="4729323" cy="2155402"/>
            </a:xfrm>
            <a:custGeom>
              <a:avLst/>
              <a:gdLst>
                <a:gd name="connsiteX0" fmla="*/ 3975108 w 4729323"/>
                <a:gd name="connsiteY0" fmla="*/ 1715150 h 2155402"/>
                <a:gd name="connsiteX1" fmla="*/ 3658749 w 4729323"/>
                <a:gd name="connsiteY1" fmla="*/ 1398719 h 2155402"/>
                <a:gd name="connsiteX2" fmla="*/ 3658749 w 4729323"/>
                <a:gd name="connsiteY2" fmla="*/ 756684 h 2155402"/>
                <a:gd name="connsiteX3" fmla="*/ 2902241 w 4729323"/>
                <a:gd name="connsiteY3" fmla="*/ 0 h 2155402"/>
                <a:gd name="connsiteX4" fmla="*/ 2145732 w 4729323"/>
                <a:gd name="connsiteY4" fmla="*/ 756684 h 2155402"/>
                <a:gd name="connsiteX5" fmla="*/ 2145732 w 4729323"/>
                <a:gd name="connsiteY5" fmla="*/ 1398719 h 2155402"/>
                <a:gd name="connsiteX6" fmla="*/ 1829375 w 4729323"/>
                <a:gd name="connsiteY6" fmla="*/ 1715150 h 2155402"/>
                <a:gd name="connsiteX7" fmla="*/ 1513017 w 4729323"/>
                <a:gd name="connsiteY7" fmla="*/ 1398719 h 2155402"/>
                <a:gd name="connsiteX8" fmla="*/ 1513017 w 4729323"/>
                <a:gd name="connsiteY8" fmla="*/ 756684 h 2155402"/>
                <a:gd name="connsiteX9" fmla="*/ 756508 w 4729323"/>
                <a:gd name="connsiteY9" fmla="*/ 0 h 2155402"/>
                <a:gd name="connsiteX10" fmla="*/ 0 w 4729323"/>
                <a:gd name="connsiteY10" fmla="*/ 756684 h 2155402"/>
                <a:gd name="connsiteX11" fmla="*/ 437857 w 4729323"/>
                <a:gd name="connsiteY11" fmla="*/ 756684 h 2155402"/>
                <a:gd name="connsiteX12" fmla="*/ 754216 w 4729323"/>
                <a:gd name="connsiteY12" fmla="*/ 440252 h 2155402"/>
                <a:gd name="connsiteX13" fmla="*/ 1070574 w 4729323"/>
                <a:gd name="connsiteY13" fmla="*/ 756684 h 2155402"/>
                <a:gd name="connsiteX14" fmla="*/ 1070574 w 4729323"/>
                <a:gd name="connsiteY14" fmla="*/ 1398719 h 2155402"/>
                <a:gd name="connsiteX15" fmla="*/ 1827083 w 4729323"/>
                <a:gd name="connsiteY15" fmla="*/ 2155402 h 2155402"/>
                <a:gd name="connsiteX16" fmla="*/ 2583591 w 4729323"/>
                <a:gd name="connsiteY16" fmla="*/ 1398719 h 2155402"/>
                <a:gd name="connsiteX17" fmla="*/ 2583591 w 4729323"/>
                <a:gd name="connsiteY17" fmla="*/ 756684 h 2155402"/>
                <a:gd name="connsiteX18" fmla="*/ 2899949 w 4729323"/>
                <a:gd name="connsiteY18" fmla="*/ 440252 h 2155402"/>
                <a:gd name="connsiteX19" fmla="*/ 3216307 w 4729323"/>
                <a:gd name="connsiteY19" fmla="*/ 756684 h 2155402"/>
                <a:gd name="connsiteX20" fmla="*/ 3216307 w 4729323"/>
                <a:gd name="connsiteY20" fmla="*/ 1398719 h 2155402"/>
                <a:gd name="connsiteX21" fmla="*/ 3972815 w 4729323"/>
                <a:gd name="connsiteY21" fmla="*/ 2155402 h 2155402"/>
                <a:gd name="connsiteX22" fmla="*/ 4729323 w 4729323"/>
                <a:gd name="connsiteY22" fmla="*/ 1398719 h 2155402"/>
                <a:gd name="connsiteX23" fmla="*/ 4291466 w 4729323"/>
                <a:gd name="connsiteY23" fmla="*/ 1398719 h 2155402"/>
                <a:gd name="connsiteX24" fmla="*/ 3975108 w 4729323"/>
                <a:gd name="connsiteY24" fmla="*/ 1715150 h 2155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729323" h="2155402">
                  <a:moveTo>
                    <a:pt x="3975108" y="1715150"/>
                  </a:moveTo>
                  <a:cubicBezTo>
                    <a:pt x="3800881" y="1715150"/>
                    <a:pt x="3658749" y="1572984"/>
                    <a:pt x="3658749" y="1398719"/>
                  </a:cubicBezTo>
                  <a:lnTo>
                    <a:pt x="3658749" y="756684"/>
                  </a:lnTo>
                  <a:cubicBezTo>
                    <a:pt x="3658749" y="339361"/>
                    <a:pt x="3319467" y="0"/>
                    <a:pt x="2902241" y="0"/>
                  </a:cubicBezTo>
                  <a:cubicBezTo>
                    <a:pt x="2485016" y="0"/>
                    <a:pt x="2145732" y="339361"/>
                    <a:pt x="2145732" y="756684"/>
                  </a:cubicBezTo>
                  <a:lnTo>
                    <a:pt x="2145732" y="1398719"/>
                  </a:lnTo>
                  <a:cubicBezTo>
                    <a:pt x="2145732" y="1572984"/>
                    <a:pt x="2003602" y="1715150"/>
                    <a:pt x="1829375" y="1715150"/>
                  </a:cubicBezTo>
                  <a:cubicBezTo>
                    <a:pt x="1655149" y="1715150"/>
                    <a:pt x="1513017" y="1572984"/>
                    <a:pt x="1513017" y="1398719"/>
                  </a:cubicBezTo>
                  <a:lnTo>
                    <a:pt x="1513017" y="756684"/>
                  </a:lnTo>
                  <a:cubicBezTo>
                    <a:pt x="1513017" y="339361"/>
                    <a:pt x="1173734" y="0"/>
                    <a:pt x="756508" y="0"/>
                  </a:cubicBezTo>
                  <a:cubicBezTo>
                    <a:pt x="339282" y="0"/>
                    <a:pt x="0" y="339361"/>
                    <a:pt x="0" y="756684"/>
                  </a:cubicBezTo>
                  <a:lnTo>
                    <a:pt x="437857" y="756684"/>
                  </a:lnTo>
                  <a:cubicBezTo>
                    <a:pt x="437857" y="582417"/>
                    <a:pt x="579989" y="440252"/>
                    <a:pt x="754216" y="440252"/>
                  </a:cubicBezTo>
                  <a:cubicBezTo>
                    <a:pt x="928442" y="440252"/>
                    <a:pt x="1070574" y="582417"/>
                    <a:pt x="1070574" y="756684"/>
                  </a:cubicBezTo>
                  <a:lnTo>
                    <a:pt x="1070574" y="1398719"/>
                  </a:lnTo>
                  <a:cubicBezTo>
                    <a:pt x="1070574" y="1816041"/>
                    <a:pt x="1409857" y="2155402"/>
                    <a:pt x="1827083" y="2155402"/>
                  </a:cubicBezTo>
                  <a:cubicBezTo>
                    <a:pt x="2244309" y="2155402"/>
                    <a:pt x="2583591" y="1816041"/>
                    <a:pt x="2583591" y="1398719"/>
                  </a:cubicBezTo>
                  <a:lnTo>
                    <a:pt x="2583591" y="756684"/>
                  </a:lnTo>
                  <a:cubicBezTo>
                    <a:pt x="2583591" y="582417"/>
                    <a:pt x="2725723" y="440252"/>
                    <a:pt x="2899949" y="440252"/>
                  </a:cubicBezTo>
                  <a:cubicBezTo>
                    <a:pt x="3074174" y="440252"/>
                    <a:pt x="3216307" y="582417"/>
                    <a:pt x="3216307" y="756684"/>
                  </a:cubicBezTo>
                  <a:lnTo>
                    <a:pt x="3216307" y="1398719"/>
                  </a:lnTo>
                  <a:cubicBezTo>
                    <a:pt x="3216307" y="1816041"/>
                    <a:pt x="3555589" y="2155402"/>
                    <a:pt x="3972815" y="2155402"/>
                  </a:cubicBezTo>
                  <a:cubicBezTo>
                    <a:pt x="4390041" y="2155402"/>
                    <a:pt x="4729323" y="1816041"/>
                    <a:pt x="4729323" y="1398719"/>
                  </a:cubicBezTo>
                  <a:lnTo>
                    <a:pt x="4291466" y="1398719"/>
                  </a:lnTo>
                  <a:cubicBezTo>
                    <a:pt x="4291466" y="1572984"/>
                    <a:pt x="4149334" y="1715150"/>
                    <a:pt x="3975108" y="1715150"/>
                  </a:cubicBezTo>
                  <a:close/>
                </a:path>
              </a:pathLst>
            </a:custGeom>
            <a:grpFill/>
            <a:ln w="22919" cap="flat">
              <a:noFill/>
              <a:prstDash val="solid"/>
              <a:miter/>
            </a:ln>
          </p:spPr>
          <p:txBody>
            <a:bodyPr rtlCol="0" anchor="ctr"/>
            <a:lstStyle/>
            <a:p>
              <a:endParaRPr lang="sv-SE"/>
            </a:p>
          </p:txBody>
        </p:sp>
        <p:sp>
          <p:nvSpPr>
            <p:cNvPr id="16" name="Frihandsfigur 5">
              <a:extLst>
                <a:ext uri="{FF2B5EF4-FFF2-40B4-BE49-F238E27FC236}">
                  <a16:creationId xmlns:a16="http://schemas.microsoft.com/office/drawing/2014/main" id="{E79356A8-9D0C-E046-7004-A62D8BAF3FE9}"/>
                </a:ext>
              </a:extLst>
            </p:cNvPr>
            <p:cNvSpPr/>
            <p:nvPr/>
          </p:nvSpPr>
          <p:spPr>
            <a:xfrm rot="-5116132">
              <a:off x="9537055" y="6310579"/>
              <a:ext cx="463078" cy="463185"/>
            </a:xfrm>
            <a:custGeom>
              <a:avLst/>
              <a:gdLst>
                <a:gd name="connsiteX0" fmla="*/ 463079 w 463078"/>
                <a:gd name="connsiteY0" fmla="*/ 231593 h 463185"/>
                <a:gd name="connsiteX1" fmla="*/ 231540 w 463078"/>
                <a:gd name="connsiteY1" fmla="*/ 463186 h 463185"/>
                <a:gd name="connsiteX2" fmla="*/ 2 w 463078"/>
                <a:gd name="connsiteY2" fmla="*/ 231593 h 463185"/>
                <a:gd name="connsiteX3" fmla="*/ 231540 w 463078"/>
                <a:gd name="connsiteY3" fmla="*/ 0 h 463185"/>
                <a:gd name="connsiteX4" fmla="*/ 463079 w 463078"/>
                <a:gd name="connsiteY4" fmla="*/ 231593 h 4631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078" h="463185">
                  <a:moveTo>
                    <a:pt x="463079" y="231593"/>
                  </a:moveTo>
                  <a:cubicBezTo>
                    <a:pt x="463079" y="359498"/>
                    <a:pt x="359415" y="463186"/>
                    <a:pt x="231540" y="463186"/>
                  </a:cubicBezTo>
                  <a:cubicBezTo>
                    <a:pt x="103665" y="463186"/>
                    <a:pt x="2" y="359498"/>
                    <a:pt x="2" y="231593"/>
                  </a:cubicBezTo>
                  <a:cubicBezTo>
                    <a:pt x="2" y="103688"/>
                    <a:pt x="103665" y="0"/>
                    <a:pt x="231540" y="0"/>
                  </a:cubicBezTo>
                  <a:cubicBezTo>
                    <a:pt x="359415" y="0"/>
                    <a:pt x="463079" y="103687"/>
                    <a:pt x="463079" y="231593"/>
                  </a:cubicBezTo>
                  <a:close/>
                </a:path>
              </a:pathLst>
            </a:custGeom>
            <a:grpFill/>
            <a:ln w="22919" cap="flat">
              <a:noFill/>
              <a:prstDash val="solid"/>
              <a:miter/>
            </a:ln>
          </p:spPr>
          <p:txBody>
            <a:bodyPr rtlCol="0" anchor="ctr"/>
            <a:lstStyle/>
            <a:p>
              <a:endParaRPr lang="sv-SE"/>
            </a:p>
          </p:txBody>
        </p:sp>
        <p:sp>
          <p:nvSpPr>
            <p:cNvPr id="17" name="Frihandsfigur 6">
              <a:extLst>
                <a:ext uri="{FF2B5EF4-FFF2-40B4-BE49-F238E27FC236}">
                  <a16:creationId xmlns:a16="http://schemas.microsoft.com/office/drawing/2014/main" id="{5F091BB0-11D7-43E4-45CB-2C277165BB3A}"/>
                </a:ext>
              </a:extLst>
            </p:cNvPr>
            <p:cNvSpPr/>
            <p:nvPr/>
          </p:nvSpPr>
          <p:spPr>
            <a:xfrm>
              <a:off x="5243842" y="6311906"/>
              <a:ext cx="463073" cy="463181"/>
            </a:xfrm>
            <a:custGeom>
              <a:avLst/>
              <a:gdLst>
                <a:gd name="connsiteX0" fmla="*/ 231537 w 463073"/>
                <a:gd name="connsiteY0" fmla="*/ 0 h 463181"/>
                <a:gd name="connsiteX1" fmla="*/ 0 w 463073"/>
                <a:gd name="connsiteY1" fmla="*/ 231591 h 463181"/>
                <a:gd name="connsiteX2" fmla="*/ 231537 w 463073"/>
                <a:gd name="connsiteY2" fmla="*/ 463182 h 463181"/>
                <a:gd name="connsiteX3" fmla="*/ 463074 w 463073"/>
                <a:gd name="connsiteY3" fmla="*/ 231591 h 463181"/>
                <a:gd name="connsiteX4" fmla="*/ 231537 w 463073"/>
                <a:gd name="connsiteY4" fmla="*/ 0 h 4631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073" h="463181">
                  <a:moveTo>
                    <a:pt x="231537" y="0"/>
                  </a:moveTo>
                  <a:cubicBezTo>
                    <a:pt x="103160" y="0"/>
                    <a:pt x="0" y="103184"/>
                    <a:pt x="0" y="231591"/>
                  </a:cubicBezTo>
                  <a:cubicBezTo>
                    <a:pt x="0" y="359998"/>
                    <a:pt x="103160" y="463182"/>
                    <a:pt x="231537" y="463182"/>
                  </a:cubicBezTo>
                  <a:cubicBezTo>
                    <a:pt x="359913" y="463182"/>
                    <a:pt x="463074" y="359998"/>
                    <a:pt x="463074" y="231591"/>
                  </a:cubicBezTo>
                  <a:cubicBezTo>
                    <a:pt x="463074" y="103184"/>
                    <a:pt x="359913" y="0"/>
                    <a:pt x="231537" y="0"/>
                  </a:cubicBezTo>
                  <a:close/>
                </a:path>
              </a:pathLst>
            </a:custGeom>
            <a:grpFill/>
            <a:ln w="22919" cap="flat">
              <a:noFill/>
              <a:prstDash val="solid"/>
              <a:miter/>
            </a:ln>
          </p:spPr>
          <p:txBody>
            <a:bodyPr rtlCol="0" anchor="ctr"/>
            <a:lstStyle/>
            <a:p>
              <a:endParaRPr lang="sv-SE"/>
            </a:p>
          </p:txBody>
        </p:sp>
        <p:sp>
          <p:nvSpPr>
            <p:cNvPr id="18" name="Frihandsfigur 7">
              <a:extLst>
                <a:ext uri="{FF2B5EF4-FFF2-40B4-BE49-F238E27FC236}">
                  <a16:creationId xmlns:a16="http://schemas.microsoft.com/office/drawing/2014/main" id="{B0FC2AAF-CFB6-6739-6D1A-D3FA4565673A}"/>
                </a:ext>
              </a:extLst>
            </p:cNvPr>
            <p:cNvSpPr/>
            <p:nvPr/>
          </p:nvSpPr>
          <p:spPr>
            <a:xfrm rot="-171312">
              <a:off x="950364" y="6309872"/>
              <a:ext cx="463093" cy="463201"/>
            </a:xfrm>
            <a:custGeom>
              <a:avLst/>
              <a:gdLst>
                <a:gd name="connsiteX0" fmla="*/ 463094 w 463093"/>
                <a:gd name="connsiteY0" fmla="*/ 231601 h 463201"/>
                <a:gd name="connsiteX1" fmla="*/ 231547 w 463093"/>
                <a:gd name="connsiteY1" fmla="*/ 463202 h 463201"/>
                <a:gd name="connsiteX2" fmla="*/ -1 w 463093"/>
                <a:gd name="connsiteY2" fmla="*/ 231601 h 463201"/>
                <a:gd name="connsiteX3" fmla="*/ 231547 w 463093"/>
                <a:gd name="connsiteY3" fmla="*/ 0 h 463201"/>
                <a:gd name="connsiteX4" fmla="*/ 463094 w 463093"/>
                <a:gd name="connsiteY4" fmla="*/ 231601 h 463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093" h="463201">
                  <a:moveTo>
                    <a:pt x="463094" y="231601"/>
                  </a:moveTo>
                  <a:cubicBezTo>
                    <a:pt x="463094" y="359510"/>
                    <a:pt x="359427" y="463202"/>
                    <a:pt x="231547" y="463202"/>
                  </a:cubicBezTo>
                  <a:cubicBezTo>
                    <a:pt x="103667" y="463202"/>
                    <a:pt x="-1" y="359511"/>
                    <a:pt x="-1" y="231601"/>
                  </a:cubicBezTo>
                  <a:cubicBezTo>
                    <a:pt x="-1" y="103692"/>
                    <a:pt x="103666" y="0"/>
                    <a:pt x="231547" y="0"/>
                  </a:cubicBezTo>
                  <a:cubicBezTo>
                    <a:pt x="359426" y="0"/>
                    <a:pt x="463094" y="103691"/>
                    <a:pt x="463094" y="231601"/>
                  </a:cubicBezTo>
                  <a:close/>
                </a:path>
              </a:pathLst>
            </a:custGeom>
            <a:grpFill/>
            <a:ln w="22920" cap="flat">
              <a:noFill/>
              <a:prstDash val="solid"/>
              <a:miter/>
            </a:ln>
          </p:spPr>
          <p:txBody>
            <a:bodyPr rtlCol="0" anchor="ctr"/>
            <a:lstStyle/>
            <a:p>
              <a:endParaRPr lang="sv-SE"/>
            </a:p>
          </p:txBody>
        </p:sp>
        <p:sp>
          <p:nvSpPr>
            <p:cNvPr id="19" name="Frihandsfigur 8">
              <a:extLst>
                <a:ext uri="{FF2B5EF4-FFF2-40B4-BE49-F238E27FC236}">
                  <a16:creationId xmlns:a16="http://schemas.microsoft.com/office/drawing/2014/main" id="{1803FEBA-5087-C2A2-F154-33D721DCA826}"/>
                </a:ext>
              </a:extLst>
            </p:cNvPr>
            <p:cNvSpPr/>
            <p:nvPr/>
          </p:nvSpPr>
          <p:spPr>
            <a:xfrm rot="-213744">
              <a:off x="-4416515" y="6309796"/>
              <a:ext cx="463089" cy="463197"/>
            </a:xfrm>
            <a:custGeom>
              <a:avLst/>
              <a:gdLst>
                <a:gd name="connsiteX0" fmla="*/ 463090 w 463089"/>
                <a:gd name="connsiteY0" fmla="*/ 231599 h 463197"/>
                <a:gd name="connsiteX1" fmla="*/ 231545 w 463089"/>
                <a:gd name="connsiteY1" fmla="*/ 463197 h 463197"/>
                <a:gd name="connsiteX2" fmla="*/ 0 w 463089"/>
                <a:gd name="connsiteY2" fmla="*/ 231599 h 463197"/>
                <a:gd name="connsiteX3" fmla="*/ 231545 w 463089"/>
                <a:gd name="connsiteY3" fmla="*/ 0 h 463197"/>
                <a:gd name="connsiteX4" fmla="*/ 463090 w 463089"/>
                <a:gd name="connsiteY4" fmla="*/ 231599 h 4631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089" h="463197">
                  <a:moveTo>
                    <a:pt x="463090" y="231599"/>
                  </a:moveTo>
                  <a:cubicBezTo>
                    <a:pt x="463090" y="359507"/>
                    <a:pt x="359423" y="463197"/>
                    <a:pt x="231545" y="463197"/>
                  </a:cubicBezTo>
                  <a:cubicBezTo>
                    <a:pt x="103666" y="463197"/>
                    <a:pt x="0" y="359507"/>
                    <a:pt x="0" y="231599"/>
                  </a:cubicBezTo>
                  <a:cubicBezTo>
                    <a:pt x="0" y="103691"/>
                    <a:pt x="103666" y="0"/>
                    <a:pt x="231545" y="0"/>
                  </a:cubicBezTo>
                  <a:cubicBezTo>
                    <a:pt x="359424" y="0"/>
                    <a:pt x="463090" y="103690"/>
                    <a:pt x="463090" y="231599"/>
                  </a:cubicBezTo>
                  <a:close/>
                </a:path>
              </a:pathLst>
            </a:custGeom>
            <a:grpFill/>
            <a:ln w="22920" cap="flat">
              <a:noFill/>
              <a:prstDash val="solid"/>
              <a:miter/>
            </a:ln>
          </p:spPr>
          <p:txBody>
            <a:bodyPr rtlCol="0" anchor="ctr"/>
            <a:lstStyle/>
            <a:p>
              <a:endParaRPr lang="sv-SE"/>
            </a:p>
          </p:txBody>
        </p:sp>
      </p:grpSp>
    </p:spTree>
    <p:extLst>
      <p:ext uri="{BB962C8B-B14F-4D97-AF65-F5344CB8AC3E}">
        <p14:creationId xmlns:p14="http://schemas.microsoft.com/office/powerpoint/2010/main" val="3308413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62C1059-F211-4197-12E6-864E83F7CEA2}"/>
              </a:ext>
            </a:extLst>
          </p:cNvPr>
          <p:cNvSpPr>
            <a:spLocks noGrp="1"/>
          </p:cNvSpPr>
          <p:nvPr>
            <p:ph type="ctrTitle"/>
          </p:nvPr>
        </p:nvSpPr>
        <p:spPr>
          <a:xfrm>
            <a:off x="839788" y="1347788"/>
            <a:ext cx="4478170" cy="1404716"/>
          </a:xfrm>
        </p:spPr>
        <p:txBody>
          <a:bodyPr/>
          <a:lstStyle/>
          <a:p>
            <a:r>
              <a:rPr lang="da-DK" sz="4400" b="1"/>
              <a:t>Experiments…</a:t>
            </a:r>
            <a:endParaRPr lang="en-GB"/>
          </a:p>
        </p:txBody>
      </p:sp>
      <p:sp>
        <p:nvSpPr>
          <p:cNvPr id="3" name="Underrubrik 2">
            <a:extLst>
              <a:ext uri="{FF2B5EF4-FFF2-40B4-BE49-F238E27FC236}">
                <a16:creationId xmlns:a16="http://schemas.microsoft.com/office/drawing/2014/main" id="{D4323FF5-2E7B-20A4-BF7D-C40893FE44FD}"/>
              </a:ext>
            </a:extLst>
          </p:cNvPr>
          <p:cNvSpPr>
            <a:spLocks noGrp="1"/>
          </p:cNvSpPr>
          <p:nvPr>
            <p:ph type="subTitle" idx="1"/>
          </p:nvPr>
        </p:nvSpPr>
        <p:spPr>
          <a:xfrm>
            <a:off x="4617452" y="2752504"/>
            <a:ext cx="7435113" cy="4011133"/>
          </a:xfrm>
        </p:spPr>
        <p:txBody>
          <a:bodyPr/>
          <a:lstStyle/>
          <a:p>
            <a:r>
              <a:rPr lang="da-DK" sz="2800"/>
              <a:t>… in urban and semi-urban settings are popular – also within the field of transport and mobility</a:t>
            </a:r>
          </a:p>
          <a:p>
            <a:r>
              <a:rPr lang="da-DK" sz="2800"/>
              <a:t>Researchers talk about ”experimental governance” as a certain form characterised by temporary organisation, made of public, private and research organisations and often testing new technology</a:t>
            </a:r>
            <a:endParaRPr lang="sv-SE" sz="2800"/>
          </a:p>
          <a:p>
            <a:endParaRPr lang="en-GB" sz="4000"/>
          </a:p>
        </p:txBody>
      </p:sp>
    </p:spTree>
    <p:extLst>
      <p:ext uri="{BB962C8B-B14F-4D97-AF65-F5344CB8AC3E}">
        <p14:creationId xmlns:p14="http://schemas.microsoft.com/office/powerpoint/2010/main" val="4012650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derrubrik 2">
            <a:extLst>
              <a:ext uri="{FF2B5EF4-FFF2-40B4-BE49-F238E27FC236}">
                <a16:creationId xmlns:a16="http://schemas.microsoft.com/office/drawing/2014/main" id="{2FAAA870-3286-2375-7D7A-595542579AAD}"/>
              </a:ext>
            </a:extLst>
          </p:cNvPr>
          <p:cNvSpPr>
            <a:spLocks noGrp="1"/>
          </p:cNvSpPr>
          <p:nvPr>
            <p:ph type="subTitle" idx="1"/>
          </p:nvPr>
        </p:nvSpPr>
        <p:spPr>
          <a:xfrm>
            <a:off x="2258158" y="4308922"/>
            <a:ext cx="7435113" cy="4011133"/>
          </a:xfrm>
        </p:spPr>
        <p:txBody>
          <a:bodyPr/>
          <a:lstStyle/>
          <a:p>
            <a:pPr marL="0" indent="0">
              <a:buNone/>
            </a:pPr>
            <a:r>
              <a:rPr lang="da-DK" sz="4000" b="1">
                <a:solidFill>
                  <a:schemeClr val="accent1"/>
                </a:solidFill>
              </a:rPr>
              <a:t>Five recommendations for public actors considering participating in experimentation</a:t>
            </a:r>
            <a:endParaRPr lang="en-GB" sz="4000"/>
          </a:p>
        </p:txBody>
      </p:sp>
      <p:grpSp>
        <p:nvGrpSpPr>
          <p:cNvPr id="4" name="Bild 7">
            <a:extLst>
              <a:ext uri="{FF2B5EF4-FFF2-40B4-BE49-F238E27FC236}">
                <a16:creationId xmlns:a16="http://schemas.microsoft.com/office/drawing/2014/main" id="{8B0AC74C-52BB-9B34-E1AA-9073AD1F45A4}"/>
              </a:ext>
            </a:extLst>
          </p:cNvPr>
          <p:cNvGrpSpPr/>
          <p:nvPr/>
        </p:nvGrpSpPr>
        <p:grpSpPr>
          <a:xfrm rot="5400000">
            <a:off x="-1828201" y="2974070"/>
            <a:ext cx="6548522" cy="909859"/>
            <a:chOff x="-4430455" y="5465796"/>
            <a:chExt cx="14448897" cy="2155402"/>
          </a:xfrm>
          <a:solidFill>
            <a:schemeClr val="tx2"/>
          </a:solidFill>
        </p:grpSpPr>
        <p:sp>
          <p:nvSpPr>
            <p:cNvPr id="5" name="Frihandsfigur 2">
              <a:extLst>
                <a:ext uri="{FF2B5EF4-FFF2-40B4-BE49-F238E27FC236}">
                  <a16:creationId xmlns:a16="http://schemas.microsoft.com/office/drawing/2014/main" id="{7E336E8F-7D39-2C66-9AB7-E703EAABB870}"/>
                </a:ext>
              </a:extLst>
            </p:cNvPr>
            <p:cNvSpPr/>
            <p:nvPr/>
          </p:nvSpPr>
          <p:spPr>
            <a:xfrm>
              <a:off x="-4405078" y="5465796"/>
              <a:ext cx="5804482" cy="2155402"/>
            </a:xfrm>
            <a:custGeom>
              <a:avLst/>
              <a:gdLst>
                <a:gd name="connsiteX0" fmla="*/ 5050266 w 5804482"/>
                <a:gd name="connsiteY0" fmla="*/ 1715150 h 2155402"/>
                <a:gd name="connsiteX1" fmla="*/ 4733909 w 5804482"/>
                <a:gd name="connsiteY1" fmla="*/ 1398719 h 2155402"/>
                <a:gd name="connsiteX2" fmla="*/ 4733909 w 5804482"/>
                <a:gd name="connsiteY2" fmla="*/ 756684 h 2155402"/>
                <a:gd name="connsiteX3" fmla="*/ 3977400 w 5804482"/>
                <a:gd name="connsiteY3" fmla="*/ 0 h 2155402"/>
                <a:gd name="connsiteX4" fmla="*/ 3220892 w 5804482"/>
                <a:gd name="connsiteY4" fmla="*/ 756684 h 2155402"/>
                <a:gd name="connsiteX5" fmla="*/ 3220892 w 5804482"/>
                <a:gd name="connsiteY5" fmla="*/ 1398719 h 2155402"/>
                <a:gd name="connsiteX6" fmla="*/ 2904534 w 5804482"/>
                <a:gd name="connsiteY6" fmla="*/ 1715150 h 2155402"/>
                <a:gd name="connsiteX7" fmla="*/ 2588175 w 5804482"/>
                <a:gd name="connsiteY7" fmla="*/ 1398719 h 2155402"/>
                <a:gd name="connsiteX8" fmla="*/ 2588175 w 5804482"/>
                <a:gd name="connsiteY8" fmla="*/ 756684 h 2155402"/>
                <a:gd name="connsiteX9" fmla="*/ 1831667 w 5804482"/>
                <a:gd name="connsiteY9" fmla="*/ 0 h 2155402"/>
                <a:gd name="connsiteX10" fmla="*/ 1075159 w 5804482"/>
                <a:gd name="connsiteY10" fmla="*/ 756684 h 2155402"/>
                <a:gd name="connsiteX11" fmla="*/ 1075159 w 5804482"/>
                <a:gd name="connsiteY11" fmla="*/ 1398719 h 2155402"/>
                <a:gd name="connsiteX12" fmla="*/ 758801 w 5804482"/>
                <a:gd name="connsiteY12" fmla="*/ 1715150 h 2155402"/>
                <a:gd name="connsiteX13" fmla="*/ 442443 w 5804482"/>
                <a:gd name="connsiteY13" fmla="*/ 1398719 h 2155402"/>
                <a:gd name="connsiteX14" fmla="*/ 0 w 5804482"/>
                <a:gd name="connsiteY14" fmla="*/ 1398719 h 2155402"/>
                <a:gd name="connsiteX15" fmla="*/ 756508 w 5804482"/>
                <a:gd name="connsiteY15" fmla="*/ 2155402 h 2155402"/>
                <a:gd name="connsiteX16" fmla="*/ 1513017 w 5804482"/>
                <a:gd name="connsiteY16" fmla="*/ 1398719 h 2155402"/>
                <a:gd name="connsiteX17" fmla="*/ 1513017 w 5804482"/>
                <a:gd name="connsiteY17" fmla="*/ 756684 h 2155402"/>
                <a:gd name="connsiteX18" fmla="*/ 1829375 w 5804482"/>
                <a:gd name="connsiteY18" fmla="*/ 440252 h 2155402"/>
                <a:gd name="connsiteX19" fmla="*/ 2145733 w 5804482"/>
                <a:gd name="connsiteY19" fmla="*/ 756684 h 2155402"/>
                <a:gd name="connsiteX20" fmla="*/ 2145733 w 5804482"/>
                <a:gd name="connsiteY20" fmla="*/ 1398719 h 2155402"/>
                <a:gd name="connsiteX21" fmla="*/ 2902241 w 5804482"/>
                <a:gd name="connsiteY21" fmla="*/ 2155402 h 2155402"/>
                <a:gd name="connsiteX22" fmla="*/ 3658750 w 5804482"/>
                <a:gd name="connsiteY22" fmla="*/ 1398719 h 2155402"/>
                <a:gd name="connsiteX23" fmla="*/ 3658750 w 5804482"/>
                <a:gd name="connsiteY23" fmla="*/ 756684 h 2155402"/>
                <a:gd name="connsiteX24" fmla="*/ 3975107 w 5804482"/>
                <a:gd name="connsiteY24" fmla="*/ 440252 h 2155402"/>
                <a:gd name="connsiteX25" fmla="*/ 4291466 w 5804482"/>
                <a:gd name="connsiteY25" fmla="*/ 756684 h 2155402"/>
                <a:gd name="connsiteX26" fmla="*/ 4291466 w 5804482"/>
                <a:gd name="connsiteY26" fmla="*/ 1398719 h 2155402"/>
                <a:gd name="connsiteX27" fmla="*/ 5047974 w 5804482"/>
                <a:gd name="connsiteY27" fmla="*/ 2155402 h 2155402"/>
                <a:gd name="connsiteX28" fmla="*/ 5804483 w 5804482"/>
                <a:gd name="connsiteY28" fmla="*/ 1398719 h 2155402"/>
                <a:gd name="connsiteX29" fmla="*/ 5366625 w 5804482"/>
                <a:gd name="connsiteY29" fmla="*/ 1398719 h 2155402"/>
                <a:gd name="connsiteX30" fmla="*/ 5050266 w 5804482"/>
                <a:gd name="connsiteY30" fmla="*/ 1715150 h 2155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5804482" h="2155402">
                  <a:moveTo>
                    <a:pt x="5050266" y="1715150"/>
                  </a:moveTo>
                  <a:cubicBezTo>
                    <a:pt x="4876041" y="1715150"/>
                    <a:pt x="4733909" y="1572984"/>
                    <a:pt x="4733909" y="1398719"/>
                  </a:cubicBezTo>
                  <a:lnTo>
                    <a:pt x="4733909" y="756684"/>
                  </a:lnTo>
                  <a:cubicBezTo>
                    <a:pt x="4733909" y="339361"/>
                    <a:pt x="4394626" y="0"/>
                    <a:pt x="3977400" y="0"/>
                  </a:cubicBezTo>
                  <a:cubicBezTo>
                    <a:pt x="3560174" y="0"/>
                    <a:pt x="3220892" y="339361"/>
                    <a:pt x="3220892" y="756684"/>
                  </a:cubicBezTo>
                  <a:lnTo>
                    <a:pt x="3220892" y="1398719"/>
                  </a:lnTo>
                  <a:cubicBezTo>
                    <a:pt x="3220892" y="1572984"/>
                    <a:pt x="3078760" y="1715150"/>
                    <a:pt x="2904534" y="1715150"/>
                  </a:cubicBezTo>
                  <a:cubicBezTo>
                    <a:pt x="2730308" y="1715150"/>
                    <a:pt x="2588175" y="1572984"/>
                    <a:pt x="2588175" y="1398719"/>
                  </a:cubicBezTo>
                  <a:lnTo>
                    <a:pt x="2588175" y="756684"/>
                  </a:lnTo>
                  <a:cubicBezTo>
                    <a:pt x="2588175" y="339361"/>
                    <a:pt x="2248893" y="0"/>
                    <a:pt x="1831667" y="0"/>
                  </a:cubicBezTo>
                  <a:cubicBezTo>
                    <a:pt x="1414441" y="0"/>
                    <a:pt x="1075159" y="339361"/>
                    <a:pt x="1075159" y="756684"/>
                  </a:cubicBezTo>
                  <a:lnTo>
                    <a:pt x="1075159" y="1398719"/>
                  </a:lnTo>
                  <a:cubicBezTo>
                    <a:pt x="1075159" y="1572984"/>
                    <a:pt x="933027" y="1715150"/>
                    <a:pt x="758801" y="1715150"/>
                  </a:cubicBezTo>
                  <a:cubicBezTo>
                    <a:pt x="584575" y="1715150"/>
                    <a:pt x="442443" y="1572984"/>
                    <a:pt x="442443" y="1398719"/>
                  </a:cubicBezTo>
                  <a:lnTo>
                    <a:pt x="0" y="1398719"/>
                  </a:lnTo>
                  <a:cubicBezTo>
                    <a:pt x="0" y="1816041"/>
                    <a:pt x="339283" y="2155402"/>
                    <a:pt x="756508" y="2155402"/>
                  </a:cubicBezTo>
                  <a:cubicBezTo>
                    <a:pt x="1173734" y="2155402"/>
                    <a:pt x="1513017" y="1816041"/>
                    <a:pt x="1513017" y="1398719"/>
                  </a:cubicBezTo>
                  <a:lnTo>
                    <a:pt x="1513017" y="756684"/>
                  </a:lnTo>
                  <a:cubicBezTo>
                    <a:pt x="1513017" y="582417"/>
                    <a:pt x="1655149" y="440252"/>
                    <a:pt x="1829375" y="440252"/>
                  </a:cubicBezTo>
                  <a:cubicBezTo>
                    <a:pt x="2003601" y="440252"/>
                    <a:pt x="2145733" y="582417"/>
                    <a:pt x="2145733" y="756684"/>
                  </a:cubicBezTo>
                  <a:lnTo>
                    <a:pt x="2145733" y="1398719"/>
                  </a:lnTo>
                  <a:cubicBezTo>
                    <a:pt x="2145733" y="1816041"/>
                    <a:pt x="2485015" y="2155402"/>
                    <a:pt x="2902241" y="2155402"/>
                  </a:cubicBezTo>
                  <a:cubicBezTo>
                    <a:pt x="3319467" y="2155402"/>
                    <a:pt x="3658750" y="1816041"/>
                    <a:pt x="3658750" y="1398719"/>
                  </a:cubicBezTo>
                  <a:lnTo>
                    <a:pt x="3658750" y="756684"/>
                  </a:lnTo>
                  <a:cubicBezTo>
                    <a:pt x="3658750" y="582417"/>
                    <a:pt x="3800881" y="440252"/>
                    <a:pt x="3975107" y="440252"/>
                  </a:cubicBezTo>
                  <a:cubicBezTo>
                    <a:pt x="4149334" y="440252"/>
                    <a:pt x="4291466" y="582417"/>
                    <a:pt x="4291466" y="756684"/>
                  </a:cubicBezTo>
                  <a:lnTo>
                    <a:pt x="4291466" y="1398719"/>
                  </a:lnTo>
                  <a:cubicBezTo>
                    <a:pt x="4291466" y="1816041"/>
                    <a:pt x="4630748" y="2155402"/>
                    <a:pt x="5047974" y="2155402"/>
                  </a:cubicBezTo>
                  <a:cubicBezTo>
                    <a:pt x="5465200" y="2155402"/>
                    <a:pt x="5804483" y="1816041"/>
                    <a:pt x="5804483" y="1398719"/>
                  </a:cubicBezTo>
                  <a:lnTo>
                    <a:pt x="5366625" y="1398719"/>
                  </a:lnTo>
                  <a:cubicBezTo>
                    <a:pt x="5366625" y="1572984"/>
                    <a:pt x="5224493" y="1715150"/>
                    <a:pt x="5050266" y="1715150"/>
                  </a:cubicBezTo>
                  <a:close/>
                </a:path>
              </a:pathLst>
            </a:custGeom>
            <a:grpFill/>
            <a:ln w="22919" cap="flat">
              <a:noFill/>
              <a:prstDash val="solid"/>
              <a:miter/>
            </a:ln>
          </p:spPr>
          <p:txBody>
            <a:bodyPr rtlCol="0" anchor="ctr"/>
            <a:lstStyle/>
            <a:p>
              <a:endParaRPr lang="sv-SE"/>
            </a:p>
          </p:txBody>
        </p:sp>
        <p:sp>
          <p:nvSpPr>
            <p:cNvPr id="6" name="Frihandsfigur 3">
              <a:extLst>
                <a:ext uri="{FF2B5EF4-FFF2-40B4-BE49-F238E27FC236}">
                  <a16:creationId xmlns:a16="http://schemas.microsoft.com/office/drawing/2014/main" id="{E14159F3-38BB-3489-8395-91E6DD610EBB}"/>
                </a:ext>
              </a:extLst>
            </p:cNvPr>
            <p:cNvSpPr/>
            <p:nvPr/>
          </p:nvSpPr>
          <p:spPr>
            <a:xfrm>
              <a:off x="963839" y="5465796"/>
              <a:ext cx="4729323" cy="2155402"/>
            </a:xfrm>
            <a:custGeom>
              <a:avLst/>
              <a:gdLst>
                <a:gd name="connsiteX0" fmla="*/ 3975107 w 4729323"/>
                <a:gd name="connsiteY0" fmla="*/ 1715150 h 2155402"/>
                <a:gd name="connsiteX1" fmla="*/ 3658749 w 4729323"/>
                <a:gd name="connsiteY1" fmla="*/ 1398719 h 2155402"/>
                <a:gd name="connsiteX2" fmla="*/ 3658749 w 4729323"/>
                <a:gd name="connsiteY2" fmla="*/ 756684 h 2155402"/>
                <a:gd name="connsiteX3" fmla="*/ 2902241 w 4729323"/>
                <a:gd name="connsiteY3" fmla="*/ 0 h 2155402"/>
                <a:gd name="connsiteX4" fmla="*/ 2145732 w 4729323"/>
                <a:gd name="connsiteY4" fmla="*/ 756684 h 2155402"/>
                <a:gd name="connsiteX5" fmla="*/ 2145732 w 4729323"/>
                <a:gd name="connsiteY5" fmla="*/ 1398719 h 2155402"/>
                <a:gd name="connsiteX6" fmla="*/ 1829375 w 4729323"/>
                <a:gd name="connsiteY6" fmla="*/ 1715150 h 2155402"/>
                <a:gd name="connsiteX7" fmla="*/ 1513017 w 4729323"/>
                <a:gd name="connsiteY7" fmla="*/ 1398719 h 2155402"/>
                <a:gd name="connsiteX8" fmla="*/ 1513017 w 4729323"/>
                <a:gd name="connsiteY8" fmla="*/ 756684 h 2155402"/>
                <a:gd name="connsiteX9" fmla="*/ 756508 w 4729323"/>
                <a:gd name="connsiteY9" fmla="*/ 0 h 2155402"/>
                <a:gd name="connsiteX10" fmla="*/ 0 w 4729323"/>
                <a:gd name="connsiteY10" fmla="*/ 756684 h 2155402"/>
                <a:gd name="connsiteX11" fmla="*/ 437857 w 4729323"/>
                <a:gd name="connsiteY11" fmla="*/ 756684 h 2155402"/>
                <a:gd name="connsiteX12" fmla="*/ 754216 w 4729323"/>
                <a:gd name="connsiteY12" fmla="*/ 440252 h 2155402"/>
                <a:gd name="connsiteX13" fmla="*/ 1070574 w 4729323"/>
                <a:gd name="connsiteY13" fmla="*/ 756684 h 2155402"/>
                <a:gd name="connsiteX14" fmla="*/ 1070574 w 4729323"/>
                <a:gd name="connsiteY14" fmla="*/ 1398719 h 2155402"/>
                <a:gd name="connsiteX15" fmla="*/ 1827082 w 4729323"/>
                <a:gd name="connsiteY15" fmla="*/ 2155402 h 2155402"/>
                <a:gd name="connsiteX16" fmla="*/ 2583590 w 4729323"/>
                <a:gd name="connsiteY16" fmla="*/ 1398719 h 2155402"/>
                <a:gd name="connsiteX17" fmla="*/ 2583590 w 4729323"/>
                <a:gd name="connsiteY17" fmla="*/ 756684 h 2155402"/>
                <a:gd name="connsiteX18" fmla="*/ 2899949 w 4729323"/>
                <a:gd name="connsiteY18" fmla="*/ 440252 h 2155402"/>
                <a:gd name="connsiteX19" fmla="*/ 3216307 w 4729323"/>
                <a:gd name="connsiteY19" fmla="*/ 756684 h 2155402"/>
                <a:gd name="connsiteX20" fmla="*/ 3216307 w 4729323"/>
                <a:gd name="connsiteY20" fmla="*/ 1398719 h 2155402"/>
                <a:gd name="connsiteX21" fmla="*/ 3972815 w 4729323"/>
                <a:gd name="connsiteY21" fmla="*/ 2155402 h 2155402"/>
                <a:gd name="connsiteX22" fmla="*/ 4729323 w 4729323"/>
                <a:gd name="connsiteY22" fmla="*/ 1398719 h 2155402"/>
                <a:gd name="connsiteX23" fmla="*/ 4291466 w 4729323"/>
                <a:gd name="connsiteY23" fmla="*/ 1398719 h 2155402"/>
                <a:gd name="connsiteX24" fmla="*/ 3975107 w 4729323"/>
                <a:gd name="connsiteY24" fmla="*/ 1715150 h 2155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729323" h="2155402">
                  <a:moveTo>
                    <a:pt x="3975107" y="1715150"/>
                  </a:moveTo>
                  <a:cubicBezTo>
                    <a:pt x="3800881" y="1715150"/>
                    <a:pt x="3658749" y="1572984"/>
                    <a:pt x="3658749" y="1398719"/>
                  </a:cubicBezTo>
                  <a:lnTo>
                    <a:pt x="3658749" y="756684"/>
                  </a:lnTo>
                  <a:cubicBezTo>
                    <a:pt x="3658749" y="339361"/>
                    <a:pt x="3319467" y="0"/>
                    <a:pt x="2902241" y="0"/>
                  </a:cubicBezTo>
                  <a:cubicBezTo>
                    <a:pt x="2485015" y="0"/>
                    <a:pt x="2145732" y="339361"/>
                    <a:pt x="2145732" y="756684"/>
                  </a:cubicBezTo>
                  <a:lnTo>
                    <a:pt x="2145732" y="1398719"/>
                  </a:lnTo>
                  <a:cubicBezTo>
                    <a:pt x="2145732" y="1572984"/>
                    <a:pt x="2003601" y="1715150"/>
                    <a:pt x="1829375" y="1715150"/>
                  </a:cubicBezTo>
                  <a:cubicBezTo>
                    <a:pt x="1655148" y="1715150"/>
                    <a:pt x="1513017" y="1572984"/>
                    <a:pt x="1513017" y="1398719"/>
                  </a:cubicBezTo>
                  <a:lnTo>
                    <a:pt x="1513017" y="756684"/>
                  </a:lnTo>
                  <a:cubicBezTo>
                    <a:pt x="1513017" y="339361"/>
                    <a:pt x="1173734" y="0"/>
                    <a:pt x="756508" y="0"/>
                  </a:cubicBezTo>
                  <a:cubicBezTo>
                    <a:pt x="339282" y="0"/>
                    <a:pt x="0" y="339361"/>
                    <a:pt x="0" y="756684"/>
                  </a:cubicBezTo>
                  <a:lnTo>
                    <a:pt x="437857" y="756684"/>
                  </a:lnTo>
                  <a:cubicBezTo>
                    <a:pt x="437857" y="582417"/>
                    <a:pt x="579989" y="440252"/>
                    <a:pt x="754216" y="440252"/>
                  </a:cubicBezTo>
                  <a:cubicBezTo>
                    <a:pt x="928442" y="440252"/>
                    <a:pt x="1070574" y="582417"/>
                    <a:pt x="1070574" y="756684"/>
                  </a:cubicBezTo>
                  <a:lnTo>
                    <a:pt x="1070574" y="1398719"/>
                  </a:lnTo>
                  <a:cubicBezTo>
                    <a:pt x="1070574" y="1816041"/>
                    <a:pt x="1409857" y="2155402"/>
                    <a:pt x="1827082" y="2155402"/>
                  </a:cubicBezTo>
                  <a:cubicBezTo>
                    <a:pt x="2244308" y="2155402"/>
                    <a:pt x="2583590" y="1816041"/>
                    <a:pt x="2583590" y="1398719"/>
                  </a:cubicBezTo>
                  <a:lnTo>
                    <a:pt x="2583590" y="756684"/>
                  </a:lnTo>
                  <a:cubicBezTo>
                    <a:pt x="2583590" y="582417"/>
                    <a:pt x="2725722" y="440252"/>
                    <a:pt x="2899949" y="440252"/>
                  </a:cubicBezTo>
                  <a:cubicBezTo>
                    <a:pt x="3074174" y="440252"/>
                    <a:pt x="3216307" y="582417"/>
                    <a:pt x="3216307" y="756684"/>
                  </a:cubicBezTo>
                  <a:lnTo>
                    <a:pt x="3216307" y="1398719"/>
                  </a:lnTo>
                  <a:cubicBezTo>
                    <a:pt x="3216307" y="1816041"/>
                    <a:pt x="3555589" y="2155402"/>
                    <a:pt x="3972815" y="2155402"/>
                  </a:cubicBezTo>
                  <a:cubicBezTo>
                    <a:pt x="4390041" y="2155402"/>
                    <a:pt x="4729323" y="1816041"/>
                    <a:pt x="4729323" y="1398719"/>
                  </a:cubicBezTo>
                  <a:lnTo>
                    <a:pt x="4291466" y="1398719"/>
                  </a:lnTo>
                  <a:cubicBezTo>
                    <a:pt x="4291466" y="1572984"/>
                    <a:pt x="4149334" y="1715150"/>
                    <a:pt x="3975107" y="1715150"/>
                  </a:cubicBezTo>
                  <a:close/>
                </a:path>
              </a:pathLst>
            </a:custGeom>
            <a:grpFill/>
            <a:ln w="22919" cap="flat">
              <a:noFill/>
              <a:prstDash val="solid"/>
              <a:miter/>
            </a:ln>
          </p:spPr>
          <p:txBody>
            <a:bodyPr rtlCol="0" anchor="ctr"/>
            <a:lstStyle/>
            <a:p>
              <a:endParaRPr lang="sv-SE"/>
            </a:p>
          </p:txBody>
        </p:sp>
        <p:sp>
          <p:nvSpPr>
            <p:cNvPr id="7" name="Frihandsfigur 4">
              <a:extLst>
                <a:ext uri="{FF2B5EF4-FFF2-40B4-BE49-F238E27FC236}">
                  <a16:creationId xmlns:a16="http://schemas.microsoft.com/office/drawing/2014/main" id="{5A89C223-1016-A724-EC87-EC432CE25443}"/>
                </a:ext>
              </a:extLst>
            </p:cNvPr>
            <p:cNvSpPr/>
            <p:nvPr/>
          </p:nvSpPr>
          <p:spPr>
            <a:xfrm>
              <a:off x="5257596" y="5465796"/>
              <a:ext cx="4729323" cy="2155402"/>
            </a:xfrm>
            <a:custGeom>
              <a:avLst/>
              <a:gdLst>
                <a:gd name="connsiteX0" fmla="*/ 3975108 w 4729323"/>
                <a:gd name="connsiteY0" fmla="*/ 1715150 h 2155402"/>
                <a:gd name="connsiteX1" fmla="*/ 3658749 w 4729323"/>
                <a:gd name="connsiteY1" fmla="*/ 1398719 h 2155402"/>
                <a:gd name="connsiteX2" fmla="*/ 3658749 w 4729323"/>
                <a:gd name="connsiteY2" fmla="*/ 756684 h 2155402"/>
                <a:gd name="connsiteX3" fmla="*/ 2902241 w 4729323"/>
                <a:gd name="connsiteY3" fmla="*/ 0 h 2155402"/>
                <a:gd name="connsiteX4" fmla="*/ 2145732 w 4729323"/>
                <a:gd name="connsiteY4" fmla="*/ 756684 h 2155402"/>
                <a:gd name="connsiteX5" fmla="*/ 2145732 w 4729323"/>
                <a:gd name="connsiteY5" fmla="*/ 1398719 h 2155402"/>
                <a:gd name="connsiteX6" fmla="*/ 1829375 w 4729323"/>
                <a:gd name="connsiteY6" fmla="*/ 1715150 h 2155402"/>
                <a:gd name="connsiteX7" fmla="*/ 1513017 w 4729323"/>
                <a:gd name="connsiteY7" fmla="*/ 1398719 h 2155402"/>
                <a:gd name="connsiteX8" fmla="*/ 1513017 w 4729323"/>
                <a:gd name="connsiteY8" fmla="*/ 756684 h 2155402"/>
                <a:gd name="connsiteX9" fmla="*/ 756508 w 4729323"/>
                <a:gd name="connsiteY9" fmla="*/ 0 h 2155402"/>
                <a:gd name="connsiteX10" fmla="*/ 0 w 4729323"/>
                <a:gd name="connsiteY10" fmla="*/ 756684 h 2155402"/>
                <a:gd name="connsiteX11" fmla="*/ 437857 w 4729323"/>
                <a:gd name="connsiteY11" fmla="*/ 756684 h 2155402"/>
                <a:gd name="connsiteX12" fmla="*/ 754216 w 4729323"/>
                <a:gd name="connsiteY12" fmla="*/ 440252 h 2155402"/>
                <a:gd name="connsiteX13" fmla="*/ 1070574 w 4729323"/>
                <a:gd name="connsiteY13" fmla="*/ 756684 h 2155402"/>
                <a:gd name="connsiteX14" fmla="*/ 1070574 w 4729323"/>
                <a:gd name="connsiteY14" fmla="*/ 1398719 h 2155402"/>
                <a:gd name="connsiteX15" fmla="*/ 1827083 w 4729323"/>
                <a:gd name="connsiteY15" fmla="*/ 2155402 h 2155402"/>
                <a:gd name="connsiteX16" fmla="*/ 2583591 w 4729323"/>
                <a:gd name="connsiteY16" fmla="*/ 1398719 h 2155402"/>
                <a:gd name="connsiteX17" fmla="*/ 2583591 w 4729323"/>
                <a:gd name="connsiteY17" fmla="*/ 756684 h 2155402"/>
                <a:gd name="connsiteX18" fmla="*/ 2899949 w 4729323"/>
                <a:gd name="connsiteY18" fmla="*/ 440252 h 2155402"/>
                <a:gd name="connsiteX19" fmla="*/ 3216307 w 4729323"/>
                <a:gd name="connsiteY19" fmla="*/ 756684 h 2155402"/>
                <a:gd name="connsiteX20" fmla="*/ 3216307 w 4729323"/>
                <a:gd name="connsiteY20" fmla="*/ 1398719 h 2155402"/>
                <a:gd name="connsiteX21" fmla="*/ 3972815 w 4729323"/>
                <a:gd name="connsiteY21" fmla="*/ 2155402 h 2155402"/>
                <a:gd name="connsiteX22" fmla="*/ 4729323 w 4729323"/>
                <a:gd name="connsiteY22" fmla="*/ 1398719 h 2155402"/>
                <a:gd name="connsiteX23" fmla="*/ 4291466 w 4729323"/>
                <a:gd name="connsiteY23" fmla="*/ 1398719 h 2155402"/>
                <a:gd name="connsiteX24" fmla="*/ 3975108 w 4729323"/>
                <a:gd name="connsiteY24" fmla="*/ 1715150 h 2155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729323" h="2155402">
                  <a:moveTo>
                    <a:pt x="3975108" y="1715150"/>
                  </a:moveTo>
                  <a:cubicBezTo>
                    <a:pt x="3800881" y="1715150"/>
                    <a:pt x="3658749" y="1572984"/>
                    <a:pt x="3658749" y="1398719"/>
                  </a:cubicBezTo>
                  <a:lnTo>
                    <a:pt x="3658749" y="756684"/>
                  </a:lnTo>
                  <a:cubicBezTo>
                    <a:pt x="3658749" y="339361"/>
                    <a:pt x="3319467" y="0"/>
                    <a:pt x="2902241" y="0"/>
                  </a:cubicBezTo>
                  <a:cubicBezTo>
                    <a:pt x="2485016" y="0"/>
                    <a:pt x="2145732" y="339361"/>
                    <a:pt x="2145732" y="756684"/>
                  </a:cubicBezTo>
                  <a:lnTo>
                    <a:pt x="2145732" y="1398719"/>
                  </a:lnTo>
                  <a:cubicBezTo>
                    <a:pt x="2145732" y="1572984"/>
                    <a:pt x="2003602" y="1715150"/>
                    <a:pt x="1829375" y="1715150"/>
                  </a:cubicBezTo>
                  <a:cubicBezTo>
                    <a:pt x="1655149" y="1715150"/>
                    <a:pt x="1513017" y="1572984"/>
                    <a:pt x="1513017" y="1398719"/>
                  </a:cubicBezTo>
                  <a:lnTo>
                    <a:pt x="1513017" y="756684"/>
                  </a:lnTo>
                  <a:cubicBezTo>
                    <a:pt x="1513017" y="339361"/>
                    <a:pt x="1173734" y="0"/>
                    <a:pt x="756508" y="0"/>
                  </a:cubicBezTo>
                  <a:cubicBezTo>
                    <a:pt x="339282" y="0"/>
                    <a:pt x="0" y="339361"/>
                    <a:pt x="0" y="756684"/>
                  </a:cubicBezTo>
                  <a:lnTo>
                    <a:pt x="437857" y="756684"/>
                  </a:lnTo>
                  <a:cubicBezTo>
                    <a:pt x="437857" y="582417"/>
                    <a:pt x="579989" y="440252"/>
                    <a:pt x="754216" y="440252"/>
                  </a:cubicBezTo>
                  <a:cubicBezTo>
                    <a:pt x="928442" y="440252"/>
                    <a:pt x="1070574" y="582417"/>
                    <a:pt x="1070574" y="756684"/>
                  </a:cubicBezTo>
                  <a:lnTo>
                    <a:pt x="1070574" y="1398719"/>
                  </a:lnTo>
                  <a:cubicBezTo>
                    <a:pt x="1070574" y="1816041"/>
                    <a:pt x="1409857" y="2155402"/>
                    <a:pt x="1827083" y="2155402"/>
                  </a:cubicBezTo>
                  <a:cubicBezTo>
                    <a:pt x="2244309" y="2155402"/>
                    <a:pt x="2583591" y="1816041"/>
                    <a:pt x="2583591" y="1398719"/>
                  </a:cubicBezTo>
                  <a:lnTo>
                    <a:pt x="2583591" y="756684"/>
                  </a:lnTo>
                  <a:cubicBezTo>
                    <a:pt x="2583591" y="582417"/>
                    <a:pt x="2725723" y="440252"/>
                    <a:pt x="2899949" y="440252"/>
                  </a:cubicBezTo>
                  <a:cubicBezTo>
                    <a:pt x="3074174" y="440252"/>
                    <a:pt x="3216307" y="582417"/>
                    <a:pt x="3216307" y="756684"/>
                  </a:cubicBezTo>
                  <a:lnTo>
                    <a:pt x="3216307" y="1398719"/>
                  </a:lnTo>
                  <a:cubicBezTo>
                    <a:pt x="3216307" y="1816041"/>
                    <a:pt x="3555589" y="2155402"/>
                    <a:pt x="3972815" y="2155402"/>
                  </a:cubicBezTo>
                  <a:cubicBezTo>
                    <a:pt x="4390041" y="2155402"/>
                    <a:pt x="4729323" y="1816041"/>
                    <a:pt x="4729323" y="1398719"/>
                  </a:cubicBezTo>
                  <a:lnTo>
                    <a:pt x="4291466" y="1398719"/>
                  </a:lnTo>
                  <a:cubicBezTo>
                    <a:pt x="4291466" y="1572984"/>
                    <a:pt x="4149334" y="1715150"/>
                    <a:pt x="3975108" y="1715150"/>
                  </a:cubicBezTo>
                  <a:close/>
                </a:path>
              </a:pathLst>
            </a:custGeom>
            <a:grpFill/>
            <a:ln w="22919" cap="flat">
              <a:noFill/>
              <a:prstDash val="solid"/>
              <a:miter/>
            </a:ln>
          </p:spPr>
          <p:txBody>
            <a:bodyPr rtlCol="0" anchor="ctr"/>
            <a:lstStyle/>
            <a:p>
              <a:endParaRPr lang="sv-SE"/>
            </a:p>
          </p:txBody>
        </p:sp>
        <p:sp>
          <p:nvSpPr>
            <p:cNvPr id="8" name="Frihandsfigur 5">
              <a:extLst>
                <a:ext uri="{FF2B5EF4-FFF2-40B4-BE49-F238E27FC236}">
                  <a16:creationId xmlns:a16="http://schemas.microsoft.com/office/drawing/2014/main" id="{DCA26EAF-18D8-6818-226F-7CACDAA803B4}"/>
                </a:ext>
              </a:extLst>
            </p:cNvPr>
            <p:cNvSpPr/>
            <p:nvPr/>
          </p:nvSpPr>
          <p:spPr>
            <a:xfrm rot="-5116132">
              <a:off x="9537055" y="6310579"/>
              <a:ext cx="463078" cy="463185"/>
            </a:xfrm>
            <a:custGeom>
              <a:avLst/>
              <a:gdLst>
                <a:gd name="connsiteX0" fmla="*/ 463079 w 463078"/>
                <a:gd name="connsiteY0" fmla="*/ 231593 h 463185"/>
                <a:gd name="connsiteX1" fmla="*/ 231540 w 463078"/>
                <a:gd name="connsiteY1" fmla="*/ 463186 h 463185"/>
                <a:gd name="connsiteX2" fmla="*/ 2 w 463078"/>
                <a:gd name="connsiteY2" fmla="*/ 231593 h 463185"/>
                <a:gd name="connsiteX3" fmla="*/ 231540 w 463078"/>
                <a:gd name="connsiteY3" fmla="*/ 0 h 463185"/>
                <a:gd name="connsiteX4" fmla="*/ 463079 w 463078"/>
                <a:gd name="connsiteY4" fmla="*/ 231593 h 4631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078" h="463185">
                  <a:moveTo>
                    <a:pt x="463079" y="231593"/>
                  </a:moveTo>
                  <a:cubicBezTo>
                    <a:pt x="463079" y="359498"/>
                    <a:pt x="359415" y="463186"/>
                    <a:pt x="231540" y="463186"/>
                  </a:cubicBezTo>
                  <a:cubicBezTo>
                    <a:pt x="103665" y="463186"/>
                    <a:pt x="2" y="359498"/>
                    <a:pt x="2" y="231593"/>
                  </a:cubicBezTo>
                  <a:cubicBezTo>
                    <a:pt x="2" y="103688"/>
                    <a:pt x="103665" y="0"/>
                    <a:pt x="231540" y="0"/>
                  </a:cubicBezTo>
                  <a:cubicBezTo>
                    <a:pt x="359415" y="0"/>
                    <a:pt x="463079" y="103687"/>
                    <a:pt x="463079" y="231593"/>
                  </a:cubicBezTo>
                  <a:close/>
                </a:path>
              </a:pathLst>
            </a:custGeom>
            <a:grpFill/>
            <a:ln w="22919" cap="flat">
              <a:noFill/>
              <a:prstDash val="solid"/>
              <a:miter/>
            </a:ln>
          </p:spPr>
          <p:txBody>
            <a:bodyPr rtlCol="0" anchor="ctr"/>
            <a:lstStyle/>
            <a:p>
              <a:endParaRPr lang="sv-SE"/>
            </a:p>
          </p:txBody>
        </p:sp>
        <p:sp>
          <p:nvSpPr>
            <p:cNvPr id="9" name="Frihandsfigur 6">
              <a:extLst>
                <a:ext uri="{FF2B5EF4-FFF2-40B4-BE49-F238E27FC236}">
                  <a16:creationId xmlns:a16="http://schemas.microsoft.com/office/drawing/2014/main" id="{F56EB9B1-97E8-1E0E-F583-67641AC1AF86}"/>
                </a:ext>
              </a:extLst>
            </p:cNvPr>
            <p:cNvSpPr/>
            <p:nvPr/>
          </p:nvSpPr>
          <p:spPr>
            <a:xfrm>
              <a:off x="5243842" y="6311906"/>
              <a:ext cx="463073" cy="463181"/>
            </a:xfrm>
            <a:custGeom>
              <a:avLst/>
              <a:gdLst>
                <a:gd name="connsiteX0" fmla="*/ 231537 w 463073"/>
                <a:gd name="connsiteY0" fmla="*/ 0 h 463181"/>
                <a:gd name="connsiteX1" fmla="*/ 0 w 463073"/>
                <a:gd name="connsiteY1" fmla="*/ 231591 h 463181"/>
                <a:gd name="connsiteX2" fmla="*/ 231537 w 463073"/>
                <a:gd name="connsiteY2" fmla="*/ 463182 h 463181"/>
                <a:gd name="connsiteX3" fmla="*/ 463074 w 463073"/>
                <a:gd name="connsiteY3" fmla="*/ 231591 h 463181"/>
                <a:gd name="connsiteX4" fmla="*/ 231537 w 463073"/>
                <a:gd name="connsiteY4" fmla="*/ 0 h 4631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073" h="463181">
                  <a:moveTo>
                    <a:pt x="231537" y="0"/>
                  </a:moveTo>
                  <a:cubicBezTo>
                    <a:pt x="103160" y="0"/>
                    <a:pt x="0" y="103184"/>
                    <a:pt x="0" y="231591"/>
                  </a:cubicBezTo>
                  <a:cubicBezTo>
                    <a:pt x="0" y="359998"/>
                    <a:pt x="103160" y="463182"/>
                    <a:pt x="231537" y="463182"/>
                  </a:cubicBezTo>
                  <a:cubicBezTo>
                    <a:pt x="359913" y="463182"/>
                    <a:pt x="463074" y="359998"/>
                    <a:pt x="463074" y="231591"/>
                  </a:cubicBezTo>
                  <a:cubicBezTo>
                    <a:pt x="463074" y="103184"/>
                    <a:pt x="359913" y="0"/>
                    <a:pt x="231537" y="0"/>
                  </a:cubicBezTo>
                  <a:close/>
                </a:path>
              </a:pathLst>
            </a:custGeom>
            <a:grpFill/>
            <a:ln w="22919" cap="flat">
              <a:noFill/>
              <a:prstDash val="solid"/>
              <a:miter/>
            </a:ln>
          </p:spPr>
          <p:txBody>
            <a:bodyPr rtlCol="0" anchor="ctr"/>
            <a:lstStyle/>
            <a:p>
              <a:endParaRPr lang="sv-SE"/>
            </a:p>
          </p:txBody>
        </p:sp>
        <p:sp>
          <p:nvSpPr>
            <p:cNvPr id="10" name="Frihandsfigur 7">
              <a:extLst>
                <a:ext uri="{FF2B5EF4-FFF2-40B4-BE49-F238E27FC236}">
                  <a16:creationId xmlns:a16="http://schemas.microsoft.com/office/drawing/2014/main" id="{2A0D2B99-7335-1C11-6ED1-D23F2259AD8B}"/>
                </a:ext>
              </a:extLst>
            </p:cNvPr>
            <p:cNvSpPr/>
            <p:nvPr/>
          </p:nvSpPr>
          <p:spPr>
            <a:xfrm rot="-171312">
              <a:off x="950364" y="6309872"/>
              <a:ext cx="463093" cy="463201"/>
            </a:xfrm>
            <a:custGeom>
              <a:avLst/>
              <a:gdLst>
                <a:gd name="connsiteX0" fmla="*/ 463094 w 463093"/>
                <a:gd name="connsiteY0" fmla="*/ 231601 h 463201"/>
                <a:gd name="connsiteX1" fmla="*/ 231547 w 463093"/>
                <a:gd name="connsiteY1" fmla="*/ 463202 h 463201"/>
                <a:gd name="connsiteX2" fmla="*/ -1 w 463093"/>
                <a:gd name="connsiteY2" fmla="*/ 231601 h 463201"/>
                <a:gd name="connsiteX3" fmla="*/ 231547 w 463093"/>
                <a:gd name="connsiteY3" fmla="*/ 0 h 463201"/>
                <a:gd name="connsiteX4" fmla="*/ 463094 w 463093"/>
                <a:gd name="connsiteY4" fmla="*/ 231601 h 463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093" h="463201">
                  <a:moveTo>
                    <a:pt x="463094" y="231601"/>
                  </a:moveTo>
                  <a:cubicBezTo>
                    <a:pt x="463094" y="359510"/>
                    <a:pt x="359427" y="463202"/>
                    <a:pt x="231547" y="463202"/>
                  </a:cubicBezTo>
                  <a:cubicBezTo>
                    <a:pt x="103667" y="463202"/>
                    <a:pt x="-1" y="359511"/>
                    <a:pt x="-1" y="231601"/>
                  </a:cubicBezTo>
                  <a:cubicBezTo>
                    <a:pt x="-1" y="103692"/>
                    <a:pt x="103666" y="0"/>
                    <a:pt x="231547" y="0"/>
                  </a:cubicBezTo>
                  <a:cubicBezTo>
                    <a:pt x="359426" y="0"/>
                    <a:pt x="463094" y="103691"/>
                    <a:pt x="463094" y="231601"/>
                  </a:cubicBezTo>
                  <a:close/>
                </a:path>
              </a:pathLst>
            </a:custGeom>
            <a:grpFill/>
            <a:ln w="22920" cap="flat">
              <a:noFill/>
              <a:prstDash val="solid"/>
              <a:miter/>
            </a:ln>
          </p:spPr>
          <p:txBody>
            <a:bodyPr rtlCol="0" anchor="ctr"/>
            <a:lstStyle/>
            <a:p>
              <a:endParaRPr lang="sv-SE"/>
            </a:p>
          </p:txBody>
        </p:sp>
        <p:sp>
          <p:nvSpPr>
            <p:cNvPr id="11" name="Frihandsfigur 8">
              <a:extLst>
                <a:ext uri="{FF2B5EF4-FFF2-40B4-BE49-F238E27FC236}">
                  <a16:creationId xmlns:a16="http://schemas.microsoft.com/office/drawing/2014/main" id="{F18CCAEB-1E9C-7147-E547-989F0D03953C}"/>
                </a:ext>
              </a:extLst>
            </p:cNvPr>
            <p:cNvSpPr/>
            <p:nvPr/>
          </p:nvSpPr>
          <p:spPr>
            <a:xfrm rot="-213744">
              <a:off x="-4416515" y="6309796"/>
              <a:ext cx="463089" cy="463197"/>
            </a:xfrm>
            <a:custGeom>
              <a:avLst/>
              <a:gdLst>
                <a:gd name="connsiteX0" fmla="*/ 463090 w 463089"/>
                <a:gd name="connsiteY0" fmla="*/ 231599 h 463197"/>
                <a:gd name="connsiteX1" fmla="*/ 231545 w 463089"/>
                <a:gd name="connsiteY1" fmla="*/ 463197 h 463197"/>
                <a:gd name="connsiteX2" fmla="*/ 0 w 463089"/>
                <a:gd name="connsiteY2" fmla="*/ 231599 h 463197"/>
                <a:gd name="connsiteX3" fmla="*/ 231545 w 463089"/>
                <a:gd name="connsiteY3" fmla="*/ 0 h 463197"/>
                <a:gd name="connsiteX4" fmla="*/ 463090 w 463089"/>
                <a:gd name="connsiteY4" fmla="*/ 231599 h 4631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089" h="463197">
                  <a:moveTo>
                    <a:pt x="463090" y="231599"/>
                  </a:moveTo>
                  <a:cubicBezTo>
                    <a:pt x="463090" y="359507"/>
                    <a:pt x="359423" y="463197"/>
                    <a:pt x="231545" y="463197"/>
                  </a:cubicBezTo>
                  <a:cubicBezTo>
                    <a:pt x="103666" y="463197"/>
                    <a:pt x="0" y="359507"/>
                    <a:pt x="0" y="231599"/>
                  </a:cubicBezTo>
                  <a:cubicBezTo>
                    <a:pt x="0" y="103691"/>
                    <a:pt x="103666" y="0"/>
                    <a:pt x="231545" y="0"/>
                  </a:cubicBezTo>
                  <a:cubicBezTo>
                    <a:pt x="359424" y="0"/>
                    <a:pt x="463090" y="103690"/>
                    <a:pt x="463090" y="231599"/>
                  </a:cubicBezTo>
                  <a:close/>
                </a:path>
              </a:pathLst>
            </a:custGeom>
            <a:grpFill/>
            <a:ln w="22920" cap="flat">
              <a:noFill/>
              <a:prstDash val="solid"/>
              <a:miter/>
            </a:ln>
          </p:spPr>
          <p:txBody>
            <a:bodyPr rtlCol="0" anchor="ctr"/>
            <a:lstStyle/>
            <a:p>
              <a:endParaRPr lang="sv-SE"/>
            </a:p>
          </p:txBody>
        </p:sp>
      </p:grpSp>
    </p:spTree>
    <p:extLst>
      <p:ext uri="{BB962C8B-B14F-4D97-AF65-F5344CB8AC3E}">
        <p14:creationId xmlns:p14="http://schemas.microsoft.com/office/powerpoint/2010/main" val="2474524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7FC3CC7-64CC-293D-E3E3-385C9AB1D159}"/>
              </a:ext>
            </a:extLst>
          </p:cNvPr>
          <p:cNvSpPr>
            <a:spLocks noGrp="1"/>
          </p:cNvSpPr>
          <p:nvPr>
            <p:ph type="ctrTitle"/>
          </p:nvPr>
        </p:nvSpPr>
        <p:spPr>
          <a:xfrm>
            <a:off x="4572326" y="1624110"/>
            <a:ext cx="7335251" cy="3609779"/>
          </a:xfrm>
        </p:spPr>
        <p:txBody>
          <a:bodyPr/>
          <a:lstStyle/>
          <a:p>
            <a:pPr algn="l"/>
            <a:r>
              <a:rPr lang="da-DK" sz="5400" b="1"/>
              <a:t>1. </a:t>
            </a:r>
            <a:br>
              <a:rPr lang="da-DK" sz="5400" b="1"/>
            </a:br>
            <a:r>
              <a:rPr lang="da-DK" sz="5400"/>
              <a:t>Put technology in the back seat</a:t>
            </a:r>
            <a:br>
              <a:rPr lang="da-DK" sz="5400"/>
            </a:br>
            <a:endParaRPr lang="en-GB" sz="5400"/>
          </a:p>
        </p:txBody>
      </p:sp>
    </p:spTree>
    <p:extLst>
      <p:ext uri="{BB962C8B-B14F-4D97-AF65-F5344CB8AC3E}">
        <p14:creationId xmlns:p14="http://schemas.microsoft.com/office/powerpoint/2010/main" val="1718245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7FC3CC7-64CC-293D-E3E3-385C9AB1D159}"/>
              </a:ext>
            </a:extLst>
          </p:cNvPr>
          <p:cNvSpPr>
            <a:spLocks noGrp="1"/>
          </p:cNvSpPr>
          <p:nvPr>
            <p:ph type="ctrTitle"/>
          </p:nvPr>
        </p:nvSpPr>
        <p:spPr>
          <a:xfrm>
            <a:off x="4476723" y="2248583"/>
            <a:ext cx="7026443" cy="2360834"/>
          </a:xfrm>
        </p:spPr>
        <p:txBody>
          <a:bodyPr/>
          <a:lstStyle/>
          <a:p>
            <a:pPr algn="l"/>
            <a:r>
              <a:rPr lang="da-DK" sz="5400" b="1"/>
              <a:t>2. </a:t>
            </a:r>
            <a:br>
              <a:rPr lang="da-DK" sz="5400"/>
            </a:br>
            <a:r>
              <a:rPr lang="da-DK" sz="5400"/>
              <a:t>See experiments as </a:t>
            </a:r>
            <a:r>
              <a:rPr lang="da-DK" sz="5400" i="1"/>
              <a:t>one </a:t>
            </a:r>
            <a:r>
              <a:rPr lang="da-DK" sz="5400"/>
              <a:t>tool within the bigger picture</a:t>
            </a:r>
            <a:endParaRPr lang="en-GB" sz="5400"/>
          </a:p>
        </p:txBody>
      </p:sp>
    </p:spTree>
    <p:extLst>
      <p:ext uri="{BB962C8B-B14F-4D97-AF65-F5344CB8AC3E}">
        <p14:creationId xmlns:p14="http://schemas.microsoft.com/office/powerpoint/2010/main" val="150562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F3F400F-3C80-3F1B-4E99-2D5B830E4151}"/>
              </a:ext>
            </a:extLst>
          </p:cNvPr>
          <p:cNvSpPr>
            <a:spLocks noGrp="1"/>
          </p:cNvSpPr>
          <p:nvPr>
            <p:ph type="ctrTitle"/>
          </p:nvPr>
        </p:nvSpPr>
        <p:spPr>
          <a:xfrm>
            <a:off x="4735457" y="2248583"/>
            <a:ext cx="6862010" cy="2360834"/>
          </a:xfrm>
        </p:spPr>
        <p:txBody>
          <a:bodyPr/>
          <a:lstStyle/>
          <a:p>
            <a:pPr algn="l"/>
            <a:r>
              <a:rPr lang="sv-SE" sz="5400" b="1"/>
              <a:t>3. </a:t>
            </a:r>
            <a:br>
              <a:rPr lang="sv-SE" sz="5400"/>
            </a:br>
            <a:r>
              <a:rPr lang="sv-SE" sz="5400" err="1"/>
              <a:t>Engage</a:t>
            </a:r>
            <a:r>
              <a:rPr lang="sv-SE" sz="5400"/>
              <a:t> </a:t>
            </a:r>
            <a:r>
              <a:rPr lang="sv-SE" sz="5400" err="1"/>
              <a:t>actively</a:t>
            </a:r>
            <a:r>
              <a:rPr lang="sv-SE" sz="5400"/>
              <a:t> to </a:t>
            </a:r>
            <a:r>
              <a:rPr lang="sv-SE" sz="5400" err="1"/>
              <a:t>secure</a:t>
            </a:r>
            <a:r>
              <a:rPr lang="sv-SE" sz="5400"/>
              <a:t> </a:t>
            </a:r>
            <a:r>
              <a:rPr lang="sv-SE" sz="5400" err="1"/>
              <a:t>learning</a:t>
            </a:r>
            <a:r>
              <a:rPr lang="sv-SE" sz="5400"/>
              <a:t> </a:t>
            </a:r>
            <a:endParaRPr lang="en-GB" sz="5400"/>
          </a:p>
        </p:txBody>
      </p:sp>
    </p:spTree>
    <p:extLst>
      <p:ext uri="{BB962C8B-B14F-4D97-AF65-F5344CB8AC3E}">
        <p14:creationId xmlns:p14="http://schemas.microsoft.com/office/powerpoint/2010/main" val="449455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624456F-A96F-FBD5-E8D6-816D1E6B0B01}"/>
              </a:ext>
            </a:extLst>
          </p:cNvPr>
          <p:cNvSpPr>
            <a:spLocks noGrp="1"/>
          </p:cNvSpPr>
          <p:nvPr>
            <p:ph type="ctrTitle"/>
          </p:nvPr>
        </p:nvSpPr>
        <p:spPr>
          <a:xfrm>
            <a:off x="4922215" y="2248583"/>
            <a:ext cx="6348663" cy="2360834"/>
          </a:xfrm>
        </p:spPr>
        <p:txBody>
          <a:bodyPr/>
          <a:lstStyle/>
          <a:p>
            <a:pPr algn="l"/>
            <a:r>
              <a:rPr lang="sv-SE" sz="5400" b="1"/>
              <a:t>4. </a:t>
            </a:r>
            <a:br>
              <a:rPr lang="sv-SE" sz="5400"/>
            </a:br>
            <a:r>
              <a:rPr lang="en-GB" sz="5400"/>
              <a:t>Put context at the forefront </a:t>
            </a:r>
          </a:p>
        </p:txBody>
      </p:sp>
    </p:spTree>
    <p:extLst>
      <p:ext uri="{BB962C8B-B14F-4D97-AF65-F5344CB8AC3E}">
        <p14:creationId xmlns:p14="http://schemas.microsoft.com/office/powerpoint/2010/main" val="1057718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978AF76-3245-35EA-EE6E-1A8BADC162FA}"/>
              </a:ext>
            </a:extLst>
          </p:cNvPr>
          <p:cNvSpPr>
            <a:spLocks noGrp="1"/>
          </p:cNvSpPr>
          <p:nvPr>
            <p:ph type="ctrTitle"/>
          </p:nvPr>
        </p:nvSpPr>
        <p:spPr>
          <a:xfrm>
            <a:off x="4970019" y="2248583"/>
            <a:ext cx="6521115" cy="2360834"/>
          </a:xfrm>
        </p:spPr>
        <p:txBody>
          <a:bodyPr/>
          <a:lstStyle/>
          <a:p>
            <a:pPr algn="l"/>
            <a:r>
              <a:rPr lang="da-DK" sz="5400" b="1"/>
              <a:t>5. </a:t>
            </a:r>
            <a:br>
              <a:rPr lang="da-DK" sz="5400"/>
            </a:br>
            <a:r>
              <a:rPr lang="da-DK" sz="5400"/>
              <a:t>Establish clear goals for public participation</a:t>
            </a:r>
            <a:endParaRPr lang="en-GB" sz="5400"/>
          </a:p>
        </p:txBody>
      </p:sp>
    </p:spTree>
    <p:extLst>
      <p:ext uri="{BB962C8B-B14F-4D97-AF65-F5344CB8AC3E}">
        <p14:creationId xmlns:p14="http://schemas.microsoft.com/office/powerpoint/2010/main" val="2506860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1D3068-DA72-E018-B671-AE25B16EB826}"/>
              </a:ext>
            </a:extLst>
          </p:cNvPr>
          <p:cNvSpPr>
            <a:spLocks noGrp="1"/>
          </p:cNvSpPr>
          <p:nvPr>
            <p:ph type="ctrTitle"/>
          </p:nvPr>
        </p:nvSpPr>
        <p:spPr>
          <a:xfrm>
            <a:off x="816989" y="571500"/>
            <a:ext cx="5704410" cy="1404716"/>
          </a:xfrm>
        </p:spPr>
        <p:txBody>
          <a:bodyPr/>
          <a:lstStyle/>
          <a:p>
            <a:r>
              <a:rPr lang="sv-SE" sz="4400" b="1" dirty="0" err="1"/>
              <a:t>Looking</a:t>
            </a:r>
            <a:r>
              <a:rPr lang="sv-SE" sz="4400" b="1" dirty="0"/>
              <a:t> forwards…</a:t>
            </a:r>
            <a:endParaRPr lang="en-GB" dirty="0"/>
          </a:p>
        </p:txBody>
      </p:sp>
      <p:sp>
        <p:nvSpPr>
          <p:cNvPr id="3" name="Underrubrik 2">
            <a:extLst>
              <a:ext uri="{FF2B5EF4-FFF2-40B4-BE49-F238E27FC236}">
                <a16:creationId xmlns:a16="http://schemas.microsoft.com/office/drawing/2014/main" id="{C4294FC5-7E7D-1C68-757C-22B730823C9C}"/>
              </a:ext>
            </a:extLst>
          </p:cNvPr>
          <p:cNvSpPr>
            <a:spLocks noGrp="1"/>
          </p:cNvSpPr>
          <p:nvPr>
            <p:ph type="subTitle" idx="1"/>
          </p:nvPr>
        </p:nvSpPr>
        <p:spPr/>
        <p:txBody>
          <a:bodyPr/>
          <a:lstStyle/>
          <a:p>
            <a:r>
              <a:rPr lang="da-DK" sz="2400" dirty="0"/>
              <a:t>Experiments </a:t>
            </a:r>
            <a:r>
              <a:rPr lang="da-DK" sz="2400" dirty="0" err="1"/>
              <a:t>are</a:t>
            </a:r>
            <a:r>
              <a:rPr lang="da-DK" sz="2400" dirty="0"/>
              <a:t> not a </a:t>
            </a:r>
            <a:r>
              <a:rPr lang="da-DK" sz="2400" dirty="0" err="1"/>
              <a:t>silver</a:t>
            </a:r>
            <a:r>
              <a:rPr lang="da-DK" sz="2400" dirty="0"/>
              <a:t> bullet, but....</a:t>
            </a:r>
          </a:p>
          <a:p>
            <a:endParaRPr lang="da-DK" sz="2400" i="1"/>
          </a:p>
          <a:p>
            <a:r>
              <a:rPr lang="da-DK" sz="2400" dirty="0"/>
              <a:t>....</a:t>
            </a:r>
            <a:r>
              <a:rPr lang="da-DK" sz="2400" dirty="0" err="1"/>
              <a:t>if</a:t>
            </a:r>
            <a:r>
              <a:rPr lang="da-DK" sz="2400" dirty="0"/>
              <a:t> </a:t>
            </a:r>
            <a:r>
              <a:rPr lang="da-DK" sz="2400" dirty="0" err="1"/>
              <a:t>participating</a:t>
            </a:r>
            <a:r>
              <a:rPr lang="da-DK" sz="2400" dirty="0"/>
              <a:t> in </a:t>
            </a:r>
            <a:r>
              <a:rPr lang="da-DK" sz="2400" dirty="0" err="1"/>
              <a:t>experimentation</a:t>
            </a:r>
            <a:r>
              <a:rPr lang="da-DK" sz="2400" dirty="0"/>
              <a:t> - </a:t>
            </a:r>
            <a:r>
              <a:rPr lang="da-DK" sz="2400" dirty="0" err="1"/>
              <a:t>be</a:t>
            </a:r>
            <a:r>
              <a:rPr lang="da-DK" sz="2400" dirty="0"/>
              <a:t> </a:t>
            </a:r>
            <a:r>
              <a:rPr lang="da-DK" sz="2400" dirty="0" err="1"/>
              <a:t>ready</a:t>
            </a:r>
            <a:r>
              <a:rPr lang="da-DK" sz="2400" dirty="0"/>
              <a:t> to </a:t>
            </a:r>
            <a:r>
              <a:rPr lang="da-DK" sz="2400" dirty="0" err="1"/>
              <a:t>take</a:t>
            </a:r>
            <a:r>
              <a:rPr lang="da-DK" sz="2400" dirty="0"/>
              <a:t> an </a:t>
            </a:r>
            <a:r>
              <a:rPr lang="da-DK" sz="2400" dirty="0" err="1"/>
              <a:t>active</a:t>
            </a:r>
            <a:r>
              <a:rPr lang="da-DK" sz="2400" dirty="0"/>
              <a:t> </a:t>
            </a:r>
            <a:r>
              <a:rPr lang="sv-SE" sz="2400" dirty="0" err="1"/>
              <a:t>role</a:t>
            </a:r>
            <a:r>
              <a:rPr lang="sv-SE" sz="2400" dirty="0"/>
              <a:t>.</a:t>
            </a:r>
          </a:p>
          <a:p>
            <a:endParaRPr lang="sv-SE" sz="2400"/>
          </a:p>
          <a:p>
            <a:r>
              <a:rPr lang="en-GB" sz="2400" dirty="0"/>
              <a:t>And finally, experimentation does not remove the need for political leadership</a:t>
            </a:r>
          </a:p>
          <a:p>
            <a:endParaRPr lang="en-GB"/>
          </a:p>
        </p:txBody>
      </p:sp>
      <p:grpSp>
        <p:nvGrpSpPr>
          <p:cNvPr id="4" name="Bild 7">
            <a:extLst>
              <a:ext uri="{FF2B5EF4-FFF2-40B4-BE49-F238E27FC236}">
                <a16:creationId xmlns:a16="http://schemas.microsoft.com/office/drawing/2014/main" id="{FE781C84-20C6-748E-8396-FD79833EEE58}"/>
              </a:ext>
            </a:extLst>
          </p:cNvPr>
          <p:cNvGrpSpPr/>
          <p:nvPr/>
        </p:nvGrpSpPr>
        <p:grpSpPr>
          <a:xfrm rot="3213103">
            <a:off x="-3018435" y="4863933"/>
            <a:ext cx="9736889" cy="1606644"/>
            <a:chOff x="-4430455" y="5465796"/>
            <a:chExt cx="14448897" cy="2155402"/>
          </a:xfrm>
          <a:solidFill>
            <a:schemeClr val="tx2"/>
          </a:solidFill>
        </p:grpSpPr>
        <p:sp>
          <p:nvSpPr>
            <p:cNvPr id="5" name="Frihandsfigur 2">
              <a:extLst>
                <a:ext uri="{FF2B5EF4-FFF2-40B4-BE49-F238E27FC236}">
                  <a16:creationId xmlns:a16="http://schemas.microsoft.com/office/drawing/2014/main" id="{9E333FA7-943E-1FF9-BA7B-B8E753691522}"/>
                </a:ext>
              </a:extLst>
            </p:cNvPr>
            <p:cNvSpPr/>
            <p:nvPr/>
          </p:nvSpPr>
          <p:spPr>
            <a:xfrm>
              <a:off x="-4405078" y="5465796"/>
              <a:ext cx="5804482" cy="2155402"/>
            </a:xfrm>
            <a:custGeom>
              <a:avLst/>
              <a:gdLst>
                <a:gd name="connsiteX0" fmla="*/ 5050266 w 5804482"/>
                <a:gd name="connsiteY0" fmla="*/ 1715150 h 2155402"/>
                <a:gd name="connsiteX1" fmla="*/ 4733909 w 5804482"/>
                <a:gd name="connsiteY1" fmla="*/ 1398719 h 2155402"/>
                <a:gd name="connsiteX2" fmla="*/ 4733909 w 5804482"/>
                <a:gd name="connsiteY2" fmla="*/ 756684 h 2155402"/>
                <a:gd name="connsiteX3" fmla="*/ 3977400 w 5804482"/>
                <a:gd name="connsiteY3" fmla="*/ 0 h 2155402"/>
                <a:gd name="connsiteX4" fmla="*/ 3220892 w 5804482"/>
                <a:gd name="connsiteY4" fmla="*/ 756684 h 2155402"/>
                <a:gd name="connsiteX5" fmla="*/ 3220892 w 5804482"/>
                <a:gd name="connsiteY5" fmla="*/ 1398719 h 2155402"/>
                <a:gd name="connsiteX6" fmla="*/ 2904534 w 5804482"/>
                <a:gd name="connsiteY6" fmla="*/ 1715150 h 2155402"/>
                <a:gd name="connsiteX7" fmla="*/ 2588175 w 5804482"/>
                <a:gd name="connsiteY7" fmla="*/ 1398719 h 2155402"/>
                <a:gd name="connsiteX8" fmla="*/ 2588175 w 5804482"/>
                <a:gd name="connsiteY8" fmla="*/ 756684 h 2155402"/>
                <a:gd name="connsiteX9" fmla="*/ 1831667 w 5804482"/>
                <a:gd name="connsiteY9" fmla="*/ 0 h 2155402"/>
                <a:gd name="connsiteX10" fmla="*/ 1075159 w 5804482"/>
                <a:gd name="connsiteY10" fmla="*/ 756684 h 2155402"/>
                <a:gd name="connsiteX11" fmla="*/ 1075159 w 5804482"/>
                <a:gd name="connsiteY11" fmla="*/ 1398719 h 2155402"/>
                <a:gd name="connsiteX12" fmla="*/ 758801 w 5804482"/>
                <a:gd name="connsiteY12" fmla="*/ 1715150 h 2155402"/>
                <a:gd name="connsiteX13" fmla="*/ 442443 w 5804482"/>
                <a:gd name="connsiteY13" fmla="*/ 1398719 h 2155402"/>
                <a:gd name="connsiteX14" fmla="*/ 0 w 5804482"/>
                <a:gd name="connsiteY14" fmla="*/ 1398719 h 2155402"/>
                <a:gd name="connsiteX15" fmla="*/ 756508 w 5804482"/>
                <a:gd name="connsiteY15" fmla="*/ 2155402 h 2155402"/>
                <a:gd name="connsiteX16" fmla="*/ 1513017 w 5804482"/>
                <a:gd name="connsiteY16" fmla="*/ 1398719 h 2155402"/>
                <a:gd name="connsiteX17" fmla="*/ 1513017 w 5804482"/>
                <a:gd name="connsiteY17" fmla="*/ 756684 h 2155402"/>
                <a:gd name="connsiteX18" fmla="*/ 1829375 w 5804482"/>
                <a:gd name="connsiteY18" fmla="*/ 440252 h 2155402"/>
                <a:gd name="connsiteX19" fmla="*/ 2145733 w 5804482"/>
                <a:gd name="connsiteY19" fmla="*/ 756684 h 2155402"/>
                <a:gd name="connsiteX20" fmla="*/ 2145733 w 5804482"/>
                <a:gd name="connsiteY20" fmla="*/ 1398719 h 2155402"/>
                <a:gd name="connsiteX21" fmla="*/ 2902241 w 5804482"/>
                <a:gd name="connsiteY21" fmla="*/ 2155402 h 2155402"/>
                <a:gd name="connsiteX22" fmla="*/ 3658750 w 5804482"/>
                <a:gd name="connsiteY22" fmla="*/ 1398719 h 2155402"/>
                <a:gd name="connsiteX23" fmla="*/ 3658750 w 5804482"/>
                <a:gd name="connsiteY23" fmla="*/ 756684 h 2155402"/>
                <a:gd name="connsiteX24" fmla="*/ 3975107 w 5804482"/>
                <a:gd name="connsiteY24" fmla="*/ 440252 h 2155402"/>
                <a:gd name="connsiteX25" fmla="*/ 4291466 w 5804482"/>
                <a:gd name="connsiteY25" fmla="*/ 756684 h 2155402"/>
                <a:gd name="connsiteX26" fmla="*/ 4291466 w 5804482"/>
                <a:gd name="connsiteY26" fmla="*/ 1398719 h 2155402"/>
                <a:gd name="connsiteX27" fmla="*/ 5047974 w 5804482"/>
                <a:gd name="connsiteY27" fmla="*/ 2155402 h 2155402"/>
                <a:gd name="connsiteX28" fmla="*/ 5804483 w 5804482"/>
                <a:gd name="connsiteY28" fmla="*/ 1398719 h 2155402"/>
                <a:gd name="connsiteX29" fmla="*/ 5366625 w 5804482"/>
                <a:gd name="connsiteY29" fmla="*/ 1398719 h 2155402"/>
                <a:gd name="connsiteX30" fmla="*/ 5050266 w 5804482"/>
                <a:gd name="connsiteY30" fmla="*/ 1715150 h 2155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5804482" h="2155402">
                  <a:moveTo>
                    <a:pt x="5050266" y="1715150"/>
                  </a:moveTo>
                  <a:cubicBezTo>
                    <a:pt x="4876041" y="1715150"/>
                    <a:pt x="4733909" y="1572984"/>
                    <a:pt x="4733909" y="1398719"/>
                  </a:cubicBezTo>
                  <a:lnTo>
                    <a:pt x="4733909" y="756684"/>
                  </a:lnTo>
                  <a:cubicBezTo>
                    <a:pt x="4733909" y="339361"/>
                    <a:pt x="4394626" y="0"/>
                    <a:pt x="3977400" y="0"/>
                  </a:cubicBezTo>
                  <a:cubicBezTo>
                    <a:pt x="3560174" y="0"/>
                    <a:pt x="3220892" y="339361"/>
                    <a:pt x="3220892" y="756684"/>
                  </a:cubicBezTo>
                  <a:lnTo>
                    <a:pt x="3220892" y="1398719"/>
                  </a:lnTo>
                  <a:cubicBezTo>
                    <a:pt x="3220892" y="1572984"/>
                    <a:pt x="3078760" y="1715150"/>
                    <a:pt x="2904534" y="1715150"/>
                  </a:cubicBezTo>
                  <a:cubicBezTo>
                    <a:pt x="2730308" y="1715150"/>
                    <a:pt x="2588175" y="1572984"/>
                    <a:pt x="2588175" y="1398719"/>
                  </a:cubicBezTo>
                  <a:lnTo>
                    <a:pt x="2588175" y="756684"/>
                  </a:lnTo>
                  <a:cubicBezTo>
                    <a:pt x="2588175" y="339361"/>
                    <a:pt x="2248893" y="0"/>
                    <a:pt x="1831667" y="0"/>
                  </a:cubicBezTo>
                  <a:cubicBezTo>
                    <a:pt x="1414441" y="0"/>
                    <a:pt x="1075159" y="339361"/>
                    <a:pt x="1075159" y="756684"/>
                  </a:cubicBezTo>
                  <a:lnTo>
                    <a:pt x="1075159" y="1398719"/>
                  </a:lnTo>
                  <a:cubicBezTo>
                    <a:pt x="1075159" y="1572984"/>
                    <a:pt x="933027" y="1715150"/>
                    <a:pt x="758801" y="1715150"/>
                  </a:cubicBezTo>
                  <a:cubicBezTo>
                    <a:pt x="584575" y="1715150"/>
                    <a:pt x="442443" y="1572984"/>
                    <a:pt x="442443" y="1398719"/>
                  </a:cubicBezTo>
                  <a:lnTo>
                    <a:pt x="0" y="1398719"/>
                  </a:lnTo>
                  <a:cubicBezTo>
                    <a:pt x="0" y="1816041"/>
                    <a:pt x="339283" y="2155402"/>
                    <a:pt x="756508" y="2155402"/>
                  </a:cubicBezTo>
                  <a:cubicBezTo>
                    <a:pt x="1173734" y="2155402"/>
                    <a:pt x="1513017" y="1816041"/>
                    <a:pt x="1513017" y="1398719"/>
                  </a:cubicBezTo>
                  <a:lnTo>
                    <a:pt x="1513017" y="756684"/>
                  </a:lnTo>
                  <a:cubicBezTo>
                    <a:pt x="1513017" y="582417"/>
                    <a:pt x="1655149" y="440252"/>
                    <a:pt x="1829375" y="440252"/>
                  </a:cubicBezTo>
                  <a:cubicBezTo>
                    <a:pt x="2003601" y="440252"/>
                    <a:pt x="2145733" y="582417"/>
                    <a:pt x="2145733" y="756684"/>
                  </a:cubicBezTo>
                  <a:lnTo>
                    <a:pt x="2145733" y="1398719"/>
                  </a:lnTo>
                  <a:cubicBezTo>
                    <a:pt x="2145733" y="1816041"/>
                    <a:pt x="2485015" y="2155402"/>
                    <a:pt x="2902241" y="2155402"/>
                  </a:cubicBezTo>
                  <a:cubicBezTo>
                    <a:pt x="3319467" y="2155402"/>
                    <a:pt x="3658750" y="1816041"/>
                    <a:pt x="3658750" y="1398719"/>
                  </a:cubicBezTo>
                  <a:lnTo>
                    <a:pt x="3658750" y="756684"/>
                  </a:lnTo>
                  <a:cubicBezTo>
                    <a:pt x="3658750" y="582417"/>
                    <a:pt x="3800881" y="440252"/>
                    <a:pt x="3975107" y="440252"/>
                  </a:cubicBezTo>
                  <a:cubicBezTo>
                    <a:pt x="4149334" y="440252"/>
                    <a:pt x="4291466" y="582417"/>
                    <a:pt x="4291466" y="756684"/>
                  </a:cubicBezTo>
                  <a:lnTo>
                    <a:pt x="4291466" y="1398719"/>
                  </a:lnTo>
                  <a:cubicBezTo>
                    <a:pt x="4291466" y="1816041"/>
                    <a:pt x="4630748" y="2155402"/>
                    <a:pt x="5047974" y="2155402"/>
                  </a:cubicBezTo>
                  <a:cubicBezTo>
                    <a:pt x="5465200" y="2155402"/>
                    <a:pt x="5804483" y="1816041"/>
                    <a:pt x="5804483" y="1398719"/>
                  </a:cubicBezTo>
                  <a:lnTo>
                    <a:pt x="5366625" y="1398719"/>
                  </a:lnTo>
                  <a:cubicBezTo>
                    <a:pt x="5366625" y="1572984"/>
                    <a:pt x="5224493" y="1715150"/>
                    <a:pt x="5050266" y="1715150"/>
                  </a:cubicBezTo>
                  <a:close/>
                </a:path>
              </a:pathLst>
            </a:custGeom>
            <a:grpFill/>
            <a:ln w="22919" cap="flat">
              <a:noFill/>
              <a:prstDash val="solid"/>
              <a:miter/>
            </a:ln>
          </p:spPr>
          <p:txBody>
            <a:bodyPr rtlCol="0" anchor="ctr"/>
            <a:lstStyle/>
            <a:p>
              <a:endParaRPr lang="sv-SE"/>
            </a:p>
          </p:txBody>
        </p:sp>
        <p:sp>
          <p:nvSpPr>
            <p:cNvPr id="6" name="Frihandsfigur 3">
              <a:extLst>
                <a:ext uri="{FF2B5EF4-FFF2-40B4-BE49-F238E27FC236}">
                  <a16:creationId xmlns:a16="http://schemas.microsoft.com/office/drawing/2014/main" id="{8271FFDA-18D7-8245-0252-86941C0083A6}"/>
                </a:ext>
              </a:extLst>
            </p:cNvPr>
            <p:cNvSpPr/>
            <p:nvPr/>
          </p:nvSpPr>
          <p:spPr>
            <a:xfrm>
              <a:off x="963839" y="5465796"/>
              <a:ext cx="4729323" cy="2155402"/>
            </a:xfrm>
            <a:custGeom>
              <a:avLst/>
              <a:gdLst>
                <a:gd name="connsiteX0" fmla="*/ 3975107 w 4729323"/>
                <a:gd name="connsiteY0" fmla="*/ 1715150 h 2155402"/>
                <a:gd name="connsiteX1" fmla="*/ 3658749 w 4729323"/>
                <a:gd name="connsiteY1" fmla="*/ 1398719 h 2155402"/>
                <a:gd name="connsiteX2" fmla="*/ 3658749 w 4729323"/>
                <a:gd name="connsiteY2" fmla="*/ 756684 h 2155402"/>
                <a:gd name="connsiteX3" fmla="*/ 2902241 w 4729323"/>
                <a:gd name="connsiteY3" fmla="*/ 0 h 2155402"/>
                <a:gd name="connsiteX4" fmla="*/ 2145732 w 4729323"/>
                <a:gd name="connsiteY4" fmla="*/ 756684 h 2155402"/>
                <a:gd name="connsiteX5" fmla="*/ 2145732 w 4729323"/>
                <a:gd name="connsiteY5" fmla="*/ 1398719 h 2155402"/>
                <a:gd name="connsiteX6" fmla="*/ 1829375 w 4729323"/>
                <a:gd name="connsiteY6" fmla="*/ 1715150 h 2155402"/>
                <a:gd name="connsiteX7" fmla="*/ 1513017 w 4729323"/>
                <a:gd name="connsiteY7" fmla="*/ 1398719 h 2155402"/>
                <a:gd name="connsiteX8" fmla="*/ 1513017 w 4729323"/>
                <a:gd name="connsiteY8" fmla="*/ 756684 h 2155402"/>
                <a:gd name="connsiteX9" fmla="*/ 756508 w 4729323"/>
                <a:gd name="connsiteY9" fmla="*/ 0 h 2155402"/>
                <a:gd name="connsiteX10" fmla="*/ 0 w 4729323"/>
                <a:gd name="connsiteY10" fmla="*/ 756684 h 2155402"/>
                <a:gd name="connsiteX11" fmla="*/ 437857 w 4729323"/>
                <a:gd name="connsiteY11" fmla="*/ 756684 h 2155402"/>
                <a:gd name="connsiteX12" fmla="*/ 754216 w 4729323"/>
                <a:gd name="connsiteY12" fmla="*/ 440252 h 2155402"/>
                <a:gd name="connsiteX13" fmla="*/ 1070574 w 4729323"/>
                <a:gd name="connsiteY13" fmla="*/ 756684 h 2155402"/>
                <a:gd name="connsiteX14" fmla="*/ 1070574 w 4729323"/>
                <a:gd name="connsiteY14" fmla="*/ 1398719 h 2155402"/>
                <a:gd name="connsiteX15" fmla="*/ 1827082 w 4729323"/>
                <a:gd name="connsiteY15" fmla="*/ 2155402 h 2155402"/>
                <a:gd name="connsiteX16" fmla="*/ 2583590 w 4729323"/>
                <a:gd name="connsiteY16" fmla="*/ 1398719 h 2155402"/>
                <a:gd name="connsiteX17" fmla="*/ 2583590 w 4729323"/>
                <a:gd name="connsiteY17" fmla="*/ 756684 h 2155402"/>
                <a:gd name="connsiteX18" fmla="*/ 2899949 w 4729323"/>
                <a:gd name="connsiteY18" fmla="*/ 440252 h 2155402"/>
                <a:gd name="connsiteX19" fmla="*/ 3216307 w 4729323"/>
                <a:gd name="connsiteY19" fmla="*/ 756684 h 2155402"/>
                <a:gd name="connsiteX20" fmla="*/ 3216307 w 4729323"/>
                <a:gd name="connsiteY20" fmla="*/ 1398719 h 2155402"/>
                <a:gd name="connsiteX21" fmla="*/ 3972815 w 4729323"/>
                <a:gd name="connsiteY21" fmla="*/ 2155402 h 2155402"/>
                <a:gd name="connsiteX22" fmla="*/ 4729323 w 4729323"/>
                <a:gd name="connsiteY22" fmla="*/ 1398719 h 2155402"/>
                <a:gd name="connsiteX23" fmla="*/ 4291466 w 4729323"/>
                <a:gd name="connsiteY23" fmla="*/ 1398719 h 2155402"/>
                <a:gd name="connsiteX24" fmla="*/ 3975107 w 4729323"/>
                <a:gd name="connsiteY24" fmla="*/ 1715150 h 2155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729323" h="2155402">
                  <a:moveTo>
                    <a:pt x="3975107" y="1715150"/>
                  </a:moveTo>
                  <a:cubicBezTo>
                    <a:pt x="3800881" y="1715150"/>
                    <a:pt x="3658749" y="1572984"/>
                    <a:pt x="3658749" y="1398719"/>
                  </a:cubicBezTo>
                  <a:lnTo>
                    <a:pt x="3658749" y="756684"/>
                  </a:lnTo>
                  <a:cubicBezTo>
                    <a:pt x="3658749" y="339361"/>
                    <a:pt x="3319467" y="0"/>
                    <a:pt x="2902241" y="0"/>
                  </a:cubicBezTo>
                  <a:cubicBezTo>
                    <a:pt x="2485015" y="0"/>
                    <a:pt x="2145732" y="339361"/>
                    <a:pt x="2145732" y="756684"/>
                  </a:cubicBezTo>
                  <a:lnTo>
                    <a:pt x="2145732" y="1398719"/>
                  </a:lnTo>
                  <a:cubicBezTo>
                    <a:pt x="2145732" y="1572984"/>
                    <a:pt x="2003601" y="1715150"/>
                    <a:pt x="1829375" y="1715150"/>
                  </a:cubicBezTo>
                  <a:cubicBezTo>
                    <a:pt x="1655148" y="1715150"/>
                    <a:pt x="1513017" y="1572984"/>
                    <a:pt x="1513017" y="1398719"/>
                  </a:cubicBezTo>
                  <a:lnTo>
                    <a:pt x="1513017" y="756684"/>
                  </a:lnTo>
                  <a:cubicBezTo>
                    <a:pt x="1513017" y="339361"/>
                    <a:pt x="1173734" y="0"/>
                    <a:pt x="756508" y="0"/>
                  </a:cubicBezTo>
                  <a:cubicBezTo>
                    <a:pt x="339282" y="0"/>
                    <a:pt x="0" y="339361"/>
                    <a:pt x="0" y="756684"/>
                  </a:cubicBezTo>
                  <a:lnTo>
                    <a:pt x="437857" y="756684"/>
                  </a:lnTo>
                  <a:cubicBezTo>
                    <a:pt x="437857" y="582417"/>
                    <a:pt x="579989" y="440252"/>
                    <a:pt x="754216" y="440252"/>
                  </a:cubicBezTo>
                  <a:cubicBezTo>
                    <a:pt x="928442" y="440252"/>
                    <a:pt x="1070574" y="582417"/>
                    <a:pt x="1070574" y="756684"/>
                  </a:cubicBezTo>
                  <a:lnTo>
                    <a:pt x="1070574" y="1398719"/>
                  </a:lnTo>
                  <a:cubicBezTo>
                    <a:pt x="1070574" y="1816041"/>
                    <a:pt x="1409857" y="2155402"/>
                    <a:pt x="1827082" y="2155402"/>
                  </a:cubicBezTo>
                  <a:cubicBezTo>
                    <a:pt x="2244308" y="2155402"/>
                    <a:pt x="2583590" y="1816041"/>
                    <a:pt x="2583590" y="1398719"/>
                  </a:cubicBezTo>
                  <a:lnTo>
                    <a:pt x="2583590" y="756684"/>
                  </a:lnTo>
                  <a:cubicBezTo>
                    <a:pt x="2583590" y="582417"/>
                    <a:pt x="2725722" y="440252"/>
                    <a:pt x="2899949" y="440252"/>
                  </a:cubicBezTo>
                  <a:cubicBezTo>
                    <a:pt x="3074174" y="440252"/>
                    <a:pt x="3216307" y="582417"/>
                    <a:pt x="3216307" y="756684"/>
                  </a:cubicBezTo>
                  <a:lnTo>
                    <a:pt x="3216307" y="1398719"/>
                  </a:lnTo>
                  <a:cubicBezTo>
                    <a:pt x="3216307" y="1816041"/>
                    <a:pt x="3555589" y="2155402"/>
                    <a:pt x="3972815" y="2155402"/>
                  </a:cubicBezTo>
                  <a:cubicBezTo>
                    <a:pt x="4390041" y="2155402"/>
                    <a:pt x="4729323" y="1816041"/>
                    <a:pt x="4729323" y="1398719"/>
                  </a:cubicBezTo>
                  <a:lnTo>
                    <a:pt x="4291466" y="1398719"/>
                  </a:lnTo>
                  <a:cubicBezTo>
                    <a:pt x="4291466" y="1572984"/>
                    <a:pt x="4149334" y="1715150"/>
                    <a:pt x="3975107" y="1715150"/>
                  </a:cubicBezTo>
                  <a:close/>
                </a:path>
              </a:pathLst>
            </a:custGeom>
            <a:grpFill/>
            <a:ln w="22919" cap="flat">
              <a:noFill/>
              <a:prstDash val="solid"/>
              <a:miter/>
            </a:ln>
          </p:spPr>
          <p:txBody>
            <a:bodyPr rtlCol="0" anchor="ctr"/>
            <a:lstStyle/>
            <a:p>
              <a:endParaRPr lang="sv-SE"/>
            </a:p>
          </p:txBody>
        </p:sp>
        <p:sp>
          <p:nvSpPr>
            <p:cNvPr id="7" name="Frihandsfigur 4">
              <a:extLst>
                <a:ext uri="{FF2B5EF4-FFF2-40B4-BE49-F238E27FC236}">
                  <a16:creationId xmlns:a16="http://schemas.microsoft.com/office/drawing/2014/main" id="{50250CCB-795F-1FA8-9D04-3FB9FDD6F126}"/>
                </a:ext>
              </a:extLst>
            </p:cNvPr>
            <p:cNvSpPr/>
            <p:nvPr/>
          </p:nvSpPr>
          <p:spPr>
            <a:xfrm>
              <a:off x="5257596" y="5465796"/>
              <a:ext cx="4729323" cy="2155402"/>
            </a:xfrm>
            <a:custGeom>
              <a:avLst/>
              <a:gdLst>
                <a:gd name="connsiteX0" fmla="*/ 3975108 w 4729323"/>
                <a:gd name="connsiteY0" fmla="*/ 1715150 h 2155402"/>
                <a:gd name="connsiteX1" fmla="*/ 3658749 w 4729323"/>
                <a:gd name="connsiteY1" fmla="*/ 1398719 h 2155402"/>
                <a:gd name="connsiteX2" fmla="*/ 3658749 w 4729323"/>
                <a:gd name="connsiteY2" fmla="*/ 756684 h 2155402"/>
                <a:gd name="connsiteX3" fmla="*/ 2902241 w 4729323"/>
                <a:gd name="connsiteY3" fmla="*/ 0 h 2155402"/>
                <a:gd name="connsiteX4" fmla="*/ 2145732 w 4729323"/>
                <a:gd name="connsiteY4" fmla="*/ 756684 h 2155402"/>
                <a:gd name="connsiteX5" fmla="*/ 2145732 w 4729323"/>
                <a:gd name="connsiteY5" fmla="*/ 1398719 h 2155402"/>
                <a:gd name="connsiteX6" fmla="*/ 1829375 w 4729323"/>
                <a:gd name="connsiteY6" fmla="*/ 1715150 h 2155402"/>
                <a:gd name="connsiteX7" fmla="*/ 1513017 w 4729323"/>
                <a:gd name="connsiteY7" fmla="*/ 1398719 h 2155402"/>
                <a:gd name="connsiteX8" fmla="*/ 1513017 w 4729323"/>
                <a:gd name="connsiteY8" fmla="*/ 756684 h 2155402"/>
                <a:gd name="connsiteX9" fmla="*/ 756508 w 4729323"/>
                <a:gd name="connsiteY9" fmla="*/ 0 h 2155402"/>
                <a:gd name="connsiteX10" fmla="*/ 0 w 4729323"/>
                <a:gd name="connsiteY10" fmla="*/ 756684 h 2155402"/>
                <a:gd name="connsiteX11" fmla="*/ 437857 w 4729323"/>
                <a:gd name="connsiteY11" fmla="*/ 756684 h 2155402"/>
                <a:gd name="connsiteX12" fmla="*/ 754216 w 4729323"/>
                <a:gd name="connsiteY12" fmla="*/ 440252 h 2155402"/>
                <a:gd name="connsiteX13" fmla="*/ 1070574 w 4729323"/>
                <a:gd name="connsiteY13" fmla="*/ 756684 h 2155402"/>
                <a:gd name="connsiteX14" fmla="*/ 1070574 w 4729323"/>
                <a:gd name="connsiteY14" fmla="*/ 1398719 h 2155402"/>
                <a:gd name="connsiteX15" fmla="*/ 1827083 w 4729323"/>
                <a:gd name="connsiteY15" fmla="*/ 2155402 h 2155402"/>
                <a:gd name="connsiteX16" fmla="*/ 2583591 w 4729323"/>
                <a:gd name="connsiteY16" fmla="*/ 1398719 h 2155402"/>
                <a:gd name="connsiteX17" fmla="*/ 2583591 w 4729323"/>
                <a:gd name="connsiteY17" fmla="*/ 756684 h 2155402"/>
                <a:gd name="connsiteX18" fmla="*/ 2899949 w 4729323"/>
                <a:gd name="connsiteY18" fmla="*/ 440252 h 2155402"/>
                <a:gd name="connsiteX19" fmla="*/ 3216307 w 4729323"/>
                <a:gd name="connsiteY19" fmla="*/ 756684 h 2155402"/>
                <a:gd name="connsiteX20" fmla="*/ 3216307 w 4729323"/>
                <a:gd name="connsiteY20" fmla="*/ 1398719 h 2155402"/>
                <a:gd name="connsiteX21" fmla="*/ 3972815 w 4729323"/>
                <a:gd name="connsiteY21" fmla="*/ 2155402 h 2155402"/>
                <a:gd name="connsiteX22" fmla="*/ 4729323 w 4729323"/>
                <a:gd name="connsiteY22" fmla="*/ 1398719 h 2155402"/>
                <a:gd name="connsiteX23" fmla="*/ 4291466 w 4729323"/>
                <a:gd name="connsiteY23" fmla="*/ 1398719 h 2155402"/>
                <a:gd name="connsiteX24" fmla="*/ 3975108 w 4729323"/>
                <a:gd name="connsiteY24" fmla="*/ 1715150 h 2155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729323" h="2155402">
                  <a:moveTo>
                    <a:pt x="3975108" y="1715150"/>
                  </a:moveTo>
                  <a:cubicBezTo>
                    <a:pt x="3800881" y="1715150"/>
                    <a:pt x="3658749" y="1572984"/>
                    <a:pt x="3658749" y="1398719"/>
                  </a:cubicBezTo>
                  <a:lnTo>
                    <a:pt x="3658749" y="756684"/>
                  </a:lnTo>
                  <a:cubicBezTo>
                    <a:pt x="3658749" y="339361"/>
                    <a:pt x="3319467" y="0"/>
                    <a:pt x="2902241" y="0"/>
                  </a:cubicBezTo>
                  <a:cubicBezTo>
                    <a:pt x="2485016" y="0"/>
                    <a:pt x="2145732" y="339361"/>
                    <a:pt x="2145732" y="756684"/>
                  </a:cubicBezTo>
                  <a:lnTo>
                    <a:pt x="2145732" y="1398719"/>
                  </a:lnTo>
                  <a:cubicBezTo>
                    <a:pt x="2145732" y="1572984"/>
                    <a:pt x="2003602" y="1715150"/>
                    <a:pt x="1829375" y="1715150"/>
                  </a:cubicBezTo>
                  <a:cubicBezTo>
                    <a:pt x="1655149" y="1715150"/>
                    <a:pt x="1513017" y="1572984"/>
                    <a:pt x="1513017" y="1398719"/>
                  </a:cubicBezTo>
                  <a:lnTo>
                    <a:pt x="1513017" y="756684"/>
                  </a:lnTo>
                  <a:cubicBezTo>
                    <a:pt x="1513017" y="339361"/>
                    <a:pt x="1173734" y="0"/>
                    <a:pt x="756508" y="0"/>
                  </a:cubicBezTo>
                  <a:cubicBezTo>
                    <a:pt x="339282" y="0"/>
                    <a:pt x="0" y="339361"/>
                    <a:pt x="0" y="756684"/>
                  </a:cubicBezTo>
                  <a:lnTo>
                    <a:pt x="437857" y="756684"/>
                  </a:lnTo>
                  <a:cubicBezTo>
                    <a:pt x="437857" y="582417"/>
                    <a:pt x="579989" y="440252"/>
                    <a:pt x="754216" y="440252"/>
                  </a:cubicBezTo>
                  <a:cubicBezTo>
                    <a:pt x="928442" y="440252"/>
                    <a:pt x="1070574" y="582417"/>
                    <a:pt x="1070574" y="756684"/>
                  </a:cubicBezTo>
                  <a:lnTo>
                    <a:pt x="1070574" y="1398719"/>
                  </a:lnTo>
                  <a:cubicBezTo>
                    <a:pt x="1070574" y="1816041"/>
                    <a:pt x="1409857" y="2155402"/>
                    <a:pt x="1827083" y="2155402"/>
                  </a:cubicBezTo>
                  <a:cubicBezTo>
                    <a:pt x="2244309" y="2155402"/>
                    <a:pt x="2583591" y="1816041"/>
                    <a:pt x="2583591" y="1398719"/>
                  </a:cubicBezTo>
                  <a:lnTo>
                    <a:pt x="2583591" y="756684"/>
                  </a:lnTo>
                  <a:cubicBezTo>
                    <a:pt x="2583591" y="582417"/>
                    <a:pt x="2725723" y="440252"/>
                    <a:pt x="2899949" y="440252"/>
                  </a:cubicBezTo>
                  <a:cubicBezTo>
                    <a:pt x="3074174" y="440252"/>
                    <a:pt x="3216307" y="582417"/>
                    <a:pt x="3216307" y="756684"/>
                  </a:cubicBezTo>
                  <a:lnTo>
                    <a:pt x="3216307" y="1398719"/>
                  </a:lnTo>
                  <a:cubicBezTo>
                    <a:pt x="3216307" y="1816041"/>
                    <a:pt x="3555589" y="2155402"/>
                    <a:pt x="3972815" y="2155402"/>
                  </a:cubicBezTo>
                  <a:cubicBezTo>
                    <a:pt x="4390041" y="2155402"/>
                    <a:pt x="4729323" y="1816041"/>
                    <a:pt x="4729323" y="1398719"/>
                  </a:cubicBezTo>
                  <a:lnTo>
                    <a:pt x="4291466" y="1398719"/>
                  </a:lnTo>
                  <a:cubicBezTo>
                    <a:pt x="4291466" y="1572984"/>
                    <a:pt x="4149334" y="1715150"/>
                    <a:pt x="3975108" y="1715150"/>
                  </a:cubicBezTo>
                  <a:close/>
                </a:path>
              </a:pathLst>
            </a:custGeom>
            <a:grpFill/>
            <a:ln w="22919" cap="flat">
              <a:noFill/>
              <a:prstDash val="solid"/>
              <a:miter/>
            </a:ln>
          </p:spPr>
          <p:txBody>
            <a:bodyPr rtlCol="0" anchor="ctr"/>
            <a:lstStyle/>
            <a:p>
              <a:endParaRPr lang="sv-SE"/>
            </a:p>
          </p:txBody>
        </p:sp>
        <p:sp>
          <p:nvSpPr>
            <p:cNvPr id="8" name="Frihandsfigur 5">
              <a:extLst>
                <a:ext uri="{FF2B5EF4-FFF2-40B4-BE49-F238E27FC236}">
                  <a16:creationId xmlns:a16="http://schemas.microsoft.com/office/drawing/2014/main" id="{5C1923BB-6EA2-E3C4-AF86-97A984BB8C5B}"/>
                </a:ext>
              </a:extLst>
            </p:cNvPr>
            <p:cNvSpPr/>
            <p:nvPr/>
          </p:nvSpPr>
          <p:spPr>
            <a:xfrm rot="-5116132">
              <a:off x="9537055" y="6310579"/>
              <a:ext cx="463078" cy="463185"/>
            </a:xfrm>
            <a:custGeom>
              <a:avLst/>
              <a:gdLst>
                <a:gd name="connsiteX0" fmla="*/ 463079 w 463078"/>
                <a:gd name="connsiteY0" fmla="*/ 231593 h 463185"/>
                <a:gd name="connsiteX1" fmla="*/ 231540 w 463078"/>
                <a:gd name="connsiteY1" fmla="*/ 463186 h 463185"/>
                <a:gd name="connsiteX2" fmla="*/ 2 w 463078"/>
                <a:gd name="connsiteY2" fmla="*/ 231593 h 463185"/>
                <a:gd name="connsiteX3" fmla="*/ 231540 w 463078"/>
                <a:gd name="connsiteY3" fmla="*/ 0 h 463185"/>
                <a:gd name="connsiteX4" fmla="*/ 463079 w 463078"/>
                <a:gd name="connsiteY4" fmla="*/ 231593 h 4631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078" h="463185">
                  <a:moveTo>
                    <a:pt x="463079" y="231593"/>
                  </a:moveTo>
                  <a:cubicBezTo>
                    <a:pt x="463079" y="359498"/>
                    <a:pt x="359415" y="463186"/>
                    <a:pt x="231540" y="463186"/>
                  </a:cubicBezTo>
                  <a:cubicBezTo>
                    <a:pt x="103665" y="463186"/>
                    <a:pt x="2" y="359498"/>
                    <a:pt x="2" y="231593"/>
                  </a:cubicBezTo>
                  <a:cubicBezTo>
                    <a:pt x="2" y="103688"/>
                    <a:pt x="103665" y="0"/>
                    <a:pt x="231540" y="0"/>
                  </a:cubicBezTo>
                  <a:cubicBezTo>
                    <a:pt x="359415" y="0"/>
                    <a:pt x="463079" y="103687"/>
                    <a:pt x="463079" y="231593"/>
                  </a:cubicBezTo>
                  <a:close/>
                </a:path>
              </a:pathLst>
            </a:custGeom>
            <a:grpFill/>
            <a:ln w="22919" cap="flat">
              <a:noFill/>
              <a:prstDash val="solid"/>
              <a:miter/>
            </a:ln>
          </p:spPr>
          <p:txBody>
            <a:bodyPr rtlCol="0" anchor="ctr"/>
            <a:lstStyle/>
            <a:p>
              <a:endParaRPr lang="sv-SE"/>
            </a:p>
          </p:txBody>
        </p:sp>
        <p:sp>
          <p:nvSpPr>
            <p:cNvPr id="9" name="Frihandsfigur 6">
              <a:extLst>
                <a:ext uri="{FF2B5EF4-FFF2-40B4-BE49-F238E27FC236}">
                  <a16:creationId xmlns:a16="http://schemas.microsoft.com/office/drawing/2014/main" id="{5603C3F0-AAC5-D88F-BC43-2A6F060BF162}"/>
                </a:ext>
              </a:extLst>
            </p:cNvPr>
            <p:cNvSpPr/>
            <p:nvPr/>
          </p:nvSpPr>
          <p:spPr>
            <a:xfrm>
              <a:off x="5243842" y="6311906"/>
              <a:ext cx="463073" cy="463181"/>
            </a:xfrm>
            <a:custGeom>
              <a:avLst/>
              <a:gdLst>
                <a:gd name="connsiteX0" fmla="*/ 231537 w 463073"/>
                <a:gd name="connsiteY0" fmla="*/ 0 h 463181"/>
                <a:gd name="connsiteX1" fmla="*/ 0 w 463073"/>
                <a:gd name="connsiteY1" fmla="*/ 231591 h 463181"/>
                <a:gd name="connsiteX2" fmla="*/ 231537 w 463073"/>
                <a:gd name="connsiteY2" fmla="*/ 463182 h 463181"/>
                <a:gd name="connsiteX3" fmla="*/ 463074 w 463073"/>
                <a:gd name="connsiteY3" fmla="*/ 231591 h 463181"/>
                <a:gd name="connsiteX4" fmla="*/ 231537 w 463073"/>
                <a:gd name="connsiteY4" fmla="*/ 0 h 4631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073" h="463181">
                  <a:moveTo>
                    <a:pt x="231537" y="0"/>
                  </a:moveTo>
                  <a:cubicBezTo>
                    <a:pt x="103160" y="0"/>
                    <a:pt x="0" y="103184"/>
                    <a:pt x="0" y="231591"/>
                  </a:cubicBezTo>
                  <a:cubicBezTo>
                    <a:pt x="0" y="359998"/>
                    <a:pt x="103160" y="463182"/>
                    <a:pt x="231537" y="463182"/>
                  </a:cubicBezTo>
                  <a:cubicBezTo>
                    <a:pt x="359913" y="463182"/>
                    <a:pt x="463074" y="359998"/>
                    <a:pt x="463074" y="231591"/>
                  </a:cubicBezTo>
                  <a:cubicBezTo>
                    <a:pt x="463074" y="103184"/>
                    <a:pt x="359913" y="0"/>
                    <a:pt x="231537" y="0"/>
                  </a:cubicBezTo>
                  <a:close/>
                </a:path>
              </a:pathLst>
            </a:custGeom>
            <a:grpFill/>
            <a:ln w="22919" cap="flat">
              <a:noFill/>
              <a:prstDash val="solid"/>
              <a:miter/>
            </a:ln>
          </p:spPr>
          <p:txBody>
            <a:bodyPr rtlCol="0" anchor="ctr"/>
            <a:lstStyle/>
            <a:p>
              <a:endParaRPr lang="sv-SE"/>
            </a:p>
          </p:txBody>
        </p:sp>
        <p:sp>
          <p:nvSpPr>
            <p:cNvPr id="10" name="Frihandsfigur 7">
              <a:extLst>
                <a:ext uri="{FF2B5EF4-FFF2-40B4-BE49-F238E27FC236}">
                  <a16:creationId xmlns:a16="http://schemas.microsoft.com/office/drawing/2014/main" id="{B1C352A1-CCBF-4C5C-F156-7DBF2636A148}"/>
                </a:ext>
              </a:extLst>
            </p:cNvPr>
            <p:cNvSpPr/>
            <p:nvPr/>
          </p:nvSpPr>
          <p:spPr>
            <a:xfrm rot="-171312">
              <a:off x="950364" y="6309872"/>
              <a:ext cx="463093" cy="463201"/>
            </a:xfrm>
            <a:custGeom>
              <a:avLst/>
              <a:gdLst>
                <a:gd name="connsiteX0" fmla="*/ 463094 w 463093"/>
                <a:gd name="connsiteY0" fmla="*/ 231601 h 463201"/>
                <a:gd name="connsiteX1" fmla="*/ 231547 w 463093"/>
                <a:gd name="connsiteY1" fmla="*/ 463202 h 463201"/>
                <a:gd name="connsiteX2" fmla="*/ -1 w 463093"/>
                <a:gd name="connsiteY2" fmla="*/ 231601 h 463201"/>
                <a:gd name="connsiteX3" fmla="*/ 231547 w 463093"/>
                <a:gd name="connsiteY3" fmla="*/ 0 h 463201"/>
                <a:gd name="connsiteX4" fmla="*/ 463094 w 463093"/>
                <a:gd name="connsiteY4" fmla="*/ 231601 h 463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093" h="463201">
                  <a:moveTo>
                    <a:pt x="463094" y="231601"/>
                  </a:moveTo>
                  <a:cubicBezTo>
                    <a:pt x="463094" y="359510"/>
                    <a:pt x="359427" y="463202"/>
                    <a:pt x="231547" y="463202"/>
                  </a:cubicBezTo>
                  <a:cubicBezTo>
                    <a:pt x="103667" y="463202"/>
                    <a:pt x="-1" y="359511"/>
                    <a:pt x="-1" y="231601"/>
                  </a:cubicBezTo>
                  <a:cubicBezTo>
                    <a:pt x="-1" y="103692"/>
                    <a:pt x="103666" y="0"/>
                    <a:pt x="231547" y="0"/>
                  </a:cubicBezTo>
                  <a:cubicBezTo>
                    <a:pt x="359426" y="0"/>
                    <a:pt x="463094" y="103691"/>
                    <a:pt x="463094" y="231601"/>
                  </a:cubicBezTo>
                  <a:close/>
                </a:path>
              </a:pathLst>
            </a:custGeom>
            <a:grpFill/>
            <a:ln w="22920" cap="flat">
              <a:noFill/>
              <a:prstDash val="solid"/>
              <a:miter/>
            </a:ln>
          </p:spPr>
          <p:txBody>
            <a:bodyPr rtlCol="0" anchor="ctr"/>
            <a:lstStyle/>
            <a:p>
              <a:endParaRPr lang="sv-SE"/>
            </a:p>
          </p:txBody>
        </p:sp>
        <p:sp>
          <p:nvSpPr>
            <p:cNvPr id="11" name="Frihandsfigur 8">
              <a:extLst>
                <a:ext uri="{FF2B5EF4-FFF2-40B4-BE49-F238E27FC236}">
                  <a16:creationId xmlns:a16="http://schemas.microsoft.com/office/drawing/2014/main" id="{6F590563-3E3A-65D1-97EE-3A7D89CC20D7}"/>
                </a:ext>
              </a:extLst>
            </p:cNvPr>
            <p:cNvSpPr/>
            <p:nvPr/>
          </p:nvSpPr>
          <p:spPr>
            <a:xfrm rot="-213744">
              <a:off x="-4416515" y="6309796"/>
              <a:ext cx="463089" cy="463197"/>
            </a:xfrm>
            <a:custGeom>
              <a:avLst/>
              <a:gdLst>
                <a:gd name="connsiteX0" fmla="*/ 463090 w 463089"/>
                <a:gd name="connsiteY0" fmla="*/ 231599 h 463197"/>
                <a:gd name="connsiteX1" fmla="*/ 231545 w 463089"/>
                <a:gd name="connsiteY1" fmla="*/ 463197 h 463197"/>
                <a:gd name="connsiteX2" fmla="*/ 0 w 463089"/>
                <a:gd name="connsiteY2" fmla="*/ 231599 h 463197"/>
                <a:gd name="connsiteX3" fmla="*/ 231545 w 463089"/>
                <a:gd name="connsiteY3" fmla="*/ 0 h 463197"/>
                <a:gd name="connsiteX4" fmla="*/ 463090 w 463089"/>
                <a:gd name="connsiteY4" fmla="*/ 231599 h 4631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089" h="463197">
                  <a:moveTo>
                    <a:pt x="463090" y="231599"/>
                  </a:moveTo>
                  <a:cubicBezTo>
                    <a:pt x="463090" y="359507"/>
                    <a:pt x="359423" y="463197"/>
                    <a:pt x="231545" y="463197"/>
                  </a:cubicBezTo>
                  <a:cubicBezTo>
                    <a:pt x="103666" y="463197"/>
                    <a:pt x="0" y="359507"/>
                    <a:pt x="0" y="231599"/>
                  </a:cubicBezTo>
                  <a:cubicBezTo>
                    <a:pt x="0" y="103691"/>
                    <a:pt x="103666" y="0"/>
                    <a:pt x="231545" y="0"/>
                  </a:cubicBezTo>
                  <a:cubicBezTo>
                    <a:pt x="359424" y="0"/>
                    <a:pt x="463090" y="103690"/>
                    <a:pt x="463090" y="231599"/>
                  </a:cubicBezTo>
                  <a:close/>
                </a:path>
              </a:pathLst>
            </a:custGeom>
            <a:grpFill/>
            <a:ln w="22920" cap="flat">
              <a:noFill/>
              <a:prstDash val="solid"/>
              <a:miter/>
            </a:ln>
          </p:spPr>
          <p:txBody>
            <a:bodyPr rtlCol="0" anchor="ctr"/>
            <a:lstStyle/>
            <a:p>
              <a:endParaRPr lang="sv-SE"/>
            </a:p>
          </p:txBody>
        </p:sp>
      </p:grpSp>
    </p:spTree>
    <p:extLst>
      <p:ext uri="{BB962C8B-B14F-4D97-AF65-F5344CB8AC3E}">
        <p14:creationId xmlns:p14="http://schemas.microsoft.com/office/powerpoint/2010/main" val="4260715259"/>
      </p:ext>
    </p:extLst>
  </p:cSld>
  <p:clrMapOvr>
    <a:masterClrMapping/>
  </p:clrMapOvr>
</p:sld>
</file>

<file path=ppt/theme/theme1.xml><?xml version="1.0" encoding="utf-8"?>
<a:theme xmlns:a="http://schemas.openxmlformats.org/drawingml/2006/main" name="Office-tema">
  <a:themeElements>
    <a:clrScheme name="MistraSAMS">
      <a:dk1>
        <a:srgbClr val="000000"/>
      </a:dk1>
      <a:lt1>
        <a:srgbClr val="FFFFFF"/>
      </a:lt1>
      <a:dk2>
        <a:srgbClr val="185147"/>
      </a:dk2>
      <a:lt2>
        <a:srgbClr val="E9F3DF"/>
      </a:lt2>
      <a:accent1>
        <a:srgbClr val="008358"/>
      </a:accent1>
      <a:accent2>
        <a:srgbClr val="2A2856"/>
      </a:accent2>
      <a:accent3>
        <a:srgbClr val="E89AA5"/>
      </a:accent3>
      <a:accent4>
        <a:srgbClr val="F9DEE1"/>
      </a:accent4>
      <a:accent5>
        <a:srgbClr val="F9B241"/>
      </a:accent5>
      <a:accent6>
        <a:srgbClr val="F8F6F2"/>
      </a:accent6>
      <a:hlink>
        <a:srgbClr val="008358"/>
      </a:hlink>
      <a:folHlink>
        <a:srgbClr val="75151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8" id="{06D07ED1-AAFE-C441-B488-4692ADA936E9}" vid="{C7FB14D8-C6E4-C149-9E13-CACE429FF0A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85592D4F18882048AFD7B7E000742159" ma:contentTypeVersion="18" ma:contentTypeDescription="Skapa ett nytt dokument." ma:contentTypeScope="" ma:versionID="35921dd61cd37bc813d5995c5c0c2cb5">
  <xsd:schema xmlns:xsd="http://www.w3.org/2001/XMLSchema" xmlns:xs="http://www.w3.org/2001/XMLSchema" xmlns:p="http://schemas.microsoft.com/office/2006/metadata/properties" xmlns:ns2="bff71ac5-ff26-4803-923d-f27471e80312" xmlns:ns3="8bcc1746-7405-4986-8238-26f3efe98e80" targetNamespace="http://schemas.microsoft.com/office/2006/metadata/properties" ma:root="true" ma:fieldsID="e30f170486404b592c3dee81c1e8c892" ns2:_="" ns3:_="">
    <xsd:import namespace="bff71ac5-ff26-4803-923d-f27471e80312"/>
    <xsd:import namespace="8bcc1746-7405-4986-8238-26f3efe98e80"/>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LengthInSeconds" minOccurs="0"/>
                <xsd:element ref="ns2:lcf76f155ced4ddcb4097134ff3c332f" minOccurs="0"/>
                <xsd:element ref="ns3:TaxCatchAll" minOccurs="0"/>
                <xsd:element ref="ns3:SharedWithUsers" minOccurs="0"/>
                <xsd:element ref="ns3:SharedWithDetails" minOccurs="0"/>
                <xsd:element ref="ns2:MediaServiceLocation"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f71ac5-ff26-4803-923d-f27471e8031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Bildmarkeringar" ma:readOnly="false" ma:fieldId="{5cf76f15-5ced-4ddc-b409-7134ff3c332f}" ma:taxonomyMulti="true" ma:sspId="93a65192-9734-4a36-9c54-dd0325533d75" ma:termSetId="09814cd3-568e-fe90-9814-8d621ff8fb84" ma:anchorId="fba54fb3-c3e1-fe81-a776-ca4b69148c4d" ma:open="true" ma:isKeyword="false">
      <xsd:complexType>
        <xsd:sequence>
          <xsd:element ref="pc:Terms" minOccurs="0" maxOccurs="1"/>
        </xsd:sequence>
      </xsd:complexType>
    </xsd:element>
    <xsd:element name="MediaServiceLocation" ma:index="22" nillable="true" ma:displayName="Location" ma:internalName="MediaServiceLocation"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bcc1746-7405-4986-8238-26f3efe98e80"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e4b47bed-d67b-4134-8eba-1e7d189efc28}" ma:internalName="TaxCatchAll" ma:showField="CatchAllData" ma:web="8bcc1746-7405-4986-8238-26f3efe98e80">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8bcc1746-7405-4986-8238-26f3efe98e80" xsi:nil="true"/>
    <lcf76f155ced4ddcb4097134ff3c332f xmlns="bff71ac5-ff26-4803-923d-f27471e80312">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D13C0D5-73A9-4588-9114-2E9CC85291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f71ac5-ff26-4803-923d-f27471e80312"/>
    <ds:schemaRef ds:uri="8bcc1746-7405-4986-8238-26f3efe98e8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7E3E1A-0E60-4478-AF8F-7BEA0AD85981}">
  <ds:schemaRefs>
    <ds:schemaRef ds:uri="http://purl.org/dc/dcmitype/"/>
    <ds:schemaRef ds:uri="http://www.w3.org/XML/1998/namespace"/>
    <ds:schemaRef ds:uri="8bcc1746-7405-4986-8238-26f3efe98e80"/>
    <ds:schemaRef ds:uri="http://purl.org/dc/terms/"/>
    <ds:schemaRef ds:uri="http://schemas.microsoft.com/office/2006/metadata/properties"/>
    <ds:schemaRef ds:uri="http://purl.org/dc/elements/1.1/"/>
    <ds:schemaRef ds:uri="http://schemas.microsoft.com/office/2006/documentManagement/types"/>
    <ds:schemaRef ds:uri="http://schemas.openxmlformats.org/package/2006/metadata/core-properties"/>
    <ds:schemaRef ds:uri="http://schemas.microsoft.com/office/infopath/2007/PartnerControls"/>
    <ds:schemaRef ds:uri="bff71ac5-ff26-4803-923d-f27471e80312"/>
  </ds:schemaRefs>
</ds:datastoreItem>
</file>

<file path=customXml/itemProps3.xml><?xml version="1.0" encoding="utf-8"?>
<ds:datastoreItem xmlns:ds="http://schemas.openxmlformats.org/officeDocument/2006/customXml" ds:itemID="{7AA58124-F684-4F33-8ED0-5CAB182A6D4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MistraSAMS_mall1</Template>
  <TotalTime>10635</TotalTime>
  <Words>1460</Words>
  <Application>Microsoft Office PowerPoint</Application>
  <PresentationFormat>Widescreen</PresentationFormat>
  <Paragraphs>96</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Aptos</vt:lpstr>
      <vt:lpstr>Arial</vt:lpstr>
      <vt:lpstr>RecifeTextWeb</vt:lpstr>
      <vt:lpstr>Wingdings</vt:lpstr>
      <vt:lpstr>Office-tema</vt:lpstr>
      <vt:lpstr>Experimentation  and the role of munipalities</vt:lpstr>
      <vt:lpstr>Experiments…</vt:lpstr>
      <vt:lpstr>PowerPoint Presentation</vt:lpstr>
      <vt:lpstr>1.  Put technology in the back seat </vt:lpstr>
      <vt:lpstr>2.  See experiments as one tool within the bigger picture</vt:lpstr>
      <vt:lpstr>3.  Engage actively to secure learning </vt:lpstr>
      <vt:lpstr>4.  Put context at the forefront </vt:lpstr>
      <vt:lpstr>5.  Establish clear goals for public participation</vt:lpstr>
      <vt:lpstr>Looking forwards…</vt:lpstr>
      <vt:lpstr>Thank you</vt:lpstr>
    </vt:vector>
  </TitlesOfParts>
  <Company>KTH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Climate demands on transport systems</dc:title>
  <dc:creator>Magnus Atterfors</dc:creator>
  <cp:lastModifiedBy>Magnus Atterfors</cp:lastModifiedBy>
  <cp:revision>292</cp:revision>
  <dcterms:created xsi:type="dcterms:W3CDTF">2024-08-27T13:08:22Z</dcterms:created>
  <dcterms:modified xsi:type="dcterms:W3CDTF">2024-10-03T10:10:08Z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0x01010085592D4F18882048AFD7B7E000742159</vt:lpwstr>
  </property>
  <property fmtid="{D5CDD505-2E9C-101B-9397-08002B2CF9AE}" pid="3" name="MediaServiceImageTags">
    <vt:lpwstr/>
  </property>
</Properties>
</file>