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</p:sldMasterIdLst>
  <p:notesMasterIdLst>
    <p:notesMasterId r:id="rId12"/>
  </p:notesMasterIdLst>
  <p:sldIdLst>
    <p:sldId id="2147328521" r:id="rId5"/>
    <p:sldId id="2147328518" r:id="rId6"/>
    <p:sldId id="259" r:id="rId7"/>
    <p:sldId id="2147328519" r:id="rId8"/>
    <p:sldId id="263" r:id="rId9"/>
    <p:sldId id="262" r:id="rId10"/>
    <p:sldId id="285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5DCB3A4-A367-404E-B965-B5AC6FA42EE5}">
          <p14:sldIdLst/>
        </p14:section>
        <p14:section name="Untitled Section" id="{B4413B71-96FB-41B7-A586-6353591076C1}">
          <p14:sldIdLst>
            <p14:sldId id="2147328521"/>
            <p14:sldId id="2147328518"/>
            <p14:sldId id="259"/>
            <p14:sldId id="2147328519"/>
            <p14:sldId id="263"/>
            <p14:sldId id="262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3DF"/>
    <a:srgbClr val="185147"/>
    <a:srgbClr val="3D6424"/>
    <a:srgbClr val="FFF3DE"/>
    <a:srgbClr val="B36E01"/>
    <a:srgbClr val="751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3" autoAdjust="0"/>
    <p:restoredTop sz="86629"/>
  </p:normalViewPr>
  <p:slideViewPr>
    <p:cSldViewPr snapToGrid="0">
      <p:cViewPr varScale="1">
        <p:scale>
          <a:sx n="134" d="100"/>
          <a:sy n="134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75C57-6DAA-8C4D-8ECE-195D59CBF2A0}" type="datetimeFigureOut">
              <a:rPr lang="en-GB" smtClean="0"/>
              <a:t>03/10/2024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EF64-99A2-044D-927E-C6B0FA5D4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12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D0CEB-BFEE-48B3-9C98-D5B131971A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829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Skriv huvudpoängen kort – och sen kan jag säga resten.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D0CEB-BFEE-48B3-9C98-D5B131971A8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959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dirty="0"/>
          </a:p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D0CEB-BFEE-48B3-9C98-D5B131971A8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090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D0CEB-BFEE-48B3-9C98-D5B131971A8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938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D0CEB-BFEE-48B3-9C98-D5B131971A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186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5D0CEB-BFEE-48B3-9C98-D5B131971A8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868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F55849-2DAF-482A-9850-EFD5C8B9D44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5442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ljusgrö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31C6C-ECE1-5195-D8E5-AD1072647C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455516"/>
            <a:ext cx="9144000" cy="2360834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Titel/rubrik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687666-4DC6-BE0D-001E-E728E7E1BC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59251"/>
            <a:ext cx="9144000" cy="151425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DDF6F-322F-5ACC-CC28-818731FB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C90DB-B0F6-1BD2-E989-1F46F22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D709-3B1A-3CCE-3AF8-2A1C10B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041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diagr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78EB8535-06B7-798A-8086-4B0C43524D7E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diagram 8">
            <a:extLst>
              <a:ext uri="{FF2B5EF4-FFF2-40B4-BE49-F238E27FC236}">
                <a16:creationId xmlns:a16="http://schemas.microsoft.com/office/drawing/2014/main" id="{878419F7-AF05-001D-0EA2-CE0CD9B1D863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6599274" y="1347788"/>
            <a:ext cx="5128438" cy="4938712"/>
          </a:xfrm>
          <a:solidFill>
            <a:schemeClr val="accent6"/>
          </a:solidFill>
        </p:spPr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på ikonen för diagram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687666-4DC6-BE0D-001E-E728E7E1B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788" y="2927498"/>
            <a:ext cx="4901793" cy="3359001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DDF6F-322F-5ACC-CC28-818731FB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C90DB-B0F6-1BD2-E989-1F46F22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D709-3B1A-3CCE-3AF8-2A1C10B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t>‹#›</a:t>
            </a:fld>
            <a:endParaRPr lang="sv-SE"/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FFCEF7B8-14CC-FCB7-FAD2-00F4A93159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31534" y="14968"/>
            <a:ext cx="1875405" cy="1325563"/>
          </a:xfrm>
          <a:prstGeom prst="rect">
            <a:avLst/>
          </a:prstGeom>
        </p:spPr>
      </p:pic>
      <p:sp>
        <p:nvSpPr>
          <p:cNvPr id="13" name="Rubrik 1">
            <a:extLst>
              <a:ext uri="{FF2B5EF4-FFF2-40B4-BE49-F238E27FC236}">
                <a16:creationId xmlns:a16="http://schemas.microsoft.com/office/drawing/2014/main" id="{480FAA40-8FBC-DB8B-87E5-2CB2CF0AD4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8" y="1098693"/>
            <a:ext cx="4901793" cy="1633022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34848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abe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78EB8535-06B7-798A-8086-4B0C43524D7E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687666-4DC6-BE0D-001E-E728E7E1B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788" y="2927498"/>
            <a:ext cx="4901793" cy="3359001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DDF6F-322F-5ACC-CC28-818731FB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C90DB-B0F6-1BD2-E989-1F46F22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D709-3B1A-3CCE-3AF8-2A1C10B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t>‹#›</a:t>
            </a:fld>
            <a:endParaRPr lang="sv-SE"/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FFCEF7B8-14CC-FCB7-FAD2-00F4A93159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31534" y="14968"/>
            <a:ext cx="1875405" cy="1325563"/>
          </a:xfrm>
          <a:prstGeom prst="rect">
            <a:avLst/>
          </a:prstGeom>
        </p:spPr>
      </p:pic>
      <p:sp>
        <p:nvSpPr>
          <p:cNvPr id="12" name="Platshållare för tabell 7">
            <a:extLst>
              <a:ext uri="{FF2B5EF4-FFF2-40B4-BE49-F238E27FC236}">
                <a16:creationId xmlns:a16="http://schemas.microsoft.com/office/drawing/2014/main" id="{6CE066D2-88E9-4137-D7EB-872CCB58DECE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6599274" y="1355500"/>
            <a:ext cx="5128438" cy="4931000"/>
          </a:xfrm>
        </p:spPr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på ikonen för tabell</a:t>
            </a:r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634876B6-3381-1043-D246-FF67DFC584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8" y="1098693"/>
            <a:ext cx="4901793" cy="1633022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473566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C78204-3B20-27B9-9CB6-38A9231F85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347788"/>
            <a:ext cx="8977312" cy="1383923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C8597D-CC99-4FB2-7E4C-4A948E81B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9788" y="2925763"/>
            <a:ext cx="5141912" cy="336073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3C4D4F1-0FE3-2630-59F8-3CFD6812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ED66EF-1D46-D9D4-4C5E-8E6370E30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0DEB07C-36A6-3DF0-23A6-816002F5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3">
            <a:extLst>
              <a:ext uri="{FF2B5EF4-FFF2-40B4-BE49-F238E27FC236}">
                <a16:creationId xmlns:a16="http://schemas.microsoft.com/office/drawing/2014/main" id="{4FEE2081-2278-065A-BAD3-22DAB5AFA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92886" y="2925762"/>
            <a:ext cx="5141912" cy="33607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590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C78204-3B20-27B9-9CB6-38A9231F85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347788"/>
            <a:ext cx="8977312" cy="1383923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C8597D-CC99-4FB2-7E4C-4A948E81B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9788" y="2925762"/>
            <a:ext cx="5141912" cy="33607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3C4D4F1-0FE3-2630-59F8-3CFD6812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ED66EF-1D46-D9D4-4C5E-8E6370E30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0DEB07C-36A6-3DF0-23A6-816002F5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7">
            <a:extLst>
              <a:ext uri="{FF2B5EF4-FFF2-40B4-BE49-F238E27FC236}">
                <a16:creationId xmlns:a16="http://schemas.microsoft.com/office/drawing/2014/main" id="{BB1630E0-D7C2-E231-697C-981BDA687A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92886" y="2925762"/>
            <a:ext cx="5141913" cy="3360738"/>
          </a:xfrm>
          <a:solidFill>
            <a:schemeClr val="accent6"/>
          </a:solidFill>
        </p:spPr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på ikonen eller dra och släpp en bild</a:t>
            </a:r>
          </a:p>
        </p:txBody>
      </p:sp>
    </p:spTree>
    <p:extLst>
      <p:ext uri="{BB962C8B-B14F-4D97-AF65-F5344CB8AC3E}">
        <p14:creationId xmlns:p14="http://schemas.microsoft.com/office/powerpoint/2010/main" val="2991952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diagram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C78204-3B20-27B9-9CB6-38A9231F85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347788"/>
            <a:ext cx="8977312" cy="1383929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C8597D-CC99-4FB2-7E4C-4A948E81B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9788" y="2925762"/>
            <a:ext cx="5141912" cy="33607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3C4D4F1-0FE3-2630-59F8-3CFD6812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ED66EF-1D46-D9D4-4C5E-8E6370E30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0DEB07C-36A6-3DF0-23A6-816002F5E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iagram 8">
            <a:extLst>
              <a:ext uri="{FF2B5EF4-FFF2-40B4-BE49-F238E27FC236}">
                <a16:creationId xmlns:a16="http://schemas.microsoft.com/office/drawing/2014/main" id="{23EE1C31-89EF-4065-2414-F108DE35E7DD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6600824" y="2925763"/>
            <a:ext cx="5126887" cy="3360736"/>
          </a:xfrm>
          <a:solidFill>
            <a:schemeClr val="accent6"/>
          </a:solidFill>
        </p:spPr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på ikonen för diagram</a:t>
            </a:r>
          </a:p>
        </p:txBody>
      </p:sp>
    </p:spTree>
    <p:extLst>
      <p:ext uri="{BB962C8B-B14F-4D97-AF65-F5344CB8AC3E}">
        <p14:creationId xmlns:p14="http://schemas.microsoft.com/office/powerpoint/2010/main" val="3210360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tar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31C6C-ECE1-5195-D8E5-AD1072647C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8" y="1347788"/>
            <a:ext cx="3224212" cy="1404716"/>
          </a:xfrm>
        </p:spPr>
        <p:txBody>
          <a:bodyPr anchor="b"/>
          <a:lstStyle>
            <a:lvl1pPr algn="l"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1.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687666-4DC6-BE0D-001E-E728E7E1BC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92599" y="2057234"/>
            <a:ext cx="7435113" cy="4011133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4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Kapitel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DDF6F-322F-5ACC-CC28-818731FB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C90DB-B0F6-1BD2-E989-1F46F22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D709-3B1A-3CCE-3AF8-2A1C10B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5435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mörkgrö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EEE6BF-40A1-BE9D-0F0B-D6DB1CD727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90687"/>
            <a:ext cx="10515600" cy="3360738"/>
          </a:xfrm>
        </p:spPr>
        <p:txBody>
          <a:bodyPr anchor="ctr"/>
          <a:lstStyle>
            <a:lvl1pPr algn="ctr">
              <a:defRPr sz="48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Stor text eller citat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65BDBE-9B48-4AA0-02F0-C53D9DD1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684D6DF-A1D6-E4C6-3900-23C8F0853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7E37F41-D7D2-B735-2387-28FC9D68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6" name="Bild 5">
            <a:extLst>
              <a:ext uri="{FF2B5EF4-FFF2-40B4-BE49-F238E27FC236}">
                <a16:creationId xmlns:a16="http://schemas.microsoft.com/office/drawing/2014/main" id="{2D81C8C8-A85C-65F9-60E9-EC49D3CB54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31534" y="14968"/>
            <a:ext cx="1875404" cy="1325563"/>
          </a:xfrm>
          <a:prstGeom prst="rect">
            <a:avLst/>
          </a:prstGeom>
        </p:spPr>
      </p:pic>
      <p:grpSp>
        <p:nvGrpSpPr>
          <p:cNvPr id="9" name="Bild 7">
            <a:extLst>
              <a:ext uri="{FF2B5EF4-FFF2-40B4-BE49-F238E27FC236}">
                <a16:creationId xmlns:a16="http://schemas.microsoft.com/office/drawing/2014/main" id="{F921D86A-1341-67E0-D02F-B8295A134C72}"/>
              </a:ext>
            </a:extLst>
          </p:cNvPr>
          <p:cNvGrpSpPr/>
          <p:nvPr/>
        </p:nvGrpSpPr>
        <p:grpSpPr>
          <a:xfrm rot="2700000">
            <a:off x="-4430455" y="5332941"/>
            <a:ext cx="14448897" cy="2155402"/>
            <a:chOff x="-4430455" y="5465796"/>
            <a:chExt cx="14448897" cy="2155402"/>
          </a:xfrm>
          <a:solidFill>
            <a:schemeClr val="accent1"/>
          </a:solidFill>
        </p:grpSpPr>
        <p:sp>
          <p:nvSpPr>
            <p:cNvPr id="10" name="Frihandsfigur 9">
              <a:extLst>
                <a:ext uri="{FF2B5EF4-FFF2-40B4-BE49-F238E27FC236}">
                  <a16:creationId xmlns:a16="http://schemas.microsoft.com/office/drawing/2014/main" id="{5BEF4E04-2462-7A90-D1AB-C2AAB431FAC6}"/>
                </a:ext>
              </a:extLst>
            </p:cNvPr>
            <p:cNvSpPr/>
            <p:nvPr/>
          </p:nvSpPr>
          <p:spPr>
            <a:xfrm>
              <a:off x="-4405078" y="5465796"/>
              <a:ext cx="5804482" cy="2155402"/>
            </a:xfrm>
            <a:custGeom>
              <a:avLst/>
              <a:gdLst>
                <a:gd name="connsiteX0" fmla="*/ 5050266 w 5804482"/>
                <a:gd name="connsiteY0" fmla="*/ 1715150 h 2155402"/>
                <a:gd name="connsiteX1" fmla="*/ 4733909 w 5804482"/>
                <a:gd name="connsiteY1" fmla="*/ 1398719 h 2155402"/>
                <a:gd name="connsiteX2" fmla="*/ 4733909 w 5804482"/>
                <a:gd name="connsiteY2" fmla="*/ 756684 h 2155402"/>
                <a:gd name="connsiteX3" fmla="*/ 3977400 w 5804482"/>
                <a:gd name="connsiteY3" fmla="*/ 0 h 2155402"/>
                <a:gd name="connsiteX4" fmla="*/ 3220892 w 5804482"/>
                <a:gd name="connsiteY4" fmla="*/ 756684 h 2155402"/>
                <a:gd name="connsiteX5" fmla="*/ 3220892 w 5804482"/>
                <a:gd name="connsiteY5" fmla="*/ 1398719 h 2155402"/>
                <a:gd name="connsiteX6" fmla="*/ 2904534 w 5804482"/>
                <a:gd name="connsiteY6" fmla="*/ 1715150 h 2155402"/>
                <a:gd name="connsiteX7" fmla="*/ 2588175 w 5804482"/>
                <a:gd name="connsiteY7" fmla="*/ 1398719 h 2155402"/>
                <a:gd name="connsiteX8" fmla="*/ 2588175 w 5804482"/>
                <a:gd name="connsiteY8" fmla="*/ 756684 h 2155402"/>
                <a:gd name="connsiteX9" fmla="*/ 1831667 w 5804482"/>
                <a:gd name="connsiteY9" fmla="*/ 0 h 2155402"/>
                <a:gd name="connsiteX10" fmla="*/ 1075159 w 5804482"/>
                <a:gd name="connsiteY10" fmla="*/ 756684 h 2155402"/>
                <a:gd name="connsiteX11" fmla="*/ 1075159 w 5804482"/>
                <a:gd name="connsiteY11" fmla="*/ 1398719 h 2155402"/>
                <a:gd name="connsiteX12" fmla="*/ 758801 w 5804482"/>
                <a:gd name="connsiteY12" fmla="*/ 1715150 h 2155402"/>
                <a:gd name="connsiteX13" fmla="*/ 442443 w 5804482"/>
                <a:gd name="connsiteY13" fmla="*/ 1398719 h 2155402"/>
                <a:gd name="connsiteX14" fmla="*/ 0 w 5804482"/>
                <a:gd name="connsiteY14" fmla="*/ 1398719 h 2155402"/>
                <a:gd name="connsiteX15" fmla="*/ 756508 w 5804482"/>
                <a:gd name="connsiteY15" fmla="*/ 2155402 h 2155402"/>
                <a:gd name="connsiteX16" fmla="*/ 1513017 w 5804482"/>
                <a:gd name="connsiteY16" fmla="*/ 1398719 h 2155402"/>
                <a:gd name="connsiteX17" fmla="*/ 1513017 w 5804482"/>
                <a:gd name="connsiteY17" fmla="*/ 756684 h 2155402"/>
                <a:gd name="connsiteX18" fmla="*/ 1829375 w 5804482"/>
                <a:gd name="connsiteY18" fmla="*/ 440252 h 2155402"/>
                <a:gd name="connsiteX19" fmla="*/ 2145733 w 5804482"/>
                <a:gd name="connsiteY19" fmla="*/ 756684 h 2155402"/>
                <a:gd name="connsiteX20" fmla="*/ 2145733 w 5804482"/>
                <a:gd name="connsiteY20" fmla="*/ 1398719 h 2155402"/>
                <a:gd name="connsiteX21" fmla="*/ 2902241 w 5804482"/>
                <a:gd name="connsiteY21" fmla="*/ 2155402 h 2155402"/>
                <a:gd name="connsiteX22" fmla="*/ 3658750 w 5804482"/>
                <a:gd name="connsiteY22" fmla="*/ 1398719 h 2155402"/>
                <a:gd name="connsiteX23" fmla="*/ 3658750 w 5804482"/>
                <a:gd name="connsiteY23" fmla="*/ 756684 h 2155402"/>
                <a:gd name="connsiteX24" fmla="*/ 3975107 w 5804482"/>
                <a:gd name="connsiteY24" fmla="*/ 440252 h 2155402"/>
                <a:gd name="connsiteX25" fmla="*/ 4291466 w 5804482"/>
                <a:gd name="connsiteY25" fmla="*/ 756684 h 2155402"/>
                <a:gd name="connsiteX26" fmla="*/ 4291466 w 5804482"/>
                <a:gd name="connsiteY26" fmla="*/ 1398719 h 2155402"/>
                <a:gd name="connsiteX27" fmla="*/ 5047974 w 5804482"/>
                <a:gd name="connsiteY27" fmla="*/ 2155402 h 2155402"/>
                <a:gd name="connsiteX28" fmla="*/ 5804483 w 5804482"/>
                <a:gd name="connsiteY28" fmla="*/ 1398719 h 2155402"/>
                <a:gd name="connsiteX29" fmla="*/ 5366625 w 5804482"/>
                <a:gd name="connsiteY29" fmla="*/ 1398719 h 2155402"/>
                <a:gd name="connsiteX30" fmla="*/ 5050266 w 5804482"/>
                <a:gd name="connsiteY30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04482" h="2155402">
                  <a:moveTo>
                    <a:pt x="5050266" y="1715150"/>
                  </a:moveTo>
                  <a:cubicBezTo>
                    <a:pt x="4876041" y="1715150"/>
                    <a:pt x="4733909" y="1572984"/>
                    <a:pt x="4733909" y="1398719"/>
                  </a:cubicBezTo>
                  <a:lnTo>
                    <a:pt x="4733909" y="756684"/>
                  </a:lnTo>
                  <a:cubicBezTo>
                    <a:pt x="4733909" y="339361"/>
                    <a:pt x="4394626" y="0"/>
                    <a:pt x="3977400" y="0"/>
                  </a:cubicBezTo>
                  <a:cubicBezTo>
                    <a:pt x="3560174" y="0"/>
                    <a:pt x="3220892" y="339361"/>
                    <a:pt x="3220892" y="756684"/>
                  </a:cubicBezTo>
                  <a:lnTo>
                    <a:pt x="3220892" y="1398719"/>
                  </a:lnTo>
                  <a:cubicBezTo>
                    <a:pt x="3220892" y="1572984"/>
                    <a:pt x="3078760" y="1715150"/>
                    <a:pt x="2904534" y="1715150"/>
                  </a:cubicBezTo>
                  <a:cubicBezTo>
                    <a:pt x="2730308" y="1715150"/>
                    <a:pt x="2588175" y="1572984"/>
                    <a:pt x="2588175" y="1398719"/>
                  </a:cubicBezTo>
                  <a:lnTo>
                    <a:pt x="2588175" y="756684"/>
                  </a:lnTo>
                  <a:cubicBezTo>
                    <a:pt x="2588175" y="339361"/>
                    <a:pt x="2248893" y="0"/>
                    <a:pt x="1831667" y="0"/>
                  </a:cubicBezTo>
                  <a:cubicBezTo>
                    <a:pt x="1414441" y="0"/>
                    <a:pt x="1075159" y="339361"/>
                    <a:pt x="1075159" y="756684"/>
                  </a:cubicBezTo>
                  <a:lnTo>
                    <a:pt x="1075159" y="1398719"/>
                  </a:lnTo>
                  <a:cubicBezTo>
                    <a:pt x="1075159" y="1572984"/>
                    <a:pt x="933027" y="1715150"/>
                    <a:pt x="758801" y="1715150"/>
                  </a:cubicBezTo>
                  <a:cubicBezTo>
                    <a:pt x="584575" y="1715150"/>
                    <a:pt x="442443" y="1572984"/>
                    <a:pt x="442443" y="1398719"/>
                  </a:cubicBezTo>
                  <a:lnTo>
                    <a:pt x="0" y="1398719"/>
                  </a:lnTo>
                  <a:cubicBezTo>
                    <a:pt x="0" y="1816041"/>
                    <a:pt x="339283" y="2155402"/>
                    <a:pt x="756508" y="2155402"/>
                  </a:cubicBezTo>
                  <a:cubicBezTo>
                    <a:pt x="1173734" y="2155402"/>
                    <a:pt x="1513017" y="1816041"/>
                    <a:pt x="1513017" y="1398719"/>
                  </a:cubicBezTo>
                  <a:lnTo>
                    <a:pt x="1513017" y="756684"/>
                  </a:lnTo>
                  <a:cubicBezTo>
                    <a:pt x="1513017" y="582417"/>
                    <a:pt x="1655149" y="440252"/>
                    <a:pt x="1829375" y="440252"/>
                  </a:cubicBezTo>
                  <a:cubicBezTo>
                    <a:pt x="2003601" y="440252"/>
                    <a:pt x="2145733" y="582417"/>
                    <a:pt x="2145733" y="756684"/>
                  </a:cubicBezTo>
                  <a:lnTo>
                    <a:pt x="2145733" y="1398719"/>
                  </a:lnTo>
                  <a:cubicBezTo>
                    <a:pt x="2145733" y="1816041"/>
                    <a:pt x="2485015" y="2155402"/>
                    <a:pt x="2902241" y="2155402"/>
                  </a:cubicBezTo>
                  <a:cubicBezTo>
                    <a:pt x="3319467" y="2155402"/>
                    <a:pt x="3658750" y="1816041"/>
                    <a:pt x="3658750" y="1398719"/>
                  </a:cubicBezTo>
                  <a:lnTo>
                    <a:pt x="3658750" y="756684"/>
                  </a:lnTo>
                  <a:cubicBezTo>
                    <a:pt x="3658750" y="582417"/>
                    <a:pt x="3800881" y="440252"/>
                    <a:pt x="3975107" y="440252"/>
                  </a:cubicBezTo>
                  <a:cubicBezTo>
                    <a:pt x="4149334" y="440252"/>
                    <a:pt x="4291466" y="582417"/>
                    <a:pt x="4291466" y="756684"/>
                  </a:cubicBezTo>
                  <a:lnTo>
                    <a:pt x="4291466" y="1398719"/>
                  </a:lnTo>
                  <a:cubicBezTo>
                    <a:pt x="4291466" y="1816041"/>
                    <a:pt x="4630748" y="2155402"/>
                    <a:pt x="5047974" y="2155402"/>
                  </a:cubicBezTo>
                  <a:cubicBezTo>
                    <a:pt x="5465200" y="2155402"/>
                    <a:pt x="5804483" y="1816041"/>
                    <a:pt x="5804483" y="1398719"/>
                  </a:cubicBezTo>
                  <a:lnTo>
                    <a:pt x="5366625" y="1398719"/>
                  </a:lnTo>
                  <a:cubicBezTo>
                    <a:pt x="5366625" y="1572984"/>
                    <a:pt x="5224493" y="1715150"/>
                    <a:pt x="5050266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1" name="Frihandsfigur 10">
              <a:extLst>
                <a:ext uri="{FF2B5EF4-FFF2-40B4-BE49-F238E27FC236}">
                  <a16:creationId xmlns:a16="http://schemas.microsoft.com/office/drawing/2014/main" id="{6374626C-5659-6A9C-A2BC-611C2F91DE73}"/>
                </a:ext>
              </a:extLst>
            </p:cNvPr>
            <p:cNvSpPr/>
            <p:nvPr/>
          </p:nvSpPr>
          <p:spPr>
            <a:xfrm>
              <a:off x="963839" y="5465796"/>
              <a:ext cx="4729323" cy="2155402"/>
            </a:xfrm>
            <a:custGeom>
              <a:avLst/>
              <a:gdLst>
                <a:gd name="connsiteX0" fmla="*/ 3975107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2 w 4729323"/>
                <a:gd name="connsiteY15" fmla="*/ 2155402 h 2155402"/>
                <a:gd name="connsiteX16" fmla="*/ 2583590 w 4729323"/>
                <a:gd name="connsiteY16" fmla="*/ 1398719 h 2155402"/>
                <a:gd name="connsiteX17" fmla="*/ 2583590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7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7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5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1" y="1715150"/>
                    <a:pt x="1829375" y="1715150"/>
                  </a:cubicBezTo>
                  <a:cubicBezTo>
                    <a:pt x="1655148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2" y="2155402"/>
                  </a:cubicBezTo>
                  <a:cubicBezTo>
                    <a:pt x="2244308" y="2155402"/>
                    <a:pt x="2583590" y="1816041"/>
                    <a:pt x="2583590" y="1398719"/>
                  </a:cubicBezTo>
                  <a:lnTo>
                    <a:pt x="2583590" y="756684"/>
                  </a:lnTo>
                  <a:cubicBezTo>
                    <a:pt x="2583590" y="582417"/>
                    <a:pt x="2725722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7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 11">
              <a:extLst>
                <a:ext uri="{FF2B5EF4-FFF2-40B4-BE49-F238E27FC236}">
                  <a16:creationId xmlns:a16="http://schemas.microsoft.com/office/drawing/2014/main" id="{7AC1A3FE-CD73-7EB8-0A81-BC43EB3803F8}"/>
                </a:ext>
              </a:extLst>
            </p:cNvPr>
            <p:cNvSpPr/>
            <p:nvPr/>
          </p:nvSpPr>
          <p:spPr>
            <a:xfrm>
              <a:off x="5257596" y="5465796"/>
              <a:ext cx="4729323" cy="2155402"/>
            </a:xfrm>
            <a:custGeom>
              <a:avLst/>
              <a:gdLst>
                <a:gd name="connsiteX0" fmla="*/ 3975108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3 w 4729323"/>
                <a:gd name="connsiteY15" fmla="*/ 2155402 h 2155402"/>
                <a:gd name="connsiteX16" fmla="*/ 2583591 w 4729323"/>
                <a:gd name="connsiteY16" fmla="*/ 1398719 h 2155402"/>
                <a:gd name="connsiteX17" fmla="*/ 2583591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8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8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6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2" y="1715150"/>
                    <a:pt x="1829375" y="1715150"/>
                  </a:cubicBezTo>
                  <a:cubicBezTo>
                    <a:pt x="1655149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3" y="2155402"/>
                  </a:cubicBezTo>
                  <a:cubicBezTo>
                    <a:pt x="2244309" y="2155402"/>
                    <a:pt x="2583591" y="1816041"/>
                    <a:pt x="2583591" y="1398719"/>
                  </a:cubicBezTo>
                  <a:lnTo>
                    <a:pt x="2583591" y="756684"/>
                  </a:lnTo>
                  <a:cubicBezTo>
                    <a:pt x="2583591" y="582417"/>
                    <a:pt x="2725723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8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 12">
              <a:extLst>
                <a:ext uri="{FF2B5EF4-FFF2-40B4-BE49-F238E27FC236}">
                  <a16:creationId xmlns:a16="http://schemas.microsoft.com/office/drawing/2014/main" id="{D3A15975-EFDF-A09D-4EF7-F87872D3E9CB}"/>
                </a:ext>
              </a:extLst>
            </p:cNvPr>
            <p:cNvSpPr/>
            <p:nvPr/>
          </p:nvSpPr>
          <p:spPr>
            <a:xfrm rot="-5116132">
              <a:off x="9537055" y="6310579"/>
              <a:ext cx="463078" cy="463185"/>
            </a:xfrm>
            <a:custGeom>
              <a:avLst/>
              <a:gdLst>
                <a:gd name="connsiteX0" fmla="*/ 463079 w 463078"/>
                <a:gd name="connsiteY0" fmla="*/ 231593 h 463185"/>
                <a:gd name="connsiteX1" fmla="*/ 231540 w 463078"/>
                <a:gd name="connsiteY1" fmla="*/ 463186 h 463185"/>
                <a:gd name="connsiteX2" fmla="*/ 2 w 463078"/>
                <a:gd name="connsiteY2" fmla="*/ 231593 h 463185"/>
                <a:gd name="connsiteX3" fmla="*/ 231540 w 463078"/>
                <a:gd name="connsiteY3" fmla="*/ 0 h 463185"/>
                <a:gd name="connsiteX4" fmla="*/ 463079 w 463078"/>
                <a:gd name="connsiteY4" fmla="*/ 231593 h 463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8" h="463185">
                  <a:moveTo>
                    <a:pt x="463079" y="231593"/>
                  </a:moveTo>
                  <a:cubicBezTo>
                    <a:pt x="463079" y="359498"/>
                    <a:pt x="359415" y="463186"/>
                    <a:pt x="231540" y="463186"/>
                  </a:cubicBezTo>
                  <a:cubicBezTo>
                    <a:pt x="103665" y="463186"/>
                    <a:pt x="2" y="359498"/>
                    <a:pt x="2" y="231593"/>
                  </a:cubicBezTo>
                  <a:cubicBezTo>
                    <a:pt x="2" y="103688"/>
                    <a:pt x="103665" y="0"/>
                    <a:pt x="231540" y="0"/>
                  </a:cubicBezTo>
                  <a:cubicBezTo>
                    <a:pt x="359415" y="0"/>
                    <a:pt x="463079" y="103687"/>
                    <a:pt x="463079" y="231593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4" name="Frihandsfigur 13">
              <a:extLst>
                <a:ext uri="{FF2B5EF4-FFF2-40B4-BE49-F238E27FC236}">
                  <a16:creationId xmlns:a16="http://schemas.microsoft.com/office/drawing/2014/main" id="{F4ED0767-D33E-400C-7580-E4C676C5D91F}"/>
                </a:ext>
              </a:extLst>
            </p:cNvPr>
            <p:cNvSpPr/>
            <p:nvPr/>
          </p:nvSpPr>
          <p:spPr>
            <a:xfrm>
              <a:off x="5243842" y="6311906"/>
              <a:ext cx="463073" cy="463181"/>
            </a:xfrm>
            <a:custGeom>
              <a:avLst/>
              <a:gdLst>
                <a:gd name="connsiteX0" fmla="*/ 231537 w 463073"/>
                <a:gd name="connsiteY0" fmla="*/ 0 h 463181"/>
                <a:gd name="connsiteX1" fmla="*/ 0 w 463073"/>
                <a:gd name="connsiteY1" fmla="*/ 231591 h 463181"/>
                <a:gd name="connsiteX2" fmla="*/ 231537 w 463073"/>
                <a:gd name="connsiteY2" fmla="*/ 463182 h 463181"/>
                <a:gd name="connsiteX3" fmla="*/ 463074 w 463073"/>
                <a:gd name="connsiteY3" fmla="*/ 231591 h 463181"/>
                <a:gd name="connsiteX4" fmla="*/ 231537 w 463073"/>
                <a:gd name="connsiteY4" fmla="*/ 0 h 463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3" h="463181">
                  <a:moveTo>
                    <a:pt x="231537" y="0"/>
                  </a:moveTo>
                  <a:cubicBezTo>
                    <a:pt x="103160" y="0"/>
                    <a:pt x="0" y="103184"/>
                    <a:pt x="0" y="231591"/>
                  </a:cubicBezTo>
                  <a:cubicBezTo>
                    <a:pt x="0" y="359998"/>
                    <a:pt x="103160" y="463182"/>
                    <a:pt x="231537" y="463182"/>
                  </a:cubicBezTo>
                  <a:cubicBezTo>
                    <a:pt x="359913" y="463182"/>
                    <a:pt x="463074" y="359998"/>
                    <a:pt x="463074" y="231591"/>
                  </a:cubicBezTo>
                  <a:cubicBezTo>
                    <a:pt x="463074" y="103184"/>
                    <a:pt x="359913" y="0"/>
                    <a:pt x="231537" y="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 14">
              <a:extLst>
                <a:ext uri="{FF2B5EF4-FFF2-40B4-BE49-F238E27FC236}">
                  <a16:creationId xmlns:a16="http://schemas.microsoft.com/office/drawing/2014/main" id="{C877CB24-14D4-F6DE-6487-71FAF4252AB0}"/>
                </a:ext>
              </a:extLst>
            </p:cNvPr>
            <p:cNvSpPr/>
            <p:nvPr/>
          </p:nvSpPr>
          <p:spPr>
            <a:xfrm rot="-171312">
              <a:off x="950364" y="6309872"/>
              <a:ext cx="463093" cy="463201"/>
            </a:xfrm>
            <a:custGeom>
              <a:avLst/>
              <a:gdLst>
                <a:gd name="connsiteX0" fmla="*/ 463094 w 463093"/>
                <a:gd name="connsiteY0" fmla="*/ 231601 h 463201"/>
                <a:gd name="connsiteX1" fmla="*/ 231547 w 463093"/>
                <a:gd name="connsiteY1" fmla="*/ 463202 h 463201"/>
                <a:gd name="connsiteX2" fmla="*/ -1 w 463093"/>
                <a:gd name="connsiteY2" fmla="*/ 231601 h 463201"/>
                <a:gd name="connsiteX3" fmla="*/ 231547 w 463093"/>
                <a:gd name="connsiteY3" fmla="*/ 0 h 463201"/>
                <a:gd name="connsiteX4" fmla="*/ 463094 w 463093"/>
                <a:gd name="connsiteY4" fmla="*/ 231601 h 46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93" h="463201">
                  <a:moveTo>
                    <a:pt x="463094" y="231601"/>
                  </a:moveTo>
                  <a:cubicBezTo>
                    <a:pt x="463094" y="359510"/>
                    <a:pt x="359427" y="463202"/>
                    <a:pt x="231547" y="463202"/>
                  </a:cubicBezTo>
                  <a:cubicBezTo>
                    <a:pt x="103667" y="463202"/>
                    <a:pt x="-1" y="359511"/>
                    <a:pt x="-1" y="231601"/>
                  </a:cubicBezTo>
                  <a:cubicBezTo>
                    <a:pt x="-1" y="103692"/>
                    <a:pt x="103666" y="0"/>
                    <a:pt x="231547" y="0"/>
                  </a:cubicBezTo>
                  <a:cubicBezTo>
                    <a:pt x="359426" y="0"/>
                    <a:pt x="463094" y="103691"/>
                    <a:pt x="463094" y="231601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6" name="Frihandsfigur 15">
              <a:extLst>
                <a:ext uri="{FF2B5EF4-FFF2-40B4-BE49-F238E27FC236}">
                  <a16:creationId xmlns:a16="http://schemas.microsoft.com/office/drawing/2014/main" id="{03E76C4D-BCED-E12B-2EBD-9BC6D871DD50}"/>
                </a:ext>
              </a:extLst>
            </p:cNvPr>
            <p:cNvSpPr/>
            <p:nvPr/>
          </p:nvSpPr>
          <p:spPr>
            <a:xfrm rot="-213744">
              <a:off x="-4416515" y="6309796"/>
              <a:ext cx="463089" cy="463197"/>
            </a:xfrm>
            <a:custGeom>
              <a:avLst/>
              <a:gdLst>
                <a:gd name="connsiteX0" fmla="*/ 463090 w 463089"/>
                <a:gd name="connsiteY0" fmla="*/ 231599 h 463197"/>
                <a:gd name="connsiteX1" fmla="*/ 231545 w 463089"/>
                <a:gd name="connsiteY1" fmla="*/ 463197 h 463197"/>
                <a:gd name="connsiteX2" fmla="*/ 0 w 463089"/>
                <a:gd name="connsiteY2" fmla="*/ 231599 h 463197"/>
                <a:gd name="connsiteX3" fmla="*/ 231545 w 463089"/>
                <a:gd name="connsiteY3" fmla="*/ 0 h 463197"/>
                <a:gd name="connsiteX4" fmla="*/ 463090 w 463089"/>
                <a:gd name="connsiteY4" fmla="*/ 231599 h 46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89" h="463197">
                  <a:moveTo>
                    <a:pt x="463090" y="231599"/>
                  </a:moveTo>
                  <a:cubicBezTo>
                    <a:pt x="463090" y="359507"/>
                    <a:pt x="359423" y="463197"/>
                    <a:pt x="231545" y="463197"/>
                  </a:cubicBezTo>
                  <a:cubicBezTo>
                    <a:pt x="103666" y="463197"/>
                    <a:pt x="0" y="359507"/>
                    <a:pt x="0" y="231599"/>
                  </a:cubicBezTo>
                  <a:cubicBezTo>
                    <a:pt x="0" y="103691"/>
                    <a:pt x="103666" y="0"/>
                    <a:pt x="231545" y="0"/>
                  </a:cubicBezTo>
                  <a:cubicBezTo>
                    <a:pt x="359424" y="0"/>
                    <a:pt x="463090" y="103690"/>
                    <a:pt x="463090" y="231599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47378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lil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EEE6BF-40A1-BE9D-0F0B-D6DB1CD727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90687"/>
            <a:ext cx="10515600" cy="3360738"/>
          </a:xfrm>
        </p:spPr>
        <p:txBody>
          <a:bodyPr anchor="ctr"/>
          <a:lstStyle>
            <a:lvl1pPr algn="ctr">
              <a:defRPr sz="4800">
                <a:solidFill>
                  <a:schemeClr val="accent4"/>
                </a:solidFill>
              </a:defRPr>
            </a:lvl1pPr>
          </a:lstStyle>
          <a:p>
            <a:r>
              <a:rPr lang="sv-SE" dirty="0"/>
              <a:t>Stor text eller citat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65BDBE-9B48-4AA0-02F0-C53D9DD1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684D6DF-A1D6-E4C6-3900-23C8F0853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7E37F41-D7D2-B735-2387-28FC9D68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3E4A31A8-0E36-1A73-DDC0-E7A862C182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31534" y="14968"/>
            <a:ext cx="1875404" cy="1325563"/>
          </a:xfrm>
          <a:prstGeom prst="rect">
            <a:avLst/>
          </a:prstGeom>
        </p:spPr>
      </p:pic>
      <p:grpSp>
        <p:nvGrpSpPr>
          <p:cNvPr id="8" name="Bild 7">
            <a:extLst>
              <a:ext uri="{FF2B5EF4-FFF2-40B4-BE49-F238E27FC236}">
                <a16:creationId xmlns:a16="http://schemas.microsoft.com/office/drawing/2014/main" id="{B85160D3-2B1E-4808-C62E-1B03A557AE58}"/>
              </a:ext>
            </a:extLst>
          </p:cNvPr>
          <p:cNvGrpSpPr/>
          <p:nvPr userDrawn="1"/>
        </p:nvGrpSpPr>
        <p:grpSpPr>
          <a:xfrm rot="18900000">
            <a:off x="2182218" y="5332941"/>
            <a:ext cx="14448897" cy="2155402"/>
            <a:chOff x="-4430455" y="5465796"/>
            <a:chExt cx="14448897" cy="2155402"/>
          </a:xfrm>
          <a:solidFill>
            <a:schemeClr val="accent3"/>
          </a:solidFill>
        </p:grpSpPr>
        <p:sp>
          <p:nvSpPr>
            <p:cNvPr id="9" name="Frihandsfigur 8">
              <a:extLst>
                <a:ext uri="{FF2B5EF4-FFF2-40B4-BE49-F238E27FC236}">
                  <a16:creationId xmlns:a16="http://schemas.microsoft.com/office/drawing/2014/main" id="{A6F12217-5CC3-D6DC-4AF1-81F2BC1E6D89}"/>
                </a:ext>
              </a:extLst>
            </p:cNvPr>
            <p:cNvSpPr/>
            <p:nvPr/>
          </p:nvSpPr>
          <p:spPr>
            <a:xfrm>
              <a:off x="-4405078" y="5465796"/>
              <a:ext cx="5804482" cy="2155402"/>
            </a:xfrm>
            <a:custGeom>
              <a:avLst/>
              <a:gdLst>
                <a:gd name="connsiteX0" fmla="*/ 5050266 w 5804482"/>
                <a:gd name="connsiteY0" fmla="*/ 1715150 h 2155402"/>
                <a:gd name="connsiteX1" fmla="*/ 4733909 w 5804482"/>
                <a:gd name="connsiteY1" fmla="*/ 1398719 h 2155402"/>
                <a:gd name="connsiteX2" fmla="*/ 4733909 w 5804482"/>
                <a:gd name="connsiteY2" fmla="*/ 756684 h 2155402"/>
                <a:gd name="connsiteX3" fmla="*/ 3977400 w 5804482"/>
                <a:gd name="connsiteY3" fmla="*/ 0 h 2155402"/>
                <a:gd name="connsiteX4" fmla="*/ 3220892 w 5804482"/>
                <a:gd name="connsiteY4" fmla="*/ 756684 h 2155402"/>
                <a:gd name="connsiteX5" fmla="*/ 3220892 w 5804482"/>
                <a:gd name="connsiteY5" fmla="*/ 1398719 h 2155402"/>
                <a:gd name="connsiteX6" fmla="*/ 2904534 w 5804482"/>
                <a:gd name="connsiteY6" fmla="*/ 1715150 h 2155402"/>
                <a:gd name="connsiteX7" fmla="*/ 2588175 w 5804482"/>
                <a:gd name="connsiteY7" fmla="*/ 1398719 h 2155402"/>
                <a:gd name="connsiteX8" fmla="*/ 2588175 w 5804482"/>
                <a:gd name="connsiteY8" fmla="*/ 756684 h 2155402"/>
                <a:gd name="connsiteX9" fmla="*/ 1831667 w 5804482"/>
                <a:gd name="connsiteY9" fmla="*/ 0 h 2155402"/>
                <a:gd name="connsiteX10" fmla="*/ 1075159 w 5804482"/>
                <a:gd name="connsiteY10" fmla="*/ 756684 h 2155402"/>
                <a:gd name="connsiteX11" fmla="*/ 1075159 w 5804482"/>
                <a:gd name="connsiteY11" fmla="*/ 1398719 h 2155402"/>
                <a:gd name="connsiteX12" fmla="*/ 758801 w 5804482"/>
                <a:gd name="connsiteY12" fmla="*/ 1715150 h 2155402"/>
                <a:gd name="connsiteX13" fmla="*/ 442443 w 5804482"/>
                <a:gd name="connsiteY13" fmla="*/ 1398719 h 2155402"/>
                <a:gd name="connsiteX14" fmla="*/ 0 w 5804482"/>
                <a:gd name="connsiteY14" fmla="*/ 1398719 h 2155402"/>
                <a:gd name="connsiteX15" fmla="*/ 756508 w 5804482"/>
                <a:gd name="connsiteY15" fmla="*/ 2155402 h 2155402"/>
                <a:gd name="connsiteX16" fmla="*/ 1513017 w 5804482"/>
                <a:gd name="connsiteY16" fmla="*/ 1398719 h 2155402"/>
                <a:gd name="connsiteX17" fmla="*/ 1513017 w 5804482"/>
                <a:gd name="connsiteY17" fmla="*/ 756684 h 2155402"/>
                <a:gd name="connsiteX18" fmla="*/ 1829375 w 5804482"/>
                <a:gd name="connsiteY18" fmla="*/ 440252 h 2155402"/>
                <a:gd name="connsiteX19" fmla="*/ 2145733 w 5804482"/>
                <a:gd name="connsiteY19" fmla="*/ 756684 h 2155402"/>
                <a:gd name="connsiteX20" fmla="*/ 2145733 w 5804482"/>
                <a:gd name="connsiteY20" fmla="*/ 1398719 h 2155402"/>
                <a:gd name="connsiteX21" fmla="*/ 2902241 w 5804482"/>
                <a:gd name="connsiteY21" fmla="*/ 2155402 h 2155402"/>
                <a:gd name="connsiteX22" fmla="*/ 3658750 w 5804482"/>
                <a:gd name="connsiteY22" fmla="*/ 1398719 h 2155402"/>
                <a:gd name="connsiteX23" fmla="*/ 3658750 w 5804482"/>
                <a:gd name="connsiteY23" fmla="*/ 756684 h 2155402"/>
                <a:gd name="connsiteX24" fmla="*/ 3975107 w 5804482"/>
                <a:gd name="connsiteY24" fmla="*/ 440252 h 2155402"/>
                <a:gd name="connsiteX25" fmla="*/ 4291466 w 5804482"/>
                <a:gd name="connsiteY25" fmla="*/ 756684 h 2155402"/>
                <a:gd name="connsiteX26" fmla="*/ 4291466 w 5804482"/>
                <a:gd name="connsiteY26" fmla="*/ 1398719 h 2155402"/>
                <a:gd name="connsiteX27" fmla="*/ 5047974 w 5804482"/>
                <a:gd name="connsiteY27" fmla="*/ 2155402 h 2155402"/>
                <a:gd name="connsiteX28" fmla="*/ 5804483 w 5804482"/>
                <a:gd name="connsiteY28" fmla="*/ 1398719 h 2155402"/>
                <a:gd name="connsiteX29" fmla="*/ 5366625 w 5804482"/>
                <a:gd name="connsiteY29" fmla="*/ 1398719 h 2155402"/>
                <a:gd name="connsiteX30" fmla="*/ 5050266 w 5804482"/>
                <a:gd name="connsiteY30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04482" h="2155402">
                  <a:moveTo>
                    <a:pt x="5050266" y="1715150"/>
                  </a:moveTo>
                  <a:cubicBezTo>
                    <a:pt x="4876041" y="1715150"/>
                    <a:pt x="4733909" y="1572984"/>
                    <a:pt x="4733909" y="1398719"/>
                  </a:cubicBezTo>
                  <a:lnTo>
                    <a:pt x="4733909" y="756684"/>
                  </a:lnTo>
                  <a:cubicBezTo>
                    <a:pt x="4733909" y="339361"/>
                    <a:pt x="4394626" y="0"/>
                    <a:pt x="3977400" y="0"/>
                  </a:cubicBezTo>
                  <a:cubicBezTo>
                    <a:pt x="3560174" y="0"/>
                    <a:pt x="3220892" y="339361"/>
                    <a:pt x="3220892" y="756684"/>
                  </a:cubicBezTo>
                  <a:lnTo>
                    <a:pt x="3220892" y="1398719"/>
                  </a:lnTo>
                  <a:cubicBezTo>
                    <a:pt x="3220892" y="1572984"/>
                    <a:pt x="3078760" y="1715150"/>
                    <a:pt x="2904534" y="1715150"/>
                  </a:cubicBezTo>
                  <a:cubicBezTo>
                    <a:pt x="2730308" y="1715150"/>
                    <a:pt x="2588175" y="1572984"/>
                    <a:pt x="2588175" y="1398719"/>
                  </a:cubicBezTo>
                  <a:lnTo>
                    <a:pt x="2588175" y="756684"/>
                  </a:lnTo>
                  <a:cubicBezTo>
                    <a:pt x="2588175" y="339361"/>
                    <a:pt x="2248893" y="0"/>
                    <a:pt x="1831667" y="0"/>
                  </a:cubicBezTo>
                  <a:cubicBezTo>
                    <a:pt x="1414441" y="0"/>
                    <a:pt x="1075159" y="339361"/>
                    <a:pt x="1075159" y="756684"/>
                  </a:cubicBezTo>
                  <a:lnTo>
                    <a:pt x="1075159" y="1398719"/>
                  </a:lnTo>
                  <a:cubicBezTo>
                    <a:pt x="1075159" y="1572984"/>
                    <a:pt x="933027" y="1715150"/>
                    <a:pt x="758801" y="1715150"/>
                  </a:cubicBezTo>
                  <a:cubicBezTo>
                    <a:pt x="584575" y="1715150"/>
                    <a:pt x="442443" y="1572984"/>
                    <a:pt x="442443" y="1398719"/>
                  </a:cubicBezTo>
                  <a:lnTo>
                    <a:pt x="0" y="1398719"/>
                  </a:lnTo>
                  <a:cubicBezTo>
                    <a:pt x="0" y="1816041"/>
                    <a:pt x="339283" y="2155402"/>
                    <a:pt x="756508" y="2155402"/>
                  </a:cubicBezTo>
                  <a:cubicBezTo>
                    <a:pt x="1173734" y="2155402"/>
                    <a:pt x="1513017" y="1816041"/>
                    <a:pt x="1513017" y="1398719"/>
                  </a:cubicBezTo>
                  <a:lnTo>
                    <a:pt x="1513017" y="756684"/>
                  </a:lnTo>
                  <a:cubicBezTo>
                    <a:pt x="1513017" y="582417"/>
                    <a:pt x="1655149" y="440252"/>
                    <a:pt x="1829375" y="440252"/>
                  </a:cubicBezTo>
                  <a:cubicBezTo>
                    <a:pt x="2003601" y="440252"/>
                    <a:pt x="2145733" y="582417"/>
                    <a:pt x="2145733" y="756684"/>
                  </a:cubicBezTo>
                  <a:lnTo>
                    <a:pt x="2145733" y="1398719"/>
                  </a:lnTo>
                  <a:cubicBezTo>
                    <a:pt x="2145733" y="1816041"/>
                    <a:pt x="2485015" y="2155402"/>
                    <a:pt x="2902241" y="2155402"/>
                  </a:cubicBezTo>
                  <a:cubicBezTo>
                    <a:pt x="3319467" y="2155402"/>
                    <a:pt x="3658750" y="1816041"/>
                    <a:pt x="3658750" y="1398719"/>
                  </a:cubicBezTo>
                  <a:lnTo>
                    <a:pt x="3658750" y="756684"/>
                  </a:lnTo>
                  <a:cubicBezTo>
                    <a:pt x="3658750" y="582417"/>
                    <a:pt x="3800881" y="440252"/>
                    <a:pt x="3975107" y="440252"/>
                  </a:cubicBezTo>
                  <a:cubicBezTo>
                    <a:pt x="4149334" y="440252"/>
                    <a:pt x="4291466" y="582417"/>
                    <a:pt x="4291466" y="756684"/>
                  </a:cubicBezTo>
                  <a:lnTo>
                    <a:pt x="4291466" y="1398719"/>
                  </a:lnTo>
                  <a:cubicBezTo>
                    <a:pt x="4291466" y="1816041"/>
                    <a:pt x="4630748" y="2155402"/>
                    <a:pt x="5047974" y="2155402"/>
                  </a:cubicBezTo>
                  <a:cubicBezTo>
                    <a:pt x="5465200" y="2155402"/>
                    <a:pt x="5804483" y="1816041"/>
                    <a:pt x="5804483" y="1398719"/>
                  </a:cubicBezTo>
                  <a:lnTo>
                    <a:pt x="5366625" y="1398719"/>
                  </a:lnTo>
                  <a:cubicBezTo>
                    <a:pt x="5366625" y="1572984"/>
                    <a:pt x="5224493" y="1715150"/>
                    <a:pt x="5050266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0" name="Frihandsfigur 9">
              <a:extLst>
                <a:ext uri="{FF2B5EF4-FFF2-40B4-BE49-F238E27FC236}">
                  <a16:creationId xmlns:a16="http://schemas.microsoft.com/office/drawing/2014/main" id="{467DDB0E-C10D-7F9B-0762-F70A4768CA94}"/>
                </a:ext>
              </a:extLst>
            </p:cNvPr>
            <p:cNvSpPr/>
            <p:nvPr/>
          </p:nvSpPr>
          <p:spPr>
            <a:xfrm>
              <a:off x="963839" y="5465796"/>
              <a:ext cx="4729323" cy="2155402"/>
            </a:xfrm>
            <a:custGeom>
              <a:avLst/>
              <a:gdLst>
                <a:gd name="connsiteX0" fmla="*/ 3975107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2 w 4729323"/>
                <a:gd name="connsiteY15" fmla="*/ 2155402 h 2155402"/>
                <a:gd name="connsiteX16" fmla="*/ 2583590 w 4729323"/>
                <a:gd name="connsiteY16" fmla="*/ 1398719 h 2155402"/>
                <a:gd name="connsiteX17" fmla="*/ 2583590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7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7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5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1" y="1715150"/>
                    <a:pt x="1829375" y="1715150"/>
                  </a:cubicBezTo>
                  <a:cubicBezTo>
                    <a:pt x="1655148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2" y="2155402"/>
                  </a:cubicBezTo>
                  <a:cubicBezTo>
                    <a:pt x="2244308" y="2155402"/>
                    <a:pt x="2583590" y="1816041"/>
                    <a:pt x="2583590" y="1398719"/>
                  </a:cubicBezTo>
                  <a:lnTo>
                    <a:pt x="2583590" y="756684"/>
                  </a:lnTo>
                  <a:cubicBezTo>
                    <a:pt x="2583590" y="582417"/>
                    <a:pt x="2725722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7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1" name="Frihandsfigur 10">
              <a:extLst>
                <a:ext uri="{FF2B5EF4-FFF2-40B4-BE49-F238E27FC236}">
                  <a16:creationId xmlns:a16="http://schemas.microsoft.com/office/drawing/2014/main" id="{11904F7C-341E-033D-BC34-6B6EFF287482}"/>
                </a:ext>
              </a:extLst>
            </p:cNvPr>
            <p:cNvSpPr/>
            <p:nvPr/>
          </p:nvSpPr>
          <p:spPr>
            <a:xfrm>
              <a:off x="5257596" y="5465796"/>
              <a:ext cx="4729323" cy="2155402"/>
            </a:xfrm>
            <a:custGeom>
              <a:avLst/>
              <a:gdLst>
                <a:gd name="connsiteX0" fmla="*/ 3975108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3 w 4729323"/>
                <a:gd name="connsiteY15" fmla="*/ 2155402 h 2155402"/>
                <a:gd name="connsiteX16" fmla="*/ 2583591 w 4729323"/>
                <a:gd name="connsiteY16" fmla="*/ 1398719 h 2155402"/>
                <a:gd name="connsiteX17" fmla="*/ 2583591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8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8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6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2" y="1715150"/>
                    <a:pt x="1829375" y="1715150"/>
                  </a:cubicBezTo>
                  <a:cubicBezTo>
                    <a:pt x="1655149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3" y="2155402"/>
                  </a:cubicBezTo>
                  <a:cubicBezTo>
                    <a:pt x="2244309" y="2155402"/>
                    <a:pt x="2583591" y="1816041"/>
                    <a:pt x="2583591" y="1398719"/>
                  </a:cubicBezTo>
                  <a:lnTo>
                    <a:pt x="2583591" y="756684"/>
                  </a:lnTo>
                  <a:cubicBezTo>
                    <a:pt x="2583591" y="582417"/>
                    <a:pt x="2725723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8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 11">
              <a:extLst>
                <a:ext uri="{FF2B5EF4-FFF2-40B4-BE49-F238E27FC236}">
                  <a16:creationId xmlns:a16="http://schemas.microsoft.com/office/drawing/2014/main" id="{10D355D1-C76A-8140-3FC3-3B650800C054}"/>
                </a:ext>
              </a:extLst>
            </p:cNvPr>
            <p:cNvSpPr/>
            <p:nvPr/>
          </p:nvSpPr>
          <p:spPr>
            <a:xfrm rot="-5116132">
              <a:off x="9537055" y="6310579"/>
              <a:ext cx="463078" cy="463185"/>
            </a:xfrm>
            <a:custGeom>
              <a:avLst/>
              <a:gdLst>
                <a:gd name="connsiteX0" fmla="*/ 463079 w 463078"/>
                <a:gd name="connsiteY0" fmla="*/ 231593 h 463185"/>
                <a:gd name="connsiteX1" fmla="*/ 231540 w 463078"/>
                <a:gd name="connsiteY1" fmla="*/ 463186 h 463185"/>
                <a:gd name="connsiteX2" fmla="*/ 2 w 463078"/>
                <a:gd name="connsiteY2" fmla="*/ 231593 h 463185"/>
                <a:gd name="connsiteX3" fmla="*/ 231540 w 463078"/>
                <a:gd name="connsiteY3" fmla="*/ 0 h 463185"/>
                <a:gd name="connsiteX4" fmla="*/ 463079 w 463078"/>
                <a:gd name="connsiteY4" fmla="*/ 231593 h 463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8" h="463185">
                  <a:moveTo>
                    <a:pt x="463079" y="231593"/>
                  </a:moveTo>
                  <a:cubicBezTo>
                    <a:pt x="463079" y="359498"/>
                    <a:pt x="359415" y="463186"/>
                    <a:pt x="231540" y="463186"/>
                  </a:cubicBezTo>
                  <a:cubicBezTo>
                    <a:pt x="103665" y="463186"/>
                    <a:pt x="2" y="359498"/>
                    <a:pt x="2" y="231593"/>
                  </a:cubicBezTo>
                  <a:cubicBezTo>
                    <a:pt x="2" y="103688"/>
                    <a:pt x="103665" y="0"/>
                    <a:pt x="231540" y="0"/>
                  </a:cubicBezTo>
                  <a:cubicBezTo>
                    <a:pt x="359415" y="0"/>
                    <a:pt x="463079" y="103687"/>
                    <a:pt x="463079" y="231593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 12">
              <a:extLst>
                <a:ext uri="{FF2B5EF4-FFF2-40B4-BE49-F238E27FC236}">
                  <a16:creationId xmlns:a16="http://schemas.microsoft.com/office/drawing/2014/main" id="{D49DD3DD-AF2E-D31F-C5CA-5DD67C8D4100}"/>
                </a:ext>
              </a:extLst>
            </p:cNvPr>
            <p:cNvSpPr/>
            <p:nvPr/>
          </p:nvSpPr>
          <p:spPr>
            <a:xfrm>
              <a:off x="5243842" y="6311906"/>
              <a:ext cx="463073" cy="463181"/>
            </a:xfrm>
            <a:custGeom>
              <a:avLst/>
              <a:gdLst>
                <a:gd name="connsiteX0" fmla="*/ 231537 w 463073"/>
                <a:gd name="connsiteY0" fmla="*/ 0 h 463181"/>
                <a:gd name="connsiteX1" fmla="*/ 0 w 463073"/>
                <a:gd name="connsiteY1" fmla="*/ 231591 h 463181"/>
                <a:gd name="connsiteX2" fmla="*/ 231537 w 463073"/>
                <a:gd name="connsiteY2" fmla="*/ 463182 h 463181"/>
                <a:gd name="connsiteX3" fmla="*/ 463074 w 463073"/>
                <a:gd name="connsiteY3" fmla="*/ 231591 h 463181"/>
                <a:gd name="connsiteX4" fmla="*/ 231537 w 463073"/>
                <a:gd name="connsiteY4" fmla="*/ 0 h 463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3" h="463181">
                  <a:moveTo>
                    <a:pt x="231537" y="0"/>
                  </a:moveTo>
                  <a:cubicBezTo>
                    <a:pt x="103160" y="0"/>
                    <a:pt x="0" y="103184"/>
                    <a:pt x="0" y="231591"/>
                  </a:cubicBezTo>
                  <a:cubicBezTo>
                    <a:pt x="0" y="359998"/>
                    <a:pt x="103160" y="463182"/>
                    <a:pt x="231537" y="463182"/>
                  </a:cubicBezTo>
                  <a:cubicBezTo>
                    <a:pt x="359913" y="463182"/>
                    <a:pt x="463074" y="359998"/>
                    <a:pt x="463074" y="231591"/>
                  </a:cubicBezTo>
                  <a:cubicBezTo>
                    <a:pt x="463074" y="103184"/>
                    <a:pt x="359913" y="0"/>
                    <a:pt x="231537" y="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4" name="Frihandsfigur 13">
              <a:extLst>
                <a:ext uri="{FF2B5EF4-FFF2-40B4-BE49-F238E27FC236}">
                  <a16:creationId xmlns:a16="http://schemas.microsoft.com/office/drawing/2014/main" id="{A37058F2-DB29-A664-FEE6-E27D49E2FC1B}"/>
                </a:ext>
              </a:extLst>
            </p:cNvPr>
            <p:cNvSpPr/>
            <p:nvPr/>
          </p:nvSpPr>
          <p:spPr>
            <a:xfrm rot="-171312">
              <a:off x="950364" y="6309872"/>
              <a:ext cx="463093" cy="463201"/>
            </a:xfrm>
            <a:custGeom>
              <a:avLst/>
              <a:gdLst>
                <a:gd name="connsiteX0" fmla="*/ 463094 w 463093"/>
                <a:gd name="connsiteY0" fmla="*/ 231601 h 463201"/>
                <a:gd name="connsiteX1" fmla="*/ 231547 w 463093"/>
                <a:gd name="connsiteY1" fmla="*/ 463202 h 463201"/>
                <a:gd name="connsiteX2" fmla="*/ -1 w 463093"/>
                <a:gd name="connsiteY2" fmla="*/ 231601 h 463201"/>
                <a:gd name="connsiteX3" fmla="*/ 231547 w 463093"/>
                <a:gd name="connsiteY3" fmla="*/ 0 h 463201"/>
                <a:gd name="connsiteX4" fmla="*/ 463094 w 463093"/>
                <a:gd name="connsiteY4" fmla="*/ 231601 h 46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93" h="463201">
                  <a:moveTo>
                    <a:pt x="463094" y="231601"/>
                  </a:moveTo>
                  <a:cubicBezTo>
                    <a:pt x="463094" y="359510"/>
                    <a:pt x="359427" y="463202"/>
                    <a:pt x="231547" y="463202"/>
                  </a:cubicBezTo>
                  <a:cubicBezTo>
                    <a:pt x="103667" y="463202"/>
                    <a:pt x="-1" y="359511"/>
                    <a:pt x="-1" y="231601"/>
                  </a:cubicBezTo>
                  <a:cubicBezTo>
                    <a:pt x="-1" y="103692"/>
                    <a:pt x="103666" y="0"/>
                    <a:pt x="231547" y="0"/>
                  </a:cubicBezTo>
                  <a:cubicBezTo>
                    <a:pt x="359426" y="0"/>
                    <a:pt x="463094" y="103691"/>
                    <a:pt x="463094" y="231601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 14">
              <a:extLst>
                <a:ext uri="{FF2B5EF4-FFF2-40B4-BE49-F238E27FC236}">
                  <a16:creationId xmlns:a16="http://schemas.microsoft.com/office/drawing/2014/main" id="{6316DCBC-A9AB-2FDA-49FE-FF5F0EF7A959}"/>
                </a:ext>
              </a:extLst>
            </p:cNvPr>
            <p:cNvSpPr/>
            <p:nvPr/>
          </p:nvSpPr>
          <p:spPr>
            <a:xfrm rot="-213744">
              <a:off x="-4416515" y="6309796"/>
              <a:ext cx="463089" cy="463197"/>
            </a:xfrm>
            <a:custGeom>
              <a:avLst/>
              <a:gdLst>
                <a:gd name="connsiteX0" fmla="*/ 463090 w 463089"/>
                <a:gd name="connsiteY0" fmla="*/ 231599 h 463197"/>
                <a:gd name="connsiteX1" fmla="*/ 231545 w 463089"/>
                <a:gd name="connsiteY1" fmla="*/ 463197 h 463197"/>
                <a:gd name="connsiteX2" fmla="*/ 0 w 463089"/>
                <a:gd name="connsiteY2" fmla="*/ 231599 h 463197"/>
                <a:gd name="connsiteX3" fmla="*/ 231545 w 463089"/>
                <a:gd name="connsiteY3" fmla="*/ 0 h 463197"/>
                <a:gd name="connsiteX4" fmla="*/ 463090 w 463089"/>
                <a:gd name="connsiteY4" fmla="*/ 231599 h 46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89" h="463197">
                  <a:moveTo>
                    <a:pt x="463090" y="231599"/>
                  </a:moveTo>
                  <a:cubicBezTo>
                    <a:pt x="463090" y="359507"/>
                    <a:pt x="359423" y="463197"/>
                    <a:pt x="231545" y="463197"/>
                  </a:cubicBezTo>
                  <a:cubicBezTo>
                    <a:pt x="103666" y="463197"/>
                    <a:pt x="0" y="359507"/>
                    <a:pt x="0" y="231599"/>
                  </a:cubicBezTo>
                  <a:cubicBezTo>
                    <a:pt x="0" y="103691"/>
                    <a:pt x="103666" y="0"/>
                    <a:pt x="231545" y="0"/>
                  </a:cubicBezTo>
                  <a:cubicBezTo>
                    <a:pt x="359424" y="0"/>
                    <a:pt x="463090" y="103690"/>
                    <a:pt x="463090" y="231599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2585048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rödbrun">
    <p:bg>
      <p:bgPr>
        <a:solidFill>
          <a:srgbClr val="75151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EEE6BF-40A1-BE9D-0F0B-D6DB1CD727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690687"/>
            <a:ext cx="10515600" cy="3360738"/>
          </a:xfrm>
        </p:spPr>
        <p:txBody>
          <a:bodyPr anchor="ctr"/>
          <a:lstStyle>
            <a:lvl1pPr algn="ctr">
              <a:defRPr sz="4800">
                <a:solidFill>
                  <a:srgbClr val="FFF3DE"/>
                </a:solidFill>
              </a:defRPr>
            </a:lvl1pPr>
          </a:lstStyle>
          <a:p>
            <a:r>
              <a:rPr lang="sv-SE" dirty="0"/>
              <a:t>Stor text eller citat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65BDBE-9B48-4AA0-02F0-C53D9DD1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3DE"/>
                </a:solidFill>
              </a:defRPr>
            </a:lvl1pPr>
          </a:lstStyle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684D6DF-A1D6-E4C6-3900-23C8F0853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3DE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7E37F41-D7D2-B735-2387-28FC9D68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3DE"/>
                </a:solidFill>
              </a:defRPr>
            </a:lvl1pPr>
          </a:lstStyle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3E4A31A8-0E36-1A73-DDC0-E7A862C182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31534" y="14968"/>
            <a:ext cx="1875404" cy="1325563"/>
          </a:xfrm>
          <a:prstGeom prst="rect">
            <a:avLst/>
          </a:prstGeom>
        </p:spPr>
      </p:pic>
      <p:grpSp>
        <p:nvGrpSpPr>
          <p:cNvPr id="15" name="Bild 7">
            <a:extLst>
              <a:ext uri="{FF2B5EF4-FFF2-40B4-BE49-F238E27FC236}">
                <a16:creationId xmlns:a16="http://schemas.microsoft.com/office/drawing/2014/main" id="{691FEDDD-F394-A628-0BD0-53F057D50F63}"/>
              </a:ext>
            </a:extLst>
          </p:cNvPr>
          <p:cNvGrpSpPr/>
          <p:nvPr userDrawn="1"/>
        </p:nvGrpSpPr>
        <p:grpSpPr>
          <a:xfrm rot="18900000">
            <a:off x="-4430458" y="-112509"/>
            <a:ext cx="14448897" cy="2155402"/>
            <a:chOff x="-4430455" y="5465796"/>
            <a:chExt cx="14448897" cy="2155402"/>
          </a:xfrm>
          <a:solidFill>
            <a:schemeClr val="accent5"/>
          </a:solidFill>
        </p:grpSpPr>
        <p:sp>
          <p:nvSpPr>
            <p:cNvPr id="16" name="Frihandsfigur 15">
              <a:extLst>
                <a:ext uri="{FF2B5EF4-FFF2-40B4-BE49-F238E27FC236}">
                  <a16:creationId xmlns:a16="http://schemas.microsoft.com/office/drawing/2014/main" id="{46FBC3D5-42F6-A0C9-CDCD-E6A3754E8685}"/>
                </a:ext>
              </a:extLst>
            </p:cNvPr>
            <p:cNvSpPr/>
            <p:nvPr/>
          </p:nvSpPr>
          <p:spPr>
            <a:xfrm>
              <a:off x="-4405078" y="5465796"/>
              <a:ext cx="5804482" cy="2155402"/>
            </a:xfrm>
            <a:custGeom>
              <a:avLst/>
              <a:gdLst>
                <a:gd name="connsiteX0" fmla="*/ 5050266 w 5804482"/>
                <a:gd name="connsiteY0" fmla="*/ 1715150 h 2155402"/>
                <a:gd name="connsiteX1" fmla="*/ 4733909 w 5804482"/>
                <a:gd name="connsiteY1" fmla="*/ 1398719 h 2155402"/>
                <a:gd name="connsiteX2" fmla="*/ 4733909 w 5804482"/>
                <a:gd name="connsiteY2" fmla="*/ 756684 h 2155402"/>
                <a:gd name="connsiteX3" fmla="*/ 3977400 w 5804482"/>
                <a:gd name="connsiteY3" fmla="*/ 0 h 2155402"/>
                <a:gd name="connsiteX4" fmla="*/ 3220892 w 5804482"/>
                <a:gd name="connsiteY4" fmla="*/ 756684 h 2155402"/>
                <a:gd name="connsiteX5" fmla="*/ 3220892 w 5804482"/>
                <a:gd name="connsiteY5" fmla="*/ 1398719 h 2155402"/>
                <a:gd name="connsiteX6" fmla="*/ 2904534 w 5804482"/>
                <a:gd name="connsiteY6" fmla="*/ 1715150 h 2155402"/>
                <a:gd name="connsiteX7" fmla="*/ 2588175 w 5804482"/>
                <a:gd name="connsiteY7" fmla="*/ 1398719 h 2155402"/>
                <a:gd name="connsiteX8" fmla="*/ 2588175 w 5804482"/>
                <a:gd name="connsiteY8" fmla="*/ 756684 h 2155402"/>
                <a:gd name="connsiteX9" fmla="*/ 1831667 w 5804482"/>
                <a:gd name="connsiteY9" fmla="*/ 0 h 2155402"/>
                <a:gd name="connsiteX10" fmla="*/ 1075159 w 5804482"/>
                <a:gd name="connsiteY10" fmla="*/ 756684 h 2155402"/>
                <a:gd name="connsiteX11" fmla="*/ 1075159 w 5804482"/>
                <a:gd name="connsiteY11" fmla="*/ 1398719 h 2155402"/>
                <a:gd name="connsiteX12" fmla="*/ 758801 w 5804482"/>
                <a:gd name="connsiteY12" fmla="*/ 1715150 h 2155402"/>
                <a:gd name="connsiteX13" fmla="*/ 442443 w 5804482"/>
                <a:gd name="connsiteY13" fmla="*/ 1398719 h 2155402"/>
                <a:gd name="connsiteX14" fmla="*/ 0 w 5804482"/>
                <a:gd name="connsiteY14" fmla="*/ 1398719 h 2155402"/>
                <a:gd name="connsiteX15" fmla="*/ 756508 w 5804482"/>
                <a:gd name="connsiteY15" fmla="*/ 2155402 h 2155402"/>
                <a:gd name="connsiteX16" fmla="*/ 1513017 w 5804482"/>
                <a:gd name="connsiteY16" fmla="*/ 1398719 h 2155402"/>
                <a:gd name="connsiteX17" fmla="*/ 1513017 w 5804482"/>
                <a:gd name="connsiteY17" fmla="*/ 756684 h 2155402"/>
                <a:gd name="connsiteX18" fmla="*/ 1829375 w 5804482"/>
                <a:gd name="connsiteY18" fmla="*/ 440252 h 2155402"/>
                <a:gd name="connsiteX19" fmla="*/ 2145733 w 5804482"/>
                <a:gd name="connsiteY19" fmla="*/ 756684 h 2155402"/>
                <a:gd name="connsiteX20" fmla="*/ 2145733 w 5804482"/>
                <a:gd name="connsiteY20" fmla="*/ 1398719 h 2155402"/>
                <a:gd name="connsiteX21" fmla="*/ 2902241 w 5804482"/>
                <a:gd name="connsiteY21" fmla="*/ 2155402 h 2155402"/>
                <a:gd name="connsiteX22" fmla="*/ 3658750 w 5804482"/>
                <a:gd name="connsiteY22" fmla="*/ 1398719 h 2155402"/>
                <a:gd name="connsiteX23" fmla="*/ 3658750 w 5804482"/>
                <a:gd name="connsiteY23" fmla="*/ 756684 h 2155402"/>
                <a:gd name="connsiteX24" fmla="*/ 3975107 w 5804482"/>
                <a:gd name="connsiteY24" fmla="*/ 440252 h 2155402"/>
                <a:gd name="connsiteX25" fmla="*/ 4291466 w 5804482"/>
                <a:gd name="connsiteY25" fmla="*/ 756684 h 2155402"/>
                <a:gd name="connsiteX26" fmla="*/ 4291466 w 5804482"/>
                <a:gd name="connsiteY26" fmla="*/ 1398719 h 2155402"/>
                <a:gd name="connsiteX27" fmla="*/ 5047974 w 5804482"/>
                <a:gd name="connsiteY27" fmla="*/ 2155402 h 2155402"/>
                <a:gd name="connsiteX28" fmla="*/ 5804483 w 5804482"/>
                <a:gd name="connsiteY28" fmla="*/ 1398719 h 2155402"/>
                <a:gd name="connsiteX29" fmla="*/ 5366625 w 5804482"/>
                <a:gd name="connsiteY29" fmla="*/ 1398719 h 2155402"/>
                <a:gd name="connsiteX30" fmla="*/ 5050266 w 5804482"/>
                <a:gd name="connsiteY30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04482" h="2155402">
                  <a:moveTo>
                    <a:pt x="5050266" y="1715150"/>
                  </a:moveTo>
                  <a:cubicBezTo>
                    <a:pt x="4876041" y="1715150"/>
                    <a:pt x="4733909" y="1572984"/>
                    <a:pt x="4733909" y="1398719"/>
                  </a:cubicBezTo>
                  <a:lnTo>
                    <a:pt x="4733909" y="756684"/>
                  </a:lnTo>
                  <a:cubicBezTo>
                    <a:pt x="4733909" y="339361"/>
                    <a:pt x="4394626" y="0"/>
                    <a:pt x="3977400" y="0"/>
                  </a:cubicBezTo>
                  <a:cubicBezTo>
                    <a:pt x="3560174" y="0"/>
                    <a:pt x="3220892" y="339361"/>
                    <a:pt x="3220892" y="756684"/>
                  </a:cubicBezTo>
                  <a:lnTo>
                    <a:pt x="3220892" y="1398719"/>
                  </a:lnTo>
                  <a:cubicBezTo>
                    <a:pt x="3220892" y="1572984"/>
                    <a:pt x="3078760" y="1715150"/>
                    <a:pt x="2904534" y="1715150"/>
                  </a:cubicBezTo>
                  <a:cubicBezTo>
                    <a:pt x="2730308" y="1715150"/>
                    <a:pt x="2588175" y="1572984"/>
                    <a:pt x="2588175" y="1398719"/>
                  </a:cubicBezTo>
                  <a:lnTo>
                    <a:pt x="2588175" y="756684"/>
                  </a:lnTo>
                  <a:cubicBezTo>
                    <a:pt x="2588175" y="339361"/>
                    <a:pt x="2248893" y="0"/>
                    <a:pt x="1831667" y="0"/>
                  </a:cubicBezTo>
                  <a:cubicBezTo>
                    <a:pt x="1414441" y="0"/>
                    <a:pt x="1075159" y="339361"/>
                    <a:pt x="1075159" y="756684"/>
                  </a:cubicBezTo>
                  <a:lnTo>
                    <a:pt x="1075159" y="1398719"/>
                  </a:lnTo>
                  <a:cubicBezTo>
                    <a:pt x="1075159" y="1572984"/>
                    <a:pt x="933027" y="1715150"/>
                    <a:pt x="758801" y="1715150"/>
                  </a:cubicBezTo>
                  <a:cubicBezTo>
                    <a:pt x="584575" y="1715150"/>
                    <a:pt x="442443" y="1572984"/>
                    <a:pt x="442443" y="1398719"/>
                  </a:cubicBezTo>
                  <a:lnTo>
                    <a:pt x="0" y="1398719"/>
                  </a:lnTo>
                  <a:cubicBezTo>
                    <a:pt x="0" y="1816041"/>
                    <a:pt x="339283" y="2155402"/>
                    <a:pt x="756508" y="2155402"/>
                  </a:cubicBezTo>
                  <a:cubicBezTo>
                    <a:pt x="1173734" y="2155402"/>
                    <a:pt x="1513017" y="1816041"/>
                    <a:pt x="1513017" y="1398719"/>
                  </a:cubicBezTo>
                  <a:lnTo>
                    <a:pt x="1513017" y="756684"/>
                  </a:lnTo>
                  <a:cubicBezTo>
                    <a:pt x="1513017" y="582417"/>
                    <a:pt x="1655149" y="440252"/>
                    <a:pt x="1829375" y="440252"/>
                  </a:cubicBezTo>
                  <a:cubicBezTo>
                    <a:pt x="2003601" y="440252"/>
                    <a:pt x="2145733" y="582417"/>
                    <a:pt x="2145733" y="756684"/>
                  </a:cubicBezTo>
                  <a:lnTo>
                    <a:pt x="2145733" y="1398719"/>
                  </a:lnTo>
                  <a:cubicBezTo>
                    <a:pt x="2145733" y="1816041"/>
                    <a:pt x="2485015" y="2155402"/>
                    <a:pt x="2902241" y="2155402"/>
                  </a:cubicBezTo>
                  <a:cubicBezTo>
                    <a:pt x="3319467" y="2155402"/>
                    <a:pt x="3658750" y="1816041"/>
                    <a:pt x="3658750" y="1398719"/>
                  </a:cubicBezTo>
                  <a:lnTo>
                    <a:pt x="3658750" y="756684"/>
                  </a:lnTo>
                  <a:cubicBezTo>
                    <a:pt x="3658750" y="582417"/>
                    <a:pt x="3800881" y="440252"/>
                    <a:pt x="3975107" y="440252"/>
                  </a:cubicBezTo>
                  <a:cubicBezTo>
                    <a:pt x="4149334" y="440252"/>
                    <a:pt x="4291466" y="582417"/>
                    <a:pt x="4291466" y="756684"/>
                  </a:cubicBezTo>
                  <a:lnTo>
                    <a:pt x="4291466" y="1398719"/>
                  </a:lnTo>
                  <a:cubicBezTo>
                    <a:pt x="4291466" y="1816041"/>
                    <a:pt x="4630748" y="2155402"/>
                    <a:pt x="5047974" y="2155402"/>
                  </a:cubicBezTo>
                  <a:cubicBezTo>
                    <a:pt x="5465200" y="2155402"/>
                    <a:pt x="5804483" y="1816041"/>
                    <a:pt x="5804483" y="1398719"/>
                  </a:cubicBezTo>
                  <a:lnTo>
                    <a:pt x="5366625" y="1398719"/>
                  </a:lnTo>
                  <a:cubicBezTo>
                    <a:pt x="5366625" y="1572984"/>
                    <a:pt x="5224493" y="1715150"/>
                    <a:pt x="5050266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7" name="Frihandsfigur 16">
              <a:extLst>
                <a:ext uri="{FF2B5EF4-FFF2-40B4-BE49-F238E27FC236}">
                  <a16:creationId xmlns:a16="http://schemas.microsoft.com/office/drawing/2014/main" id="{9952AF6D-C75A-8D3B-6233-59EAB2901FB3}"/>
                </a:ext>
              </a:extLst>
            </p:cNvPr>
            <p:cNvSpPr/>
            <p:nvPr/>
          </p:nvSpPr>
          <p:spPr>
            <a:xfrm>
              <a:off x="963839" y="5465796"/>
              <a:ext cx="4729323" cy="2155402"/>
            </a:xfrm>
            <a:custGeom>
              <a:avLst/>
              <a:gdLst>
                <a:gd name="connsiteX0" fmla="*/ 3975107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2 w 4729323"/>
                <a:gd name="connsiteY15" fmla="*/ 2155402 h 2155402"/>
                <a:gd name="connsiteX16" fmla="*/ 2583590 w 4729323"/>
                <a:gd name="connsiteY16" fmla="*/ 1398719 h 2155402"/>
                <a:gd name="connsiteX17" fmla="*/ 2583590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7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7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5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1" y="1715150"/>
                    <a:pt x="1829375" y="1715150"/>
                  </a:cubicBezTo>
                  <a:cubicBezTo>
                    <a:pt x="1655148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2" y="2155402"/>
                  </a:cubicBezTo>
                  <a:cubicBezTo>
                    <a:pt x="2244308" y="2155402"/>
                    <a:pt x="2583590" y="1816041"/>
                    <a:pt x="2583590" y="1398719"/>
                  </a:cubicBezTo>
                  <a:lnTo>
                    <a:pt x="2583590" y="756684"/>
                  </a:lnTo>
                  <a:cubicBezTo>
                    <a:pt x="2583590" y="582417"/>
                    <a:pt x="2725722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7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 17">
              <a:extLst>
                <a:ext uri="{FF2B5EF4-FFF2-40B4-BE49-F238E27FC236}">
                  <a16:creationId xmlns:a16="http://schemas.microsoft.com/office/drawing/2014/main" id="{1C6B0B5B-ACE4-E84A-10AF-8D9181B408A6}"/>
                </a:ext>
              </a:extLst>
            </p:cNvPr>
            <p:cNvSpPr/>
            <p:nvPr/>
          </p:nvSpPr>
          <p:spPr>
            <a:xfrm>
              <a:off x="5257596" y="5465796"/>
              <a:ext cx="4729323" cy="2155402"/>
            </a:xfrm>
            <a:custGeom>
              <a:avLst/>
              <a:gdLst>
                <a:gd name="connsiteX0" fmla="*/ 3975108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3 w 4729323"/>
                <a:gd name="connsiteY15" fmla="*/ 2155402 h 2155402"/>
                <a:gd name="connsiteX16" fmla="*/ 2583591 w 4729323"/>
                <a:gd name="connsiteY16" fmla="*/ 1398719 h 2155402"/>
                <a:gd name="connsiteX17" fmla="*/ 2583591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8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8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6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2" y="1715150"/>
                    <a:pt x="1829375" y="1715150"/>
                  </a:cubicBezTo>
                  <a:cubicBezTo>
                    <a:pt x="1655149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3" y="2155402"/>
                  </a:cubicBezTo>
                  <a:cubicBezTo>
                    <a:pt x="2244309" y="2155402"/>
                    <a:pt x="2583591" y="1816041"/>
                    <a:pt x="2583591" y="1398719"/>
                  </a:cubicBezTo>
                  <a:lnTo>
                    <a:pt x="2583591" y="756684"/>
                  </a:lnTo>
                  <a:cubicBezTo>
                    <a:pt x="2583591" y="582417"/>
                    <a:pt x="2725723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8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 18">
              <a:extLst>
                <a:ext uri="{FF2B5EF4-FFF2-40B4-BE49-F238E27FC236}">
                  <a16:creationId xmlns:a16="http://schemas.microsoft.com/office/drawing/2014/main" id="{E3616357-2C3A-DA43-59C4-6EE9959B5425}"/>
                </a:ext>
              </a:extLst>
            </p:cNvPr>
            <p:cNvSpPr/>
            <p:nvPr/>
          </p:nvSpPr>
          <p:spPr>
            <a:xfrm rot="-5116132">
              <a:off x="9537055" y="6310579"/>
              <a:ext cx="463078" cy="463185"/>
            </a:xfrm>
            <a:custGeom>
              <a:avLst/>
              <a:gdLst>
                <a:gd name="connsiteX0" fmla="*/ 463079 w 463078"/>
                <a:gd name="connsiteY0" fmla="*/ 231593 h 463185"/>
                <a:gd name="connsiteX1" fmla="*/ 231540 w 463078"/>
                <a:gd name="connsiteY1" fmla="*/ 463186 h 463185"/>
                <a:gd name="connsiteX2" fmla="*/ 2 w 463078"/>
                <a:gd name="connsiteY2" fmla="*/ 231593 h 463185"/>
                <a:gd name="connsiteX3" fmla="*/ 231540 w 463078"/>
                <a:gd name="connsiteY3" fmla="*/ 0 h 463185"/>
                <a:gd name="connsiteX4" fmla="*/ 463079 w 463078"/>
                <a:gd name="connsiteY4" fmla="*/ 231593 h 463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8" h="463185">
                  <a:moveTo>
                    <a:pt x="463079" y="231593"/>
                  </a:moveTo>
                  <a:cubicBezTo>
                    <a:pt x="463079" y="359498"/>
                    <a:pt x="359415" y="463186"/>
                    <a:pt x="231540" y="463186"/>
                  </a:cubicBezTo>
                  <a:cubicBezTo>
                    <a:pt x="103665" y="463186"/>
                    <a:pt x="2" y="359498"/>
                    <a:pt x="2" y="231593"/>
                  </a:cubicBezTo>
                  <a:cubicBezTo>
                    <a:pt x="2" y="103688"/>
                    <a:pt x="103665" y="0"/>
                    <a:pt x="231540" y="0"/>
                  </a:cubicBezTo>
                  <a:cubicBezTo>
                    <a:pt x="359415" y="0"/>
                    <a:pt x="463079" y="103687"/>
                    <a:pt x="463079" y="231593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0" name="Frihandsfigur 19">
              <a:extLst>
                <a:ext uri="{FF2B5EF4-FFF2-40B4-BE49-F238E27FC236}">
                  <a16:creationId xmlns:a16="http://schemas.microsoft.com/office/drawing/2014/main" id="{B04698C6-BB8F-1F1D-39F5-743BE0631A94}"/>
                </a:ext>
              </a:extLst>
            </p:cNvPr>
            <p:cNvSpPr/>
            <p:nvPr/>
          </p:nvSpPr>
          <p:spPr>
            <a:xfrm>
              <a:off x="5243842" y="6311906"/>
              <a:ext cx="463073" cy="463181"/>
            </a:xfrm>
            <a:custGeom>
              <a:avLst/>
              <a:gdLst>
                <a:gd name="connsiteX0" fmla="*/ 231537 w 463073"/>
                <a:gd name="connsiteY0" fmla="*/ 0 h 463181"/>
                <a:gd name="connsiteX1" fmla="*/ 0 w 463073"/>
                <a:gd name="connsiteY1" fmla="*/ 231591 h 463181"/>
                <a:gd name="connsiteX2" fmla="*/ 231537 w 463073"/>
                <a:gd name="connsiteY2" fmla="*/ 463182 h 463181"/>
                <a:gd name="connsiteX3" fmla="*/ 463074 w 463073"/>
                <a:gd name="connsiteY3" fmla="*/ 231591 h 463181"/>
                <a:gd name="connsiteX4" fmla="*/ 231537 w 463073"/>
                <a:gd name="connsiteY4" fmla="*/ 0 h 463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3" h="463181">
                  <a:moveTo>
                    <a:pt x="231537" y="0"/>
                  </a:moveTo>
                  <a:cubicBezTo>
                    <a:pt x="103160" y="0"/>
                    <a:pt x="0" y="103184"/>
                    <a:pt x="0" y="231591"/>
                  </a:cubicBezTo>
                  <a:cubicBezTo>
                    <a:pt x="0" y="359998"/>
                    <a:pt x="103160" y="463182"/>
                    <a:pt x="231537" y="463182"/>
                  </a:cubicBezTo>
                  <a:cubicBezTo>
                    <a:pt x="359913" y="463182"/>
                    <a:pt x="463074" y="359998"/>
                    <a:pt x="463074" y="231591"/>
                  </a:cubicBezTo>
                  <a:cubicBezTo>
                    <a:pt x="463074" y="103184"/>
                    <a:pt x="359913" y="0"/>
                    <a:pt x="231537" y="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 20">
              <a:extLst>
                <a:ext uri="{FF2B5EF4-FFF2-40B4-BE49-F238E27FC236}">
                  <a16:creationId xmlns:a16="http://schemas.microsoft.com/office/drawing/2014/main" id="{1060BFE4-6C00-F4B5-8B19-3598E7AA882F}"/>
                </a:ext>
              </a:extLst>
            </p:cNvPr>
            <p:cNvSpPr/>
            <p:nvPr/>
          </p:nvSpPr>
          <p:spPr>
            <a:xfrm rot="-171312">
              <a:off x="950364" y="6309872"/>
              <a:ext cx="463093" cy="463201"/>
            </a:xfrm>
            <a:custGeom>
              <a:avLst/>
              <a:gdLst>
                <a:gd name="connsiteX0" fmla="*/ 463094 w 463093"/>
                <a:gd name="connsiteY0" fmla="*/ 231601 h 463201"/>
                <a:gd name="connsiteX1" fmla="*/ 231547 w 463093"/>
                <a:gd name="connsiteY1" fmla="*/ 463202 h 463201"/>
                <a:gd name="connsiteX2" fmla="*/ -1 w 463093"/>
                <a:gd name="connsiteY2" fmla="*/ 231601 h 463201"/>
                <a:gd name="connsiteX3" fmla="*/ 231547 w 463093"/>
                <a:gd name="connsiteY3" fmla="*/ 0 h 463201"/>
                <a:gd name="connsiteX4" fmla="*/ 463094 w 463093"/>
                <a:gd name="connsiteY4" fmla="*/ 231601 h 46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93" h="463201">
                  <a:moveTo>
                    <a:pt x="463094" y="231601"/>
                  </a:moveTo>
                  <a:cubicBezTo>
                    <a:pt x="463094" y="359510"/>
                    <a:pt x="359427" y="463202"/>
                    <a:pt x="231547" y="463202"/>
                  </a:cubicBezTo>
                  <a:cubicBezTo>
                    <a:pt x="103667" y="463202"/>
                    <a:pt x="-1" y="359511"/>
                    <a:pt x="-1" y="231601"/>
                  </a:cubicBezTo>
                  <a:cubicBezTo>
                    <a:pt x="-1" y="103692"/>
                    <a:pt x="103666" y="0"/>
                    <a:pt x="231547" y="0"/>
                  </a:cubicBezTo>
                  <a:cubicBezTo>
                    <a:pt x="359426" y="0"/>
                    <a:pt x="463094" y="103691"/>
                    <a:pt x="463094" y="231601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2" name="Frihandsfigur 21">
              <a:extLst>
                <a:ext uri="{FF2B5EF4-FFF2-40B4-BE49-F238E27FC236}">
                  <a16:creationId xmlns:a16="http://schemas.microsoft.com/office/drawing/2014/main" id="{CA1A68EC-24F6-CDE4-4AA1-39213E225B82}"/>
                </a:ext>
              </a:extLst>
            </p:cNvPr>
            <p:cNvSpPr/>
            <p:nvPr/>
          </p:nvSpPr>
          <p:spPr>
            <a:xfrm rot="-213744">
              <a:off x="-4416515" y="6309796"/>
              <a:ext cx="463089" cy="463197"/>
            </a:xfrm>
            <a:custGeom>
              <a:avLst/>
              <a:gdLst>
                <a:gd name="connsiteX0" fmla="*/ 463090 w 463089"/>
                <a:gd name="connsiteY0" fmla="*/ 231599 h 463197"/>
                <a:gd name="connsiteX1" fmla="*/ 231545 w 463089"/>
                <a:gd name="connsiteY1" fmla="*/ 463197 h 463197"/>
                <a:gd name="connsiteX2" fmla="*/ 0 w 463089"/>
                <a:gd name="connsiteY2" fmla="*/ 231599 h 463197"/>
                <a:gd name="connsiteX3" fmla="*/ 231545 w 463089"/>
                <a:gd name="connsiteY3" fmla="*/ 0 h 463197"/>
                <a:gd name="connsiteX4" fmla="*/ 463090 w 463089"/>
                <a:gd name="connsiteY4" fmla="*/ 231599 h 46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89" h="463197">
                  <a:moveTo>
                    <a:pt x="463090" y="231599"/>
                  </a:moveTo>
                  <a:cubicBezTo>
                    <a:pt x="463090" y="359507"/>
                    <a:pt x="359423" y="463197"/>
                    <a:pt x="231545" y="463197"/>
                  </a:cubicBezTo>
                  <a:cubicBezTo>
                    <a:pt x="103666" y="463197"/>
                    <a:pt x="0" y="359507"/>
                    <a:pt x="0" y="231599"/>
                  </a:cubicBezTo>
                  <a:cubicBezTo>
                    <a:pt x="0" y="103691"/>
                    <a:pt x="103666" y="0"/>
                    <a:pt x="231545" y="0"/>
                  </a:cubicBezTo>
                  <a:cubicBezTo>
                    <a:pt x="359424" y="0"/>
                    <a:pt x="463090" y="103690"/>
                    <a:pt x="463090" y="231599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900937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el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bild 20">
            <a:extLst>
              <a:ext uri="{FF2B5EF4-FFF2-40B4-BE49-F238E27FC236}">
                <a16:creationId xmlns:a16="http://schemas.microsoft.com/office/drawing/2014/main" id="{BF1603B9-141D-48BF-F6F7-BEE526E285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" y="2"/>
            <a:ext cx="12191998" cy="6857999"/>
          </a:xfrm>
          <a:custGeom>
            <a:avLst/>
            <a:gdLst>
              <a:gd name="connsiteX0" fmla="*/ 10727110 w 12191998"/>
              <a:gd name="connsiteY0" fmla="*/ 778001 h 6857999"/>
              <a:gd name="connsiteX1" fmla="*/ 10679223 w 12191998"/>
              <a:gd name="connsiteY1" fmla="*/ 825899 h 6857999"/>
              <a:gd name="connsiteX2" fmla="*/ 10727110 w 12191998"/>
              <a:gd name="connsiteY2" fmla="*/ 873798 h 6857999"/>
              <a:gd name="connsiteX3" fmla="*/ 10774998 w 12191998"/>
              <a:gd name="connsiteY3" fmla="*/ 825899 h 6857999"/>
              <a:gd name="connsiteX4" fmla="*/ 10727110 w 12191998"/>
              <a:gd name="connsiteY4" fmla="*/ 778001 h 6857999"/>
              <a:gd name="connsiteX5" fmla="*/ 11274809 w 12191998"/>
              <a:gd name="connsiteY5" fmla="*/ 771318 h 6857999"/>
              <a:gd name="connsiteX6" fmla="*/ 11291514 w 12191998"/>
              <a:gd name="connsiteY6" fmla="*/ 816320 h 6857999"/>
              <a:gd name="connsiteX7" fmla="*/ 11257658 w 12191998"/>
              <a:gd name="connsiteY7" fmla="*/ 816320 h 6857999"/>
              <a:gd name="connsiteX8" fmla="*/ 11266345 w 12191998"/>
              <a:gd name="connsiteY8" fmla="*/ 675521 h 6857999"/>
              <a:gd name="connsiteX9" fmla="*/ 11178143 w 12191998"/>
              <a:gd name="connsiteY9" fmla="*/ 873130 h 6857999"/>
              <a:gd name="connsiteX10" fmla="*/ 11232490 w 12191998"/>
              <a:gd name="connsiteY10" fmla="*/ 873130 h 6857999"/>
              <a:gd name="connsiteX11" fmla="*/ 11239617 w 12191998"/>
              <a:gd name="connsiteY11" fmla="*/ 856867 h 6857999"/>
              <a:gd name="connsiteX12" fmla="*/ 11309332 w 12191998"/>
              <a:gd name="connsiteY12" fmla="*/ 856867 h 6857999"/>
              <a:gd name="connsiteX13" fmla="*/ 11316460 w 12191998"/>
              <a:gd name="connsiteY13" fmla="*/ 873130 h 6857999"/>
              <a:gd name="connsiteX14" fmla="*/ 11370806 w 12191998"/>
              <a:gd name="connsiteY14" fmla="*/ 873130 h 6857999"/>
              <a:gd name="connsiteX15" fmla="*/ 11282604 w 12191998"/>
              <a:gd name="connsiteY15" fmla="*/ 675521 h 6857999"/>
              <a:gd name="connsiteX16" fmla="*/ 11106200 w 12191998"/>
              <a:gd name="connsiteY16" fmla="*/ 675298 h 6857999"/>
              <a:gd name="connsiteX17" fmla="*/ 11038267 w 12191998"/>
              <a:gd name="connsiteY17" fmla="*/ 732553 h 6857999"/>
              <a:gd name="connsiteX18" fmla="*/ 11087268 w 12191998"/>
              <a:gd name="connsiteY18" fmla="*/ 791146 h 6857999"/>
              <a:gd name="connsiteX19" fmla="*/ 11107314 w 12191998"/>
              <a:gd name="connsiteY19" fmla="*/ 800057 h 6857999"/>
              <a:gd name="connsiteX20" fmla="*/ 11126914 w 12191998"/>
              <a:gd name="connsiteY20" fmla="*/ 818102 h 6857999"/>
              <a:gd name="connsiteX21" fmla="*/ 11106868 w 12191998"/>
              <a:gd name="connsiteY21" fmla="*/ 832138 h 6857999"/>
              <a:gd name="connsiteX22" fmla="*/ 11063658 w 12191998"/>
              <a:gd name="connsiteY22" fmla="*/ 807186 h 6857999"/>
              <a:gd name="connsiteX23" fmla="*/ 11029580 w 12191998"/>
              <a:gd name="connsiteY23" fmla="*/ 833029 h 6857999"/>
              <a:gd name="connsiteX24" fmla="*/ 11106868 w 12191998"/>
              <a:gd name="connsiteY24" fmla="*/ 876472 h 6857999"/>
              <a:gd name="connsiteX25" fmla="*/ 11177920 w 12191998"/>
              <a:gd name="connsiteY25" fmla="*/ 815875 h 6857999"/>
              <a:gd name="connsiteX26" fmla="*/ 11128250 w 12191998"/>
              <a:gd name="connsiteY26" fmla="*/ 757282 h 6857999"/>
              <a:gd name="connsiteX27" fmla="*/ 11105977 w 12191998"/>
              <a:gd name="connsiteY27" fmla="*/ 747926 h 6857999"/>
              <a:gd name="connsiteX28" fmla="*/ 11089272 w 12191998"/>
              <a:gd name="connsiteY28" fmla="*/ 732108 h 6857999"/>
              <a:gd name="connsiteX29" fmla="*/ 11106645 w 12191998"/>
              <a:gd name="connsiteY29" fmla="*/ 719855 h 6857999"/>
              <a:gd name="connsiteX30" fmla="*/ 11138719 w 12191998"/>
              <a:gd name="connsiteY30" fmla="*/ 740351 h 6857999"/>
              <a:gd name="connsiteX31" fmla="*/ 11172574 w 12191998"/>
              <a:gd name="connsiteY31" fmla="*/ 714508 h 6857999"/>
              <a:gd name="connsiteX32" fmla="*/ 11106200 w 12191998"/>
              <a:gd name="connsiteY32" fmla="*/ 675298 h 6857999"/>
              <a:gd name="connsiteX33" fmla="*/ 11673722 w 12191998"/>
              <a:gd name="connsiteY33" fmla="*/ 675298 h 6857999"/>
              <a:gd name="connsiteX34" fmla="*/ 11605789 w 12191998"/>
              <a:gd name="connsiteY34" fmla="*/ 732553 h 6857999"/>
              <a:gd name="connsiteX35" fmla="*/ 11654790 w 12191998"/>
              <a:gd name="connsiteY35" fmla="*/ 791146 h 6857999"/>
              <a:gd name="connsiteX36" fmla="*/ 11674836 w 12191998"/>
              <a:gd name="connsiteY36" fmla="*/ 800057 h 6857999"/>
              <a:gd name="connsiteX37" fmla="*/ 11694436 w 12191998"/>
              <a:gd name="connsiteY37" fmla="*/ 818102 h 6857999"/>
              <a:gd name="connsiteX38" fmla="*/ 11674390 w 12191998"/>
              <a:gd name="connsiteY38" fmla="*/ 832138 h 6857999"/>
              <a:gd name="connsiteX39" fmla="*/ 11631180 w 12191998"/>
              <a:gd name="connsiteY39" fmla="*/ 807186 h 6857999"/>
              <a:gd name="connsiteX40" fmla="*/ 11597102 w 12191998"/>
              <a:gd name="connsiteY40" fmla="*/ 833029 h 6857999"/>
              <a:gd name="connsiteX41" fmla="*/ 11674390 w 12191998"/>
              <a:gd name="connsiteY41" fmla="*/ 876472 h 6857999"/>
              <a:gd name="connsiteX42" fmla="*/ 11745442 w 12191998"/>
              <a:gd name="connsiteY42" fmla="*/ 815875 h 6857999"/>
              <a:gd name="connsiteX43" fmla="*/ 11695772 w 12191998"/>
              <a:gd name="connsiteY43" fmla="*/ 757282 h 6857999"/>
              <a:gd name="connsiteX44" fmla="*/ 11673499 w 12191998"/>
              <a:gd name="connsiteY44" fmla="*/ 747926 h 6857999"/>
              <a:gd name="connsiteX45" fmla="*/ 11656794 w 12191998"/>
              <a:gd name="connsiteY45" fmla="*/ 732108 h 6857999"/>
              <a:gd name="connsiteX46" fmla="*/ 11674167 w 12191998"/>
              <a:gd name="connsiteY46" fmla="*/ 719855 h 6857999"/>
              <a:gd name="connsiteX47" fmla="*/ 11706241 w 12191998"/>
              <a:gd name="connsiteY47" fmla="*/ 740351 h 6857999"/>
              <a:gd name="connsiteX48" fmla="*/ 11740096 w 12191998"/>
              <a:gd name="connsiteY48" fmla="*/ 714508 h 6857999"/>
              <a:gd name="connsiteX49" fmla="*/ 11673722 w 12191998"/>
              <a:gd name="connsiteY49" fmla="*/ 675298 h 6857999"/>
              <a:gd name="connsiteX50" fmla="*/ 11384170 w 12191998"/>
              <a:gd name="connsiteY50" fmla="*/ 675076 h 6857999"/>
              <a:gd name="connsiteX51" fmla="*/ 11384170 w 12191998"/>
              <a:gd name="connsiteY51" fmla="*/ 872685 h 6857999"/>
              <a:gd name="connsiteX52" fmla="*/ 11434730 w 12191998"/>
              <a:gd name="connsiteY52" fmla="*/ 872685 h 6857999"/>
              <a:gd name="connsiteX53" fmla="*/ 11434730 w 12191998"/>
              <a:gd name="connsiteY53" fmla="*/ 791592 h 6857999"/>
              <a:gd name="connsiteX54" fmla="*/ 11474822 w 12191998"/>
              <a:gd name="connsiteY54" fmla="*/ 838376 h 6857999"/>
              <a:gd name="connsiteX55" fmla="*/ 11491081 w 12191998"/>
              <a:gd name="connsiteY55" fmla="*/ 838376 h 6857999"/>
              <a:gd name="connsiteX56" fmla="*/ 11531396 w 12191998"/>
              <a:gd name="connsiteY56" fmla="*/ 791369 h 6857999"/>
              <a:gd name="connsiteX57" fmla="*/ 11531396 w 12191998"/>
              <a:gd name="connsiteY57" fmla="*/ 872908 h 6857999"/>
              <a:gd name="connsiteX58" fmla="*/ 11581956 w 12191998"/>
              <a:gd name="connsiteY58" fmla="*/ 872908 h 6857999"/>
              <a:gd name="connsiteX59" fmla="*/ 11581956 w 12191998"/>
              <a:gd name="connsiteY59" fmla="*/ 675299 h 6857999"/>
              <a:gd name="connsiteX60" fmla="*/ 11581956 w 12191998"/>
              <a:gd name="connsiteY60" fmla="*/ 675076 h 6857999"/>
              <a:gd name="connsiteX61" fmla="*/ 11565697 w 12191998"/>
              <a:gd name="connsiteY61" fmla="*/ 675076 h 6857999"/>
              <a:gd name="connsiteX62" fmla="*/ 11483063 w 12191998"/>
              <a:gd name="connsiteY62" fmla="*/ 775997 h 6857999"/>
              <a:gd name="connsiteX63" fmla="*/ 11400429 w 12191998"/>
              <a:gd name="connsiteY63" fmla="*/ 675076 h 6857999"/>
              <a:gd name="connsiteX64" fmla="*/ 11668376 w 12191998"/>
              <a:gd name="connsiteY64" fmla="*/ 595319 h 6857999"/>
              <a:gd name="connsiteX65" fmla="*/ 11703568 w 12191998"/>
              <a:gd name="connsiteY65" fmla="*/ 595319 h 6857999"/>
              <a:gd name="connsiteX66" fmla="*/ 11703568 w 12191998"/>
              <a:gd name="connsiteY66" fmla="*/ 597769 h 6857999"/>
              <a:gd name="connsiteX67" fmla="*/ 11668153 w 12191998"/>
              <a:gd name="connsiteY67" fmla="*/ 630073 h 6857999"/>
              <a:gd name="connsiteX68" fmla="*/ 11644098 w 12191998"/>
              <a:gd name="connsiteY68" fmla="*/ 612027 h 6857999"/>
              <a:gd name="connsiteX69" fmla="*/ 11668376 w 12191998"/>
              <a:gd name="connsiteY69" fmla="*/ 595319 h 6857999"/>
              <a:gd name="connsiteX70" fmla="*/ 11251199 w 12191998"/>
              <a:gd name="connsiteY70" fmla="*/ 512666 h 6857999"/>
              <a:gd name="connsiteX71" fmla="*/ 11251199 w 12191998"/>
              <a:gd name="connsiteY71" fmla="*/ 649678 h 6857999"/>
              <a:gd name="connsiteX72" fmla="*/ 11280599 w 12191998"/>
              <a:gd name="connsiteY72" fmla="*/ 649678 h 6857999"/>
              <a:gd name="connsiteX73" fmla="*/ 11280599 w 12191998"/>
              <a:gd name="connsiteY73" fmla="*/ 512666 h 6857999"/>
              <a:gd name="connsiteX74" fmla="*/ 11251422 w 12191998"/>
              <a:gd name="connsiteY74" fmla="*/ 512666 h 6857999"/>
              <a:gd name="connsiteX75" fmla="*/ 11595765 w 12191998"/>
              <a:gd name="connsiteY75" fmla="*/ 511106 h 6857999"/>
              <a:gd name="connsiteX76" fmla="*/ 11555896 w 12191998"/>
              <a:gd name="connsiteY76" fmla="*/ 530265 h 6857999"/>
              <a:gd name="connsiteX77" fmla="*/ 11555896 w 12191998"/>
              <a:gd name="connsiteY77" fmla="*/ 512443 h 6857999"/>
              <a:gd name="connsiteX78" fmla="*/ 11528500 w 12191998"/>
              <a:gd name="connsiteY78" fmla="*/ 512443 h 6857999"/>
              <a:gd name="connsiteX79" fmla="*/ 11528500 w 12191998"/>
              <a:gd name="connsiteY79" fmla="*/ 649455 h 6857999"/>
              <a:gd name="connsiteX80" fmla="*/ 11557901 w 12191998"/>
              <a:gd name="connsiteY80" fmla="*/ 649455 h 6857999"/>
              <a:gd name="connsiteX81" fmla="*/ 11557901 w 12191998"/>
              <a:gd name="connsiteY81" fmla="*/ 576383 h 6857999"/>
              <a:gd name="connsiteX82" fmla="*/ 11597992 w 12191998"/>
              <a:gd name="connsiteY82" fmla="*/ 538509 h 6857999"/>
              <a:gd name="connsiteX83" fmla="*/ 11606902 w 12191998"/>
              <a:gd name="connsiteY83" fmla="*/ 538509 h 6857999"/>
              <a:gd name="connsiteX84" fmla="*/ 11606902 w 12191998"/>
              <a:gd name="connsiteY84" fmla="*/ 512666 h 6857999"/>
              <a:gd name="connsiteX85" fmla="*/ 11595765 w 12191998"/>
              <a:gd name="connsiteY85" fmla="*/ 511106 h 6857999"/>
              <a:gd name="connsiteX86" fmla="*/ 11354547 w 12191998"/>
              <a:gd name="connsiteY86" fmla="*/ 509770 h 6857999"/>
              <a:gd name="connsiteX87" fmla="*/ 11306214 w 12191998"/>
              <a:gd name="connsiteY87" fmla="*/ 549425 h 6857999"/>
              <a:gd name="connsiteX88" fmla="*/ 11341851 w 12191998"/>
              <a:gd name="connsiteY88" fmla="*/ 589304 h 6857999"/>
              <a:gd name="connsiteX89" fmla="*/ 11355883 w 12191998"/>
              <a:gd name="connsiteY89" fmla="*/ 595096 h 6857999"/>
              <a:gd name="connsiteX90" fmla="*/ 11375038 w 12191998"/>
              <a:gd name="connsiteY90" fmla="*/ 612028 h 6857999"/>
              <a:gd name="connsiteX91" fmla="*/ 11352988 w 12191998"/>
              <a:gd name="connsiteY91" fmla="*/ 627400 h 6857999"/>
              <a:gd name="connsiteX92" fmla="*/ 11314455 w 12191998"/>
              <a:gd name="connsiteY92" fmla="*/ 607795 h 6857999"/>
              <a:gd name="connsiteX93" fmla="*/ 11297750 w 12191998"/>
              <a:gd name="connsiteY93" fmla="*/ 626286 h 6857999"/>
              <a:gd name="connsiteX94" fmla="*/ 11353210 w 12191998"/>
              <a:gd name="connsiteY94" fmla="*/ 652797 h 6857999"/>
              <a:gd name="connsiteX95" fmla="*/ 11403993 w 12191998"/>
              <a:gd name="connsiteY95" fmla="*/ 610914 h 6857999"/>
              <a:gd name="connsiteX96" fmla="*/ 11366574 w 12191998"/>
              <a:gd name="connsiteY96" fmla="*/ 569699 h 6857999"/>
              <a:gd name="connsiteX97" fmla="*/ 11353433 w 12191998"/>
              <a:gd name="connsiteY97" fmla="*/ 564352 h 6857999"/>
              <a:gd name="connsiteX98" fmla="*/ 11335392 w 12191998"/>
              <a:gd name="connsiteY98" fmla="*/ 548089 h 6857999"/>
              <a:gd name="connsiteX99" fmla="*/ 11354101 w 12191998"/>
              <a:gd name="connsiteY99" fmla="*/ 534945 h 6857999"/>
              <a:gd name="connsiteX100" fmla="*/ 11386175 w 12191998"/>
              <a:gd name="connsiteY100" fmla="*/ 548980 h 6857999"/>
              <a:gd name="connsiteX101" fmla="*/ 11401989 w 12191998"/>
              <a:gd name="connsiteY101" fmla="*/ 530934 h 6857999"/>
              <a:gd name="connsiteX102" fmla="*/ 11354547 w 12191998"/>
              <a:gd name="connsiteY102" fmla="*/ 509770 h 6857999"/>
              <a:gd name="connsiteX103" fmla="*/ 11677062 w 12191998"/>
              <a:gd name="connsiteY103" fmla="*/ 509324 h 6857999"/>
              <a:gd name="connsiteX104" fmla="*/ 11619375 w 12191998"/>
              <a:gd name="connsiteY104" fmla="*/ 538731 h 6857999"/>
              <a:gd name="connsiteX105" fmla="*/ 11636303 w 12191998"/>
              <a:gd name="connsiteY105" fmla="*/ 556109 h 6857999"/>
              <a:gd name="connsiteX106" fmla="*/ 11674167 w 12191998"/>
              <a:gd name="connsiteY106" fmla="*/ 535835 h 6857999"/>
              <a:gd name="connsiteX107" fmla="*/ 11703568 w 12191998"/>
              <a:gd name="connsiteY107" fmla="*/ 565243 h 6857999"/>
              <a:gd name="connsiteX108" fmla="*/ 11703568 w 12191998"/>
              <a:gd name="connsiteY108" fmla="*/ 574154 h 6857999"/>
              <a:gd name="connsiteX109" fmla="*/ 11664812 w 12191998"/>
              <a:gd name="connsiteY109" fmla="*/ 574154 h 6857999"/>
              <a:gd name="connsiteX110" fmla="*/ 11614252 w 12191998"/>
              <a:gd name="connsiteY110" fmla="*/ 613141 h 6857999"/>
              <a:gd name="connsiteX111" fmla="*/ 11661917 w 12191998"/>
              <a:gd name="connsiteY111" fmla="*/ 652797 h 6857999"/>
              <a:gd name="connsiteX112" fmla="*/ 11705795 w 12191998"/>
              <a:gd name="connsiteY112" fmla="*/ 634306 h 6857999"/>
              <a:gd name="connsiteX113" fmla="*/ 11705795 w 12191998"/>
              <a:gd name="connsiteY113" fmla="*/ 649678 h 6857999"/>
              <a:gd name="connsiteX114" fmla="*/ 11733191 w 12191998"/>
              <a:gd name="connsiteY114" fmla="*/ 649678 h 6857999"/>
              <a:gd name="connsiteX115" fmla="*/ 11733191 w 12191998"/>
              <a:gd name="connsiteY115" fmla="*/ 566802 h 6857999"/>
              <a:gd name="connsiteX116" fmla="*/ 11677062 w 12191998"/>
              <a:gd name="connsiteY116" fmla="*/ 509324 h 6857999"/>
              <a:gd name="connsiteX117" fmla="*/ 11437403 w 12191998"/>
              <a:gd name="connsiteY117" fmla="*/ 476353 h 6857999"/>
              <a:gd name="connsiteX118" fmla="*/ 11437403 w 12191998"/>
              <a:gd name="connsiteY118" fmla="*/ 512444 h 6857999"/>
              <a:gd name="connsiteX119" fmla="*/ 11415130 w 12191998"/>
              <a:gd name="connsiteY119" fmla="*/ 512444 h 6857999"/>
              <a:gd name="connsiteX120" fmla="*/ 11415130 w 12191998"/>
              <a:gd name="connsiteY120" fmla="*/ 537841 h 6857999"/>
              <a:gd name="connsiteX121" fmla="*/ 11437403 w 12191998"/>
              <a:gd name="connsiteY121" fmla="*/ 537841 h 6857999"/>
              <a:gd name="connsiteX122" fmla="*/ 11437403 w 12191998"/>
              <a:gd name="connsiteY122" fmla="*/ 604899 h 6857999"/>
              <a:gd name="connsiteX123" fmla="*/ 11487963 w 12191998"/>
              <a:gd name="connsiteY123" fmla="*/ 652575 h 6857999"/>
              <a:gd name="connsiteX124" fmla="*/ 11512241 w 12191998"/>
              <a:gd name="connsiteY124" fmla="*/ 649456 h 6857999"/>
              <a:gd name="connsiteX125" fmla="*/ 11512241 w 12191998"/>
              <a:gd name="connsiteY125" fmla="*/ 624727 h 6857999"/>
              <a:gd name="connsiteX126" fmla="*/ 11494200 w 12191998"/>
              <a:gd name="connsiteY126" fmla="*/ 625841 h 6857999"/>
              <a:gd name="connsiteX127" fmla="*/ 11467027 w 12191998"/>
              <a:gd name="connsiteY127" fmla="*/ 602226 h 6857999"/>
              <a:gd name="connsiteX128" fmla="*/ 11467027 w 12191998"/>
              <a:gd name="connsiteY128" fmla="*/ 537841 h 6857999"/>
              <a:gd name="connsiteX129" fmla="*/ 11507786 w 12191998"/>
              <a:gd name="connsiteY129" fmla="*/ 537841 h 6857999"/>
              <a:gd name="connsiteX130" fmla="*/ 11507786 w 12191998"/>
              <a:gd name="connsiteY130" fmla="*/ 512444 h 6857999"/>
              <a:gd name="connsiteX131" fmla="*/ 11467027 w 12191998"/>
              <a:gd name="connsiteY131" fmla="*/ 512444 h 6857999"/>
              <a:gd name="connsiteX132" fmla="*/ 11467027 w 12191998"/>
              <a:gd name="connsiteY132" fmla="*/ 476353 h 6857999"/>
              <a:gd name="connsiteX133" fmla="*/ 11047176 w 12191998"/>
              <a:gd name="connsiteY133" fmla="*/ 462317 h 6857999"/>
              <a:gd name="connsiteX134" fmla="*/ 11047176 w 12191998"/>
              <a:gd name="connsiteY134" fmla="*/ 649678 h 6857999"/>
              <a:gd name="connsiteX135" fmla="*/ 11076799 w 12191998"/>
              <a:gd name="connsiteY135" fmla="*/ 649678 h 6857999"/>
              <a:gd name="connsiteX136" fmla="*/ 11076799 w 12191998"/>
              <a:gd name="connsiteY136" fmla="*/ 533831 h 6857999"/>
              <a:gd name="connsiteX137" fmla="*/ 11129810 w 12191998"/>
              <a:gd name="connsiteY137" fmla="*/ 603339 h 6857999"/>
              <a:gd name="connsiteX138" fmla="*/ 11139832 w 12191998"/>
              <a:gd name="connsiteY138" fmla="*/ 603339 h 6857999"/>
              <a:gd name="connsiteX139" fmla="*/ 11192620 w 12191998"/>
              <a:gd name="connsiteY139" fmla="*/ 534053 h 6857999"/>
              <a:gd name="connsiteX140" fmla="*/ 11192620 w 12191998"/>
              <a:gd name="connsiteY140" fmla="*/ 649678 h 6857999"/>
              <a:gd name="connsiteX141" fmla="*/ 11222243 w 12191998"/>
              <a:gd name="connsiteY141" fmla="*/ 649678 h 6857999"/>
              <a:gd name="connsiteX142" fmla="*/ 11222243 w 12191998"/>
              <a:gd name="connsiteY142" fmla="*/ 462317 h 6857999"/>
              <a:gd name="connsiteX143" fmla="*/ 11211998 w 12191998"/>
              <a:gd name="connsiteY143" fmla="*/ 462317 h 6857999"/>
              <a:gd name="connsiteX144" fmla="*/ 11134710 w 12191998"/>
              <a:gd name="connsiteY144" fmla="*/ 565243 h 6857999"/>
              <a:gd name="connsiteX145" fmla="*/ 11057422 w 12191998"/>
              <a:gd name="connsiteY145" fmla="*/ 462317 h 6857999"/>
              <a:gd name="connsiteX146" fmla="*/ 10726887 w 12191998"/>
              <a:gd name="connsiteY146" fmla="*/ 462316 h 6857999"/>
              <a:gd name="connsiteX147" fmla="*/ 10590798 w 12191998"/>
              <a:gd name="connsiteY147" fmla="*/ 598437 h 6857999"/>
              <a:gd name="connsiteX148" fmla="*/ 10732678 w 12191998"/>
              <a:gd name="connsiteY148" fmla="*/ 735894 h 6857999"/>
              <a:gd name="connsiteX149" fmla="*/ 10821548 w 12191998"/>
              <a:gd name="connsiteY149" fmla="*/ 708492 h 6857999"/>
              <a:gd name="connsiteX150" fmla="*/ 10864090 w 12191998"/>
              <a:gd name="connsiteY150" fmla="*/ 693343 h 6857999"/>
              <a:gd name="connsiteX151" fmla="*/ 10912200 w 12191998"/>
              <a:gd name="connsiteY151" fmla="*/ 736786 h 6857999"/>
              <a:gd name="connsiteX152" fmla="*/ 10870104 w 12191998"/>
              <a:gd name="connsiteY152" fmla="*/ 778892 h 6857999"/>
              <a:gd name="connsiteX153" fmla="*/ 10798607 w 12191998"/>
              <a:gd name="connsiteY153" fmla="*/ 778892 h 6857999"/>
              <a:gd name="connsiteX154" fmla="*/ 10798607 w 12191998"/>
              <a:gd name="connsiteY154" fmla="*/ 872906 h 6857999"/>
              <a:gd name="connsiteX155" fmla="*/ 10870104 w 12191998"/>
              <a:gd name="connsiteY155" fmla="*/ 872906 h 6857999"/>
              <a:gd name="connsiteX156" fmla="*/ 11006193 w 12191998"/>
              <a:gd name="connsiteY156" fmla="*/ 736786 h 6857999"/>
              <a:gd name="connsiteX157" fmla="*/ 10864313 w 12191998"/>
              <a:gd name="connsiteY157" fmla="*/ 599328 h 6857999"/>
              <a:gd name="connsiteX158" fmla="*/ 10775443 w 12191998"/>
              <a:gd name="connsiteY158" fmla="*/ 626730 h 6857999"/>
              <a:gd name="connsiteX159" fmla="*/ 10732901 w 12191998"/>
              <a:gd name="connsiteY159" fmla="*/ 641880 h 6857999"/>
              <a:gd name="connsiteX160" fmla="*/ 10684791 w 12191998"/>
              <a:gd name="connsiteY160" fmla="*/ 598437 h 6857999"/>
              <a:gd name="connsiteX161" fmla="*/ 10726887 w 12191998"/>
              <a:gd name="connsiteY161" fmla="*/ 556331 h 6857999"/>
              <a:gd name="connsiteX162" fmla="*/ 10798384 w 12191998"/>
              <a:gd name="connsiteY162" fmla="*/ 556331 h 6857999"/>
              <a:gd name="connsiteX163" fmla="*/ 10798384 w 12191998"/>
              <a:gd name="connsiteY163" fmla="*/ 462316 h 6857999"/>
              <a:gd name="connsiteX164" fmla="*/ 10869881 w 12191998"/>
              <a:gd name="connsiteY164" fmla="*/ 461425 h 6857999"/>
              <a:gd name="connsiteX165" fmla="*/ 10821994 w 12191998"/>
              <a:gd name="connsiteY165" fmla="*/ 509323 h 6857999"/>
              <a:gd name="connsiteX166" fmla="*/ 10869881 w 12191998"/>
              <a:gd name="connsiteY166" fmla="*/ 557222 h 6857999"/>
              <a:gd name="connsiteX167" fmla="*/ 10917769 w 12191998"/>
              <a:gd name="connsiteY167" fmla="*/ 509323 h 6857999"/>
              <a:gd name="connsiteX168" fmla="*/ 10869881 w 12191998"/>
              <a:gd name="connsiteY168" fmla="*/ 461425 h 6857999"/>
              <a:gd name="connsiteX169" fmla="*/ 11266122 w 12191998"/>
              <a:gd name="connsiteY169" fmla="*/ 450287 h 6857999"/>
              <a:gd name="connsiteX170" fmla="*/ 11246076 w 12191998"/>
              <a:gd name="connsiteY170" fmla="*/ 469892 h 6857999"/>
              <a:gd name="connsiteX171" fmla="*/ 11266122 w 12191998"/>
              <a:gd name="connsiteY171" fmla="*/ 489051 h 6857999"/>
              <a:gd name="connsiteX172" fmla="*/ 11285945 w 12191998"/>
              <a:gd name="connsiteY172" fmla="*/ 469892 h 6857999"/>
              <a:gd name="connsiteX173" fmla="*/ 11266122 w 12191998"/>
              <a:gd name="connsiteY173" fmla="*/ 450287 h 6857999"/>
              <a:gd name="connsiteX174" fmla="*/ 0 w 12191998"/>
              <a:gd name="connsiteY174" fmla="*/ 0 h 6857999"/>
              <a:gd name="connsiteX175" fmla="*/ 12191998 w 12191998"/>
              <a:gd name="connsiteY175" fmla="*/ 0 h 6857999"/>
              <a:gd name="connsiteX176" fmla="*/ 12191998 w 12191998"/>
              <a:gd name="connsiteY176" fmla="*/ 6857999 h 6857999"/>
              <a:gd name="connsiteX177" fmla="*/ 0 w 12191998"/>
              <a:gd name="connsiteY1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12191998" h="6857999">
                <a:moveTo>
                  <a:pt x="10727110" y="778001"/>
                </a:moveTo>
                <a:cubicBezTo>
                  <a:pt x="10700663" y="778001"/>
                  <a:pt x="10679223" y="799446"/>
                  <a:pt x="10679223" y="825899"/>
                </a:cubicBezTo>
                <a:cubicBezTo>
                  <a:pt x="10679223" y="852353"/>
                  <a:pt x="10700663" y="873798"/>
                  <a:pt x="10727110" y="873798"/>
                </a:cubicBezTo>
                <a:cubicBezTo>
                  <a:pt x="10753558" y="873798"/>
                  <a:pt x="10774998" y="852353"/>
                  <a:pt x="10774998" y="825899"/>
                </a:cubicBezTo>
                <a:cubicBezTo>
                  <a:pt x="10774998" y="799446"/>
                  <a:pt x="10753558" y="778001"/>
                  <a:pt x="10727110" y="778001"/>
                </a:cubicBezTo>
                <a:close/>
                <a:moveTo>
                  <a:pt x="11274809" y="771318"/>
                </a:moveTo>
                <a:lnTo>
                  <a:pt x="11291514" y="816320"/>
                </a:lnTo>
                <a:lnTo>
                  <a:pt x="11257658" y="816320"/>
                </a:lnTo>
                <a:close/>
                <a:moveTo>
                  <a:pt x="11266345" y="675521"/>
                </a:moveTo>
                <a:lnTo>
                  <a:pt x="11178143" y="873130"/>
                </a:lnTo>
                <a:lnTo>
                  <a:pt x="11232490" y="873130"/>
                </a:lnTo>
                <a:lnTo>
                  <a:pt x="11239617" y="856867"/>
                </a:lnTo>
                <a:lnTo>
                  <a:pt x="11309332" y="856867"/>
                </a:lnTo>
                <a:lnTo>
                  <a:pt x="11316460" y="873130"/>
                </a:lnTo>
                <a:lnTo>
                  <a:pt x="11370806" y="873130"/>
                </a:lnTo>
                <a:lnTo>
                  <a:pt x="11282604" y="675521"/>
                </a:lnTo>
                <a:close/>
                <a:moveTo>
                  <a:pt x="11106200" y="675298"/>
                </a:moveTo>
                <a:cubicBezTo>
                  <a:pt x="11066776" y="675298"/>
                  <a:pt x="11038267" y="697799"/>
                  <a:pt x="11038267" y="732553"/>
                </a:cubicBezTo>
                <a:cubicBezTo>
                  <a:pt x="11038267" y="759956"/>
                  <a:pt x="11056308" y="777556"/>
                  <a:pt x="11087268" y="791146"/>
                </a:cubicBezTo>
                <a:lnTo>
                  <a:pt x="11107314" y="800057"/>
                </a:lnTo>
                <a:cubicBezTo>
                  <a:pt x="11120677" y="806072"/>
                  <a:pt x="11126914" y="808968"/>
                  <a:pt x="11126914" y="818102"/>
                </a:cubicBezTo>
                <a:cubicBezTo>
                  <a:pt x="11126914" y="827459"/>
                  <a:pt x="11120455" y="832138"/>
                  <a:pt x="11106868" y="832138"/>
                </a:cubicBezTo>
                <a:cubicBezTo>
                  <a:pt x="11085040" y="832138"/>
                  <a:pt x="11073013" y="819885"/>
                  <a:pt x="11063658" y="807186"/>
                </a:cubicBezTo>
                <a:lnTo>
                  <a:pt x="11029580" y="833029"/>
                </a:lnTo>
                <a:cubicBezTo>
                  <a:pt x="11043389" y="859095"/>
                  <a:pt x="11071454" y="876472"/>
                  <a:pt x="11106868" y="876472"/>
                </a:cubicBezTo>
                <a:cubicBezTo>
                  <a:pt x="11146737" y="876472"/>
                  <a:pt x="11177920" y="854193"/>
                  <a:pt x="11177920" y="815875"/>
                </a:cubicBezTo>
                <a:cubicBezTo>
                  <a:pt x="11177920" y="787358"/>
                  <a:pt x="11160546" y="770872"/>
                  <a:pt x="11128250" y="757282"/>
                </a:cubicBezTo>
                <a:lnTo>
                  <a:pt x="11105977" y="747926"/>
                </a:lnTo>
                <a:cubicBezTo>
                  <a:pt x="11093950" y="743024"/>
                  <a:pt x="11089272" y="739237"/>
                  <a:pt x="11089272" y="732108"/>
                </a:cubicBezTo>
                <a:cubicBezTo>
                  <a:pt x="11089272" y="723419"/>
                  <a:pt x="11096622" y="719855"/>
                  <a:pt x="11106645" y="719855"/>
                </a:cubicBezTo>
                <a:cubicBezTo>
                  <a:pt x="11121346" y="719855"/>
                  <a:pt x="11129809" y="727429"/>
                  <a:pt x="11138719" y="740351"/>
                </a:cubicBezTo>
                <a:lnTo>
                  <a:pt x="11172574" y="714508"/>
                </a:lnTo>
                <a:cubicBezTo>
                  <a:pt x="11161437" y="692007"/>
                  <a:pt x="11140055" y="675298"/>
                  <a:pt x="11106200" y="675298"/>
                </a:cubicBezTo>
                <a:close/>
                <a:moveTo>
                  <a:pt x="11673722" y="675298"/>
                </a:moveTo>
                <a:cubicBezTo>
                  <a:pt x="11634298" y="675298"/>
                  <a:pt x="11605789" y="697799"/>
                  <a:pt x="11605789" y="732553"/>
                </a:cubicBezTo>
                <a:cubicBezTo>
                  <a:pt x="11605789" y="759956"/>
                  <a:pt x="11623830" y="777556"/>
                  <a:pt x="11654790" y="791146"/>
                </a:cubicBezTo>
                <a:lnTo>
                  <a:pt x="11674836" y="800057"/>
                </a:lnTo>
                <a:cubicBezTo>
                  <a:pt x="11688199" y="806072"/>
                  <a:pt x="11694436" y="808968"/>
                  <a:pt x="11694436" y="818102"/>
                </a:cubicBezTo>
                <a:cubicBezTo>
                  <a:pt x="11694436" y="827459"/>
                  <a:pt x="11687977" y="832138"/>
                  <a:pt x="11674390" y="832138"/>
                </a:cubicBezTo>
                <a:cubicBezTo>
                  <a:pt x="11652562" y="832138"/>
                  <a:pt x="11640535" y="819885"/>
                  <a:pt x="11631180" y="807186"/>
                </a:cubicBezTo>
                <a:lnTo>
                  <a:pt x="11597102" y="833029"/>
                </a:lnTo>
                <a:cubicBezTo>
                  <a:pt x="11610911" y="859095"/>
                  <a:pt x="11638753" y="876472"/>
                  <a:pt x="11674390" y="876472"/>
                </a:cubicBezTo>
                <a:cubicBezTo>
                  <a:pt x="11714259" y="876472"/>
                  <a:pt x="11745442" y="854193"/>
                  <a:pt x="11745442" y="815875"/>
                </a:cubicBezTo>
                <a:cubicBezTo>
                  <a:pt x="11745442" y="787358"/>
                  <a:pt x="11728069" y="770872"/>
                  <a:pt x="11695772" y="757282"/>
                </a:cubicBezTo>
                <a:lnTo>
                  <a:pt x="11673499" y="747926"/>
                </a:lnTo>
                <a:cubicBezTo>
                  <a:pt x="11661472" y="743024"/>
                  <a:pt x="11656794" y="739237"/>
                  <a:pt x="11656794" y="732108"/>
                </a:cubicBezTo>
                <a:cubicBezTo>
                  <a:pt x="11656794" y="723419"/>
                  <a:pt x="11664144" y="719855"/>
                  <a:pt x="11674167" y="719855"/>
                </a:cubicBezTo>
                <a:cubicBezTo>
                  <a:pt x="11688868" y="719855"/>
                  <a:pt x="11697331" y="727429"/>
                  <a:pt x="11706241" y="740351"/>
                </a:cubicBezTo>
                <a:lnTo>
                  <a:pt x="11740096" y="714508"/>
                </a:lnTo>
                <a:cubicBezTo>
                  <a:pt x="11728959" y="692007"/>
                  <a:pt x="11707577" y="675298"/>
                  <a:pt x="11673722" y="675298"/>
                </a:cubicBezTo>
                <a:close/>
                <a:moveTo>
                  <a:pt x="11384170" y="675076"/>
                </a:moveTo>
                <a:lnTo>
                  <a:pt x="11384170" y="872685"/>
                </a:lnTo>
                <a:lnTo>
                  <a:pt x="11434730" y="872685"/>
                </a:lnTo>
                <a:lnTo>
                  <a:pt x="11434730" y="791592"/>
                </a:lnTo>
                <a:lnTo>
                  <a:pt x="11474822" y="838376"/>
                </a:lnTo>
                <a:lnTo>
                  <a:pt x="11491081" y="838376"/>
                </a:lnTo>
                <a:lnTo>
                  <a:pt x="11531396" y="791369"/>
                </a:lnTo>
                <a:lnTo>
                  <a:pt x="11531396" y="872908"/>
                </a:lnTo>
                <a:lnTo>
                  <a:pt x="11581956" y="872908"/>
                </a:lnTo>
                <a:lnTo>
                  <a:pt x="11581956" y="675299"/>
                </a:lnTo>
                <a:lnTo>
                  <a:pt x="11581956" y="675076"/>
                </a:lnTo>
                <a:lnTo>
                  <a:pt x="11565697" y="675076"/>
                </a:lnTo>
                <a:lnTo>
                  <a:pt x="11483063" y="775997"/>
                </a:lnTo>
                <a:lnTo>
                  <a:pt x="11400429" y="675076"/>
                </a:lnTo>
                <a:close/>
                <a:moveTo>
                  <a:pt x="11668376" y="595319"/>
                </a:moveTo>
                <a:lnTo>
                  <a:pt x="11703568" y="595319"/>
                </a:lnTo>
                <a:lnTo>
                  <a:pt x="11703568" y="597769"/>
                </a:lnTo>
                <a:cubicBezTo>
                  <a:pt x="11703568" y="616483"/>
                  <a:pt x="11687308" y="630073"/>
                  <a:pt x="11668153" y="630073"/>
                </a:cubicBezTo>
                <a:cubicBezTo>
                  <a:pt x="11654789" y="630073"/>
                  <a:pt x="11644098" y="624058"/>
                  <a:pt x="11644098" y="612027"/>
                </a:cubicBezTo>
                <a:cubicBezTo>
                  <a:pt x="11644098" y="600888"/>
                  <a:pt x="11652785" y="595319"/>
                  <a:pt x="11668376" y="595319"/>
                </a:cubicBezTo>
                <a:close/>
                <a:moveTo>
                  <a:pt x="11251199" y="512666"/>
                </a:moveTo>
                <a:lnTo>
                  <a:pt x="11251199" y="649678"/>
                </a:lnTo>
                <a:lnTo>
                  <a:pt x="11280599" y="649678"/>
                </a:lnTo>
                <a:lnTo>
                  <a:pt x="11280599" y="512666"/>
                </a:lnTo>
                <a:lnTo>
                  <a:pt x="11251422" y="512666"/>
                </a:lnTo>
                <a:close/>
                <a:moveTo>
                  <a:pt x="11595765" y="511106"/>
                </a:moveTo>
                <a:cubicBezTo>
                  <a:pt x="11580174" y="511106"/>
                  <a:pt x="11565696" y="517790"/>
                  <a:pt x="11555896" y="530265"/>
                </a:cubicBezTo>
                <a:lnTo>
                  <a:pt x="11555896" y="512443"/>
                </a:lnTo>
                <a:lnTo>
                  <a:pt x="11528500" y="512443"/>
                </a:lnTo>
                <a:lnTo>
                  <a:pt x="11528500" y="649455"/>
                </a:lnTo>
                <a:lnTo>
                  <a:pt x="11557901" y="649455"/>
                </a:lnTo>
                <a:lnTo>
                  <a:pt x="11557901" y="576383"/>
                </a:lnTo>
                <a:cubicBezTo>
                  <a:pt x="11557901" y="550985"/>
                  <a:pt x="11576165" y="538509"/>
                  <a:pt x="11597992" y="538509"/>
                </a:cubicBezTo>
                <a:lnTo>
                  <a:pt x="11606902" y="538509"/>
                </a:lnTo>
                <a:lnTo>
                  <a:pt x="11606902" y="512666"/>
                </a:lnTo>
                <a:cubicBezTo>
                  <a:pt x="11603783" y="511775"/>
                  <a:pt x="11600442" y="511329"/>
                  <a:pt x="11595765" y="511106"/>
                </a:cubicBezTo>
                <a:close/>
                <a:moveTo>
                  <a:pt x="11354547" y="509770"/>
                </a:moveTo>
                <a:cubicBezTo>
                  <a:pt x="11327373" y="509770"/>
                  <a:pt x="11306214" y="524028"/>
                  <a:pt x="11306214" y="549425"/>
                </a:cubicBezTo>
                <a:cubicBezTo>
                  <a:pt x="11306214" y="570144"/>
                  <a:pt x="11319800" y="580170"/>
                  <a:pt x="11341851" y="589304"/>
                </a:cubicBezTo>
                <a:lnTo>
                  <a:pt x="11355883" y="595096"/>
                </a:lnTo>
                <a:cubicBezTo>
                  <a:pt x="11367020" y="599552"/>
                  <a:pt x="11375038" y="603116"/>
                  <a:pt x="11375038" y="612028"/>
                </a:cubicBezTo>
                <a:cubicBezTo>
                  <a:pt x="11375038" y="622276"/>
                  <a:pt x="11365015" y="627400"/>
                  <a:pt x="11352988" y="627400"/>
                </a:cubicBezTo>
                <a:cubicBezTo>
                  <a:pt x="11337396" y="627400"/>
                  <a:pt x="11325369" y="619157"/>
                  <a:pt x="11314455" y="607795"/>
                </a:cubicBezTo>
                <a:lnTo>
                  <a:pt x="11297750" y="626286"/>
                </a:lnTo>
                <a:cubicBezTo>
                  <a:pt x="11309555" y="641658"/>
                  <a:pt x="11328710" y="652797"/>
                  <a:pt x="11353210" y="652797"/>
                </a:cubicBezTo>
                <a:cubicBezTo>
                  <a:pt x="11380606" y="652797"/>
                  <a:pt x="11403993" y="638539"/>
                  <a:pt x="11403993" y="610914"/>
                </a:cubicBezTo>
                <a:cubicBezTo>
                  <a:pt x="11403993" y="590863"/>
                  <a:pt x="11391297" y="579947"/>
                  <a:pt x="11366574" y="569699"/>
                </a:cubicBezTo>
                <a:lnTo>
                  <a:pt x="11353433" y="564352"/>
                </a:lnTo>
                <a:cubicBezTo>
                  <a:pt x="11340960" y="559005"/>
                  <a:pt x="11335392" y="555441"/>
                  <a:pt x="11335392" y="548089"/>
                </a:cubicBezTo>
                <a:cubicBezTo>
                  <a:pt x="11335392" y="539177"/>
                  <a:pt x="11343187" y="534945"/>
                  <a:pt x="11354101" y="534945"/>
                </a:cubicBezTo>
                <a:cubicBezTo>
                  <a:pt x="11366129" y="534945"/>
                  <a:pt x="11377488" y="540069"/>
                  <a:pt x="11386175" y="548980"/>
                </a:cubicBezTo>
                <a:lnTo>
                  <a:pt x="11401989" y="530934"/>
                </a:lnTo>
                <a:cubicBezTo>
                  <a:pt x="11390629" y="517345"/>
                  <a:pt x="11374370" y="509770"/>
                  <a:pt x="11354547" y="509770"/>
                </a:cubicBezTo>
                <a:close/>
                <a:moveTo>
                  <a:pt x="11677062" y="509324"/>
                </a:moveTo>
                <a:cubicBezTo>
                  <a:pt x="11653898" y="509324"/>
                  <a:pt x="11633630" y="518681"/>
                  <a:pt x="11619375" y="538731"/>
                </a:cubicBezTo>
                <a:lnTo>
                  <a:pt x="11636303" y="556109"/>
                </a:lnTo>
                <a:cubicBezTo>
                  <a:pt x="11646994" y="543410"/>
                  <a:pt x="11658353" y="535835"/>
                  <a:pt x="11674167" y="535835"/>
                </a:cubicBezTo>
                <a:cubicBezTo>
                  <a:pt x="11692876" y="535835"/>
                  <a:pt x="11703568" y="546306"/>
                  <a:pt x="11703568" y="565243"/>
                </a:cubicBezTo>
                <a:lnTo>
                  <a:pt x="11703568" y="574154"/>
                </a:lnTo>
                <a:lnTo>
                  <a:pt x="11664812" y="574154"/>
                </a:lnTo>
                <a:cubicBezTo>
                  <a:pt x="11634075" y="574154"/>
                  <a:pt x="11614252" y="589081"/>
                  <a:pt x="11614252" y="613141"/>
                </a:cubicBezTo>
                <a:cubicBezTo>
                  <a:pt x="11614252" y="636979"/>
                  <a:pt x="11633184" y="652797"/>
                  <a:pt x="11661917" y="652797"/>
                </a:cubicBezTo>
                <a:cubicBezTo>
                  <a:pt x="11681072" y="652797"/>
                  <a:pt x="11695995" y="646113"/>
                  <a:pt x="11705795" y="634306"/>
                </a:cubicBezTo>
                <a:lnTo>
                  <a:pt x="11705795" y="649678"/>
                </a:lnTo>
                <a:lnTo>
                  <a:pt x="11733191" y="649678"/>
                </a:lnTo>
                <a:lnTo>
                  <a:pt x="11733191" y="566802"/>
                </a:lnTo>
                <a:cubicBezTo>
                  <a:pt x="11733191" y="528929"/>
                  <a:pt x="11710027" y="509547"/>
                  <a:pt x="11677062" y="509324"/>
                </a:cubicBezTo>
                <a:close/>
                <a:moveTo>
                  <a:pt x="11437403" y="476353"/>
                </a:moveTo>
                <a:lnTo>
                  <a:pt x="11437403" y="512444"/>
                </a:lnTo>
                <a:lnTo>
                  <a:pt x="11415130" y="512444"/>
                </a:lnTo>
                <a:lnTo>
                  <a:pt x="11415130" y="537841"/>
                </a:lnTo>
                <a:lnTo>
                  <a:pt x="11437403" y="537841"/>
                </a:lnTo>
                <a:lnTo>
                  <a:pt x="11437403" y="604899"/>
                </a:lnTo>
                <a:cubicBezTo>
                  <a:pt x="11437403" y="638094"/>
                  <a:pt x="11457449" y="652575"/>
                  <a:pt x="11487963" y="652575"/>
                </a:cubicBezTo>
                <a:cubicBezTo>
                  <a:pt x="11497095" y="652575"/>
                  <a:pt x="11504668" y="651238"/>
                  <a:pt x="11512241" y="649456"/>
                </a:cubicBezTo>
                <a:lnTo>
                  <a:pt x="11512241" y="624727"/>
                </a:lnTo>
                <a:cubicBezTo>
                  <a:pt x="11504891" y="625618"/>
                  <a:pt x="11499100" y="626286"/>
                  <a:pt x="11494200" y="625841"/>
                </a:cubicBezTo>
                <a:cubicBezTo>
                  <a:pt x="11477049" y="625841"/>
                  <a:pt x="11467027" y="620271"/>
                  <a:pt x="11467027" y="602226"/>
                </a:cubicBezTo>
                <a:lnTo>
                  <a:pt x="11467027" y="537841"/>
                </a:lnTo>
                <a:lnTo>
                  <a:pt x="11507786" y="537841"/>
                </a:lnTo>
                <a:lnTo>
                  <a:pt x="11507786" y="512444"/>
                </a:lnTo>
                <a:lnTo>
                  <a:pt x="11467027" y="512444"/>
                </a:lnTo>
                <a:lnTo>
                  <a:pt x="11467027" y="476353"/>
                </a:lnTo>
                <a:close/>
                <a:moveTo>
                  <a:pt x="11047176" y="462317"/>
                </a:moveTo>
                <a:lnTo>
                  <a:pt x="11047176" y="649678"/>
                </a:lnTo>
                <a:lnTo>
                  <a:pt x="11076799" y="649678"/>
                </a:lnTo>
                <a:lnTo>
                  <a:pt x="11076799" y="533831"/>
                </a:lnTo>
                <a:lnTo>
                  <a:pt x="11129810" y="603339"/>
                </a:lnTo>
                <a:lnTo>
                  <a:pt x="11139832" y="603339"/>
                </a:lnTo>
                <a:lnTo>
                  <a:pt x="11192620" y="534053"/>
                </a:lnTo>
                <a:lnTo>
                  <a:pt x="11192620" y="649678"/>
                </a:lnTo>
                <a:lnTo>
                  <a:pt x="11222243" y="649678"/>
                </a:lnTo>
                <a:lnTo>
                  <a:pt x="11222243" y="462317"/>
                </a:lnTo>
                <a:lnTo>
                  <a:pt x="11211998" y="462317"/>
                </a:lnTo>
                <a:lnTo>
                  <a:pt x="11134710" y="565243"/>
                </a:lnTo>
                <a:lnTo>
                  <a:pt x="11057422" y="462317"/>
                </a:lnTo>
                <a:close/>
                <a:moveTo>
                  <a:pt x="10726887" y="462316"/>
                </a:moveTo>
                <a:cubicBezTo>
                  <a:pt x="10651827" y="462316"/>
                  <a:pt x="10590798" y="523359"/>
                  <a:pt x="10590798" y="598437"/>
                </a:cubicBezTo>
                <a:cubicBezTo>
                  <a:pt x="10590798" y="676857"/>
                  <a:pt x="10651827" y="735894"/>
                  <a:pt x="10732678" y="735894"/>
                </a:cubicBezTo>
                <a:cubicBezTo>
                  <a:pt x="10773216" y="735894"/>
                  <a:pt x="10799943" y="720745"/>
                  <a:pt x="10821548" y="708492"/>
                </a:cubicBezTo>
                <a:cubicBezTo>
                  <a:pt x="10839144" y="698467"/>
                  <a:pt x="10848944" y="693343"/>
                  <a:pt x="10864090" y="693343"/>
                </a:cubicBezTo>
                <a:cubicBezTo>
                  <a:pt x="10897277" y="693343"/>
                  <a:pt x="10912200" y="715175"/>
                  <a:pt x="10912200" y="736786"/>
                </a:cubicBezTo>
                <a:cubicBezTo>
                  <a:pt x="10912200" y="759955"/>
                  <a:pt x="10893268" y="778892"/>
                  <a:pt x="10870104" y="778892"/>
                </a:cubicBezTo>
                <a:lnTo>
                  <a:pt x="10798607" y="778892"/>
                </a:lnTo>
                <a:lnTo>
                  <a:pt x="10798607" y="872906"/>
                </a:lnTo>
                <a:lnTo>
                  <a:pt x="10870104" y="872906"/>
                </a:lnTo>
                <a:cubicBezTo>
                  <a:pt x="10945165" y="872906"/>
                  <a:pt x="11006193" y="811864"/>
                  <a:pt x="11006193" y="736786"/>
                </a:cubicBezTo>
                <a:cubicBezTo>
                  <a:pt x="11006193" y="658366"/>
                  <a:pt x="10945165" y="599328"/>
                  <a:pt x="10864313" y="599328"/>
                </a:cubicBezTo>
                <a:cubicBezTo>
                  <a:pt x="10823776" y="599328"/>
                  <a:pt x="10797048" y="614477"/>
                  <a:pt x="10775443" y="626730"/>
                </a:cubicBezTo>
                <a:cubicBezTo>
                  <a:pt x="10757847" y="636756"/>
                  <a:pt x="10748047" y="641880"/>
                  <a:pt x="10732901" y="641880"/>
                </a:cubicBezTo>
                <a:cubicBezTo>
                  <a:pt x="10699714" y="641880"/>
                  <a:pt x="10684791" y="620047"/>
                  <a:pt x="10684791" y="598437"/>
                </a:cubicBezTo>
                <a:cubicBezTo>
                  <a:pt x="10684791" y="575267"/>
                  <a:pt x="10703723" y="556331"/>
                  <a:pt x="10726887" y="556331"/>
                </a:cubicBezTo>
                <a:lnTo>
                  <a:pt x="10798384" y="556331"/>
                </a:lnTo>
                <a:lnTo>
                  <a:pt x="10798384" y="462316"/>
                </a:lnTo>
                <a:close/>
                <a:moveTo>
                  <a:pt x="10869881" y="461425"/>
                </a:moveTo>
                <a:cubicBezTo>
                  <a:pt x="10843434" y="461425"/>
                  <a:pt x="10821994" y="482870"/>
                  <a:pt x="10821994" y="509323"/>
                </a:cubicBezTo>
                <a:cubicBezTo>
                  <a:pt x="10821994" y="535777"/>
                  <a:pt x="10843434" y="557222"/>
                  <a:pt x="10869881" y="557222"/>
                </a:cubicBezTo>
                <a:cubicBezTo>
                  <a:pt x="10896329" y="557222"/>
                  <a:pt x="10917769" y="535777"/>
                  <a:pt x="10917769" y="509323"/>
                </a:cubicBezTo>
                <a:cubicBezTo>
                  <a:pt x="10917769" y="482870"/>
                  <a:pt x="10896329" y="461425"/>
                  <a:pt x="10869881" y="461425"/>
                </a:cubicBezTo>
                <a:close/>
                <a:moveTo>
                  <a:pt x="11266122" y="450287"/>
                </a:moveTo>
                <a:cubicBezTo>
                  <a:pt x="11254985" y="450287"/>
                  <a:pt x="11246076" y="458976"/>
                  <a:pt x="11246076" y="469892"/>
                </a:cubicBezTo>
                <a:cubicBezTo>
                  <a:pt x="11246076" y="480808"/>
                  <a:pt x="11254985" y="489051"/>
                  <a:pt x="11266122" y="489051"/>
                </a:cubicBezTo>
                <a:cubicBezTo>
                  <a:pt x="11277036" y="489051"/>
                  <a:pt x="11285945" y="480808"/>
                  <a:pt x="11285945" y="469892"/>
                </a:cubicBezTo>
                <a:cubicBezTo>
                  <a:pt x="11285945" y="458976"/>
                  <a:pt x="11277036" y="450287"/>
                  <a:pt x="11266122" y="450287"/>
                </a:cubicBezTo>
                <a:close/>
                <a:moveTo>
                  <a:pt x="0" y="0"/>
                </a:moveTo>
                <a:lnTo>
                  <a:pt x="12191998" y="0"/>
                </a:lnTo>
                <a:lnTo>
                  <a:pt x="12191998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>
              <a:defRPr sz="2000"/>
            </a:lvl1pPr>
          </a:lstStyle>
          <a:p>
            <a:r>
              <a:rPr lang="sv-SE" dirty="0"/>
              <a:t>Klicka på ikonen eller dra och släpp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18FE007-DF3F-06C0-DF8D-B6A892AC7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775D1-63F9-764F-5816-DB5E1F20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32E48B5-577C-30F2-2469-88DE297B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08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 mörkgrö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31C6C-ECE1-5195-D8E5-AD1072647C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455516"/>
            <a:ext cx="9144000" cy="2360834"/>
          </a:xfrm>
        </p:spPr>
        <p:txBody>
          <a:bodyPr anchor="b"/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Titel/rubrik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687666-4DC6-BE0D-001E-E728E7E1BC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59251"/>
            <a:ext cx="9144000" cy="151425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DDF6F-322F-5ACC-CC28-818731FB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C90DB-B0F6-1BD2-E989-1F46F22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D709-3B1A-3CCE-3AF8-2A1C10B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4BE96F72-348C-5C17-9B94-1D9D81B04A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31534" y="14968"/>
            <a:ext cx="1875404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75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tshållare för bild 20">
            <a:extLst>
              <a:ext uri="{FF2B5EF4-FFF2-40B4-BE49-F238E27FC236}">
                <a16:creationId xmlns:a16="http://schemas.microsoft.com/office/drawing/2014/main" id="{BF1603B9-141D-48BF-F6F7-BEE526E285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" y="2"/>
            <a:ext cx="12191998" cy="6857999"/>
          </a:xfrm>
          <a:custGeom>
            <a:avLst/>
            <a:gdLst>
              <a:gd name="connsiteX0" fmla="*/ 10727110 w 12191998"/>
              <a:gd name="connsiteY0" fmla="*/ 778001 h 6857999"/>
              <a:gd name="connsiteX1" fmla="*/ 10679223 w 12191998"/>
              <a:gd name="connsiteY1" fmla="*/ 825899 h 6857999"/>
              <a:gd name="connsiteX2" fmla="*/ 10727110 w 12191998"/>
              <a:gd name="connsiteY2" fmla="*/ 873798 h 6857999"/>
              <a:gd name="connsiteX3" fmla="*/ 10774998 w 12191998"/>
              <a:gd name="connsiteY3" fmla="*/ 825899 h 6857999"/>
              <a:gd name="connsiteX4" fmla="*/ 10727110 w 12191998"/>
              <a:gd name="connsiteY4" fmla="*/ 778001 h 6857999"/>
              <a:gd name="connsiteX5" fmla="*/ 11274809 w 12191998"/>
              <a:gd name="connsiteY5" fmla="*/ 771318 h 6857999"/>
              <a:gd name="connsiteX6" fmla="*/ 11291514 w 12191998"/>
              <a:gd name="connsiteY6" fmla="*/ 816320 h 6857999"/>
              <a:gd name="connsiteX7" fmla="*/ 11257658 w 12191998"/>
              <a:gd name="connsiteY7" fmla="*/ 816320 h 6857999"/>
              <a:gd name="connsiteX8" fmla="*/ 11266345 w 12191998"/>
              <a:gd name="connsiteY8" fmla="*/ 675521 h 6857999"/>
              <a:gd name="connsiteX9" fmla="*/ 11178143 w 12191998"/>
              <a:gd name="connsiteY9" fmla="*/ 873130 h 6857999"/>
              <a:gd name="connsiteX10" fmla="*/ 11232490 w 12191998"/>
              <a:gd name="connsiteY10" fmla="*/ 873130 h 6857999"/>
              <a:gd name="connsiteX11" fmla="*/ 11239617 w 12191998"/>
              <a:gd name="connsiteY11" fmla="*/ 856867 h 6857999"/>
              <a:gd name="connsiteX12" fmla="*/ 11309332 w 12191998"/>
              <a:gd name="connsiteY12" fmla="*/ 856867 h 6857999"/>
              <a:gd name="connsiteX13" fmla="*/ 11316460 w 12191998"/>
              <a:gd name="connsiteY13" fmla="*/ 873130 h 6857999"/>
              <a:gd name="connsiteX14" fmla="*/ 11370806 w 12191998"/>
              <a:gd name="connsiteY14" fmla="*/ 873130 h 6857999"/>
              <a:gd name="connsiteX15" fmla="*/ 11282604 w 12191998"/>
              <a:gd name="connsiteY15" fmla="*/ 675521 h 6857999"/>
              <a:gd name="connsiteX16" fmla="*/ 11106200 w 12191998"/>
              <a:gd name="connsiteY16" fmla="*/ 675298 h 6857999"/>
              <a:gd name="connsiteX17" fmla="*/ 11038267 w 12191998"/>
              <a:gd name="connsiteY17" fmla="*/ 732553 h 6857999"/>
              <a:gd name="connsiteX18" fmla="*/ 11087268 w 12191998"/>
              <a:gd name="connsiteY18" fmla="*/ 791146 h 6857999"/>
              <a:gd name="connsiteX19" fmla="*/ 11107314 w 12191998"/>
              <a:gd name="connsiteY19" fmla="*/ 800057 h 6857999"/>
              <a:gd name="connsiteX20" fmla="*/ 11126914 w 12191998"/>
              <a:gd name="connsiteY20" fmla="*/ 818102 h 6857999"/>
              <a:gd name="connsiteX21" fmla="*/ 11106868 w 12191998"/>
              <a:gd name="connsiteY21" fmla="*/ 832138 h 6857999"/>
              <a:gd name="connsiteX22" fmla="*/ 11063658 w 12191998"/>
              <a:gd name="connsiteY22" fmla="*/ 807186 h 6857999"/>
              <a:gd name="connsiteX23" fmla="*/ 11029580 w 12191998"/>
              <a:gd name="connsiteY23" fmla="*/ 833029 h 6857999"/>
              <a:gd name="connsiteX24" fmla="*/ 11106868 w 12191998"/>
              <a:gd name="connsiteY24" fmla="*/ 876472 h 6857999"/>
              <a:gd name="connsiteX25" fmla="*/ 11177920 w 12191998"/>
              <a:gd name="connsiteY25" fmla="*/ 815875 h 6857999"/>
              <a:gd name="connsiteX26" fmla="*/ 11128250 w 12191998"/>
              <a:gd name="connsiteY26" fmla="*/ 757282 h 6857999"/>
              <a:gd name="connsiteX27" fmla="*/ 11105977 w 12191998"/>
              <a:gd name="connsiteY27" fmla="*/ 747926 h 6857999"/>
              <a:gd name="connsiteX28" fmla="*/ 11089272 w 12191998"/>
              <a:gd name="connsiteY28" fmla="*/ 732108 h 6857999"/>
              <a:gd name="connsiteX29" fmla="*/ 11106645 w 12191998"/>
              <a:gd name="connsiteY29" fmla="*/ 719855 h 6857999"/>
              <a:gd name="connsiteX30" fmla="*/ 11138719 w 12191998"/>
              <a:gd name="connsiteY30" fmla="*/ 740351 h 6857999"/>
              <a:gd name="connsiteX31" fmla="*/ 11172574 w 12191998"/>
              <a:gd name="connsiteY31" fmla="*/ 714508 h 6857999"/>
              <a:gd name="connsiteX32" fmla="*/ 11106200 w 12191998"/>
              <a:gd name="connsiteY32" fmla="*/ 675298 h 6857999"/>
              <a:gd name="connsiteX33" fmla="*/ 11673722 w 12191998"/>
              <a:gd name="connsiteY33" fmla="*/ 675298 h 6857999"/>
              <a:gd name="connsiteX34" fmla="*/ 11605789 w 12191998"/>
              <a:gd name="connsiteY34" fmla="*/ 732553 h 6857999"/>
              <a:gd name="connsiteX35" fmla="*/ 11654790 w 12191998"/>
              <a:gd name="connsiteY35" fmla="*/ 791146 h 6857999"/>
              <a:gd name="connsiteX36" fmla="*/ 11674836 w 12191998"/>
              <a:gd name="connsiteY36" fmla="*/ 800057 h 6857999"/>
              <a:gd name="connsiteX37" fmla="*/ 11694436 w 12191998"/>
              <a:gd name="connsiteY37" fmla="*/ 818102 h 6857999"/>
              <a:gd name="connsiteX38" fmla="*/ 11674390 w 12191998"/>
              <a:gd name="connsiteY38" fmla="*/ 832138 h 6857999"/>
              <a:gd name="connsiteX39" fmla="*/ 11631180 w 12191998"/>
              <a:gd name="connsiteY39" fmla="*/ 807186 h 6857999"/>
              <a:gd name="connsiteX40" fmla="*/ 11597102 w 12191998"/>
              <a:gd name="connsiteY40" fmla="*/ 833029 h 6857999"/>
              <a:gd name="connsiteX41" fmla="*/ 11674390 w 12191998"/>
              <a:gd name="connsiteY41" fmla="*/ 876472 h 6857999"/>
              <a:gd name="connsiteX42" fmla="*/ 11745442 w 12191998"/>
              <a:gd name="connsiteY42" fmla="*/ 815875 h 6857999"/>
              <a:gd name="connsiteX43" fmla="*/ 11695772 w 12191998"/>
              <a:gd name="connsiteY43" fmla="*/ 757282 h 6857999"/>
              <a:gd name="connsiteX44" fmla="*/ 11673499 w 12191998"/>
              <a:gd name="connsiteY44" fmla="*/ 747926 h 6857999"/>
              <a:gd name="connsiteX45" fmla="*/ 11656794 w 12191998"/>
              <a:gd name="connsiteY45" fmla="*/ 732108 h 6857999"/>
              <a:gd name="connsiteX46" fmla="*/ 11674167 w 12191998"/>
              <a:gd name="connsiteY46" fmla="*/ 719855 h 6857999"/>
              <a:gd name="connsiteX47" fmla="*/ 11706241 w 12191998"/>
              <a:gd name="connsiteY47" fmla="*/ 740351 h 6857999"/>
              <a:gd name="connsiteX48" fmla="*/ 11740096 w 12191998"/>
              <a:gd name="connsiteY48" fmla="*/ 714508 h 6857999"/>
              <a:gd name="connsiteX49" fmla="*/ 11673722 w 12191998"/>
              <a:gd name="connsiteY49" fmla="*/ 675298 h 6857999"/>
              <a:gd name="connsiteX50" fmla="*/ 11384170 w 12191998"/>
              <a:gd name="connsiteY50" fmla="*/ 675076 h 6857999"/>
              <a:gd name="connsiteX51" fmla="*/ 11384170 w 12191998"/>
              <a:gd name="connsiteY51" fmla="*/ 872685 h 6857999"/>
              <a:gd name="connsiteX52" fmla="*/ 11434730 w 12191998"/>
              <a:gd name="connsiteY52" fmla="*/ 872685 h 6857999"/>
              <a:gd name="connsiteX53" fmla="*/ 11434730 w 12191998"/>
              <a:gd name="connsiteY53" fmla="*/ 791592 h 6857999"/>
              <a:gd name="connsiteX54" fmla="*/ 11474822 w 12191998"/>
              <a:gd name="connsiteY54" fmla="*/ 838376 h 6857999"/>
              <a:gd name="connsiteX55" fmla="*/ 11491081 w 12191998"/>
              <a:gd name="connsiteY55" fmla="*/ 838376 h 6857999"/>
              <a:gd name="connsiteX56" fmla="*/ 11531396 w 12191998"/>
              <a:gd name="connsiteY56" fmla="*/ 791369 h 6857999"/>
              <a:gd name="connsiteX57" fmla="*/ 11531396 w 12191998"/>
              <a:gd name="connsiteY57" fmla="*/ 872908 h 6857999"/>
              <a:gd name="connsiteX58" fmla="*/ 11581956 w 12191998"/>
              <a:gd name="connsiteY58" fmla="*/ 872908 h 6857999"/>
              <a:gd name="connsiteX59" fmla="*/ 11581956 w 12191998"/>
              <a:gd name="connsiteY59" fmla="*/ 675299 h 6857999"/>
              <a:gd name="connsiteX60" fmla="*/ 11581956 w 12191998"/>
              <a:gd name="connsiteY60" fmla="*/ 675076 h 6857999"/>
              <a:gd name="connsiteX61" fmla="*/ 11565697 w 12191998"/>
              <a:gd name="connsiteY61" fmla="*/ 675076 h 6857999"/>
              <a:gd name="connsiteX62" fmla="*/ 11483063 w 12191998"/>
              <a:gd name="connsiteY62" fmla="*/ 775997 h 6857999"/>
              <a:gd name="connsiteX63" fmla="*/ 11400429 w 12191998"/>
              <a:gd name="connsiteY63" fmla="*/ 675076 h 6857999"/>
              <a:gd name="connsiteX64" fmla="*/ 11668376 w 12191998"/>
              <a:gd name="connsiteY64" fmla="*/ 595319 h 6857999"/>
              <a:gd name="connsiteX65" fmla="*/ 11703568 w 12191998"/>
              <a:gd name="connsiteY65" fmla="*/ 595319 h 6857999"/>
              <a:gd name="connsiteX66" fmla="*/ 11703568 w 12191998"/>
              <a:gd name="connsiteY66" fmla="*/ 597769 h 6857999"/>
              <a:gd name="connsiteX67" fmla="*/ 11668153 w 12191998"/>
              <a:gd name="connsiteY67" fmla="*/ 630073 h 6857999"/>
              <a:gd name="connsiteX68" fmla="*/ 11644098 w 12191998"/>
              <a:gd name="connsiteY68" fmla="*/ 612027 h 6857999"/>
              <a:gd name="connsiteX69" fmla="*/ 11668376 w 12191998"/>
              <a:gd name="connsiteY69" fmla="*/ 595319 h 6857999"/>
              <a:gd name="connsiteX70" fmla="*/ 11251199 w 12191998"/>
              <a:gd name="connsiteY70" fmla="*/ 512666 h 6857999"/>
              <a:gd name="connsiteX71" fmla="*/ 11251199 w 12191998"/>
              <a:gd name="connsiteY71" fmla="*/ 649678 h 6857999"/>
              <a:gd name="connsiteX72" fmla="*/ 11280599 w 12191998"/>
              <a:gd name="connsiteY72" fmla="*/ 649678 h 6857999"/>
              <a:gd name="connsiteX73" fmla="*/ 11280599 w 12191998"/>
              <a:gd name="connsiteY73" fmla="*/ 512666 h 6857999"/>
              <a:gd name="connsiteX74" fmla="*/ 11251422 w 12191998"/>
              <a:gd name="connsiteY74" fmla="*/ 512666 h 6857999"/>
              <a:gd name="connsiteX75" fmla="*/ 11595765 w 12191998"/>
              <a:gd name="connsiteY75" fmla="*/ 511106 h 6857999"/>
              <a:gd name="connsiteX76" fmla="*/ 11555896 w 12191998"/>
              <a:gd name="connsiteY76" fmla="*/ 530265 h 6857999"/>
              <a:gd name="connsiteX77" fmla="*/ 11555896 w 12191998"/>
              <a:gd name="connsiteY77" fmla="*/ 512443 h 6857999"/>
              <a:gd name="connsiteX78" fmla="*/ 11528500 w 12191998"/>
              <a:gd name="connsiteY78" fmla="*/ 512443 h 6857999"/>
              <a:gd name="connsiteX79" fmla="*/ 11528500 w 12191998"/>
              <a:gd name="connsiteY79" fmla="*/ 649455 h 6857999"/>
              <a:gd name="connsiteX80" fmla="*/ 11557901 w 12191998"/>
              <a:gd name="connsiteY80" fmla="*/ 649455 h 6857999"/>
              <a:gd name="connsiteX81" fmla="*/ 11557901 w 12191998"/>
              <a:gd name="connsiteY81" fmla="*/ 576383 h 6857999"/>
              <a:gd name="connsiteX82" fmla="*/ 11597992 w 12191998"/>
              <a:gd name="connsiteY82" fmla="*/ 538509 h 6857999"/>
              <a:gd name="connsiteX83" fmla="*/ 11606902 w 12191998"/>
              <a:gd name="connsiteY83" fmla="*/ 538509 h 6857999"/>
              <a:gd name="connsiteX84" fmla="*/ 11606902 w 12191998"/>
              <a:gd name="connsiteY84" fmla="*/ 512666 h 6857999"/>
              <a:gd name="connsiteX85" fmla="*/ 11595765 w 12191998"/>
              <a:gd name="connsiteY85" fmla="*/ 511106 h 6857999"/>
              <a:gd name="connsiteX86" fmla="*/ 11354547 w 12191998"/>
              <a:gd name="connsiteY86" fmla="*/ 509770 h 6857999"/>
              <a:gd name="connsiteX87" fmla="*/ 11306214 w 12191998"/>
              <a:gd name="connsiteY87" fmla="*/ 549425 h 6857999"/>
              <a:gd name="connsiteX88" fmla="*/ 11341851 w 12191998"/>
              <a:gd name="connsiteY88" fmla="*/ 589304 h 6857999"/>
              <a:gd name="connsiteX89" fmla="*/ 11355883 w 12191998"/>
              <a:gd name="connsiteY89" fmla="*/ 595096 h 6857999"/>
              <a:gd name="connsiteX90" fmla="*/ 11375038 w 12191998"/>
              <a:gd name="connsiteY90" fmla="*/ 612028 h 6857999"/>
              <a:gd name="connsiteX91" fmla="*/ 11352988 w 12191998"/>
              <a:gd name="connsiteY91" fmla="*/ 627400 h 6857999"/>
              <a:gd name="connsiteX92" fmla="*/ 11314455 w 12191998"/>
              <a:gd name="connsiteY92" fmla="*/ 607795 h 6857999"/>
              <a:gd name="connsiteX93" fmla="*/ 11297750 w 12191998"/>
              <a:gd name="connsiteY93" fmla="*/ 626286 h 6857999"/>
              <a:gd name="connsiteX94" fmla="*/ 11353210 w 12191998"/>
              <a:gd name="connsiteY94" fmla="*/ 652797 h 6857999"/>
              <a:gd name="connsiteX95" fmla="*/ 11403993 w 12191998"/>
              <a:gd name="connsiteY95" fmla="*/ 610914 h 6857999"/>
              <a:gd name="connsiteX96" fmla="*/ 11366574 w 12191998"/>
              <a:gd name="connsiteY96" fmla="*/ 569699 h 6857999"/>
              <a:gd name="connsiteX97" fmla="*/ 11353433 w 12191998"/>
              <a:gd name="connsiteY97" fmla="*/ 564352 h 6857999"/>
              <a:gd name="connsiteX98" fmla="*/ 11335392 w 12191998"/>
              <a:gd name="connsiteY98" fmla="*/ 548089 h 6857999"/>
              <a:gd name="connsiteX99" fmla="*/ 11354101 w 12191998"/>
              <a:gd name="connsiteY99" fmla="*/ 534945 h 6857999"/>
              <a:gd name="connsiteX100" fmla="*/ 11386175 w 12191998"/>
              <a:gd name="connsiteY100" fmla="*/ 548980 h 6857999"/>
              <a:gd name="connsiteX101" fmla="*/ 11401989 w 12191998"/>
              <a:gd name="connsiteY101" fmla="*/ 530934 h 6857999"/>
              <a:gd name="connsiteX102" fmla="*/ 11354547 w 12191998"/>
              <a:gd name="connsiteY102" fmla="*/ 509770 h 6857999"/>
              <a:gd name="connsiteX103" fmla="*/ 11677062 w 12191998"/>
              <a:gd name="connsiteY103" fmla="*/ 509324 h 6857999"/>
              <a:gd name="connsiteX104" fmla="*/ 11619375 w 12191998"/>
              <a:gd name="connsiteY104" fmla="*/ 538731 h 6857999"/>
              <a:gd name="connsiteX105" fmla="*/ 11636303 w 12191998"/>
              <a:gd name="connsiteY105" fmla="*/ 556109 h 6857999"/>
              <a:gd name="connsiteX106" fmla="*/ 11674167 w 12191998"/>
              <a:gd name="connsiteY106" fmla="*/ 535835 h 6857999"/>
              <a:gd name="connsiteX107" fmla="*/ 11703568 w 12191998"/>
              <a:gd name="connsiteY107" fmla="*/ 565243 h 6857999"/>
              <a:gd name="connsiteX108" fmla="*/ 11703568 w 12191998"/>
              <a:gd name="connsiteY108" fmla="*/ 574154 h 6857999"/>
              <a:gd name="connsiteX109" fmla="*/ 11664812 w 12191998"/>
              <a:gd name="connsiteY109" fmla="*/ 574154 h 6857999"/>
              <a:gd name="connsiteX110" fmla="*/ 11614252 w 12191998"/>
              <a:gd name="connsiteY110" fmla="*/ 613141 h 6857999"/>
              <a:gd name="connsiteX111" fmla="*/ 11661917 w 12191998"/>
              <a:gd name="connsiteY111" fmla="*/ 652797 h 6857999"/>
              <a:gd name="connsiteX112" fmla="*/ 11705795 w 12191998"/>
              <a:gd name="connsiteY112" fmla="*/ 634306 h 6857999"/>
              <a:gd name="connsiteX113" fmla="*/ 11705795 w 12191998"/>
              <a:gd name="connsiteY113" fmla="*/ 649678 h 6857999"/>
              <a:gd name="connsiteX114" fmla="*/ 11733191 w 12191998"/>
              <a:gd name="connsiteY114" fmla="*/ 649678 h 6857999"/>
              <a:gd name="connsiteX115" fmla="*/ 11733191 w 12191998"/>
              <a:gd name="connsiteY115" fmla="*/ 566802 h 6857999"/>
              <a:gd name="connsiteX116" fmla="*/ 11677062 w 12191998"/>
              <a:gd name="connsiteY116" fmla="*/ 509324 h 6857999"/>
              <a:gd name="connsiteX117" fmla="*/ 11437403 w 12191998"/>
              <a:gd name="connsiteY117" fmla="*/ 476353 h 6857999"/>
              <a:gd name="connsiteX118" fmla="*/ 11437403 w 12191998"/>
              <a:gd name="connsiteY118" fmla="*/ 512444 h 6857999"/>
              <a:gd name="connsiteX119" fmla="*/ 11415130 w 12191998"/>
              <a:gd name="connsiteY119" fmla="*/ 512444 h 6857999"/>
              <a:gd name="connsiteX120" fmla="*/ 11415130 w 12191998"/>
              <a:gd name="connsiteY120" fmla="*/ 537841 h 6857999"/>
              <a:gd name="connsiteX121" fmla="*/ 11437403 w 12191998"/>
              <a:gd name="connsiteY121" fmla="*/ 537841 h 6857999"/>
              <a:gd name="connsiteX122" fmla="*/ 11437403 w 12191998"/>
              <a:gd name="connsiteY122" fmla="*/ 604899 h 6857999"/>
              <a:gd name="connsiteX123" fmla="*/ 11487963 w 12191998"/>
              <a:gd name="connsiteY123" fmla="*/ 652575 h 6857999"/>
              <a:gd name="connsiteX124" fmla="*/ 11512241 w 12191998"/>
              <a:gd name="connsiteY124" fmla="*/ 649456 h 6857999"/>
              <a:gd name="connsiteX125" fmla="*/ 11512241 w 12191998"/>
              <a:gd name="connsiteY125" fmla="*/ 624727 h 6857999"/>
              <a:gd name="connsiteX126" fmla="*/ 11494200 w 12191998"/>
              <a:gd name="connsiteY126" fmla="*/ 625841 h 6857999"/>
              <a:gd name="connsiteX127" fmla="*/ 11467027 w 12191998"/>
              <a:gd name="connsiteY127" fmla="*/ 602226 h 6857999"/>
              <a:gd name="connsiteX128" fmla="*/ 11467027 w 12191998"/>
              <a:gd name="connsiteY128" fmla="*/ 537841 h 6857999"/>
              <a:gd name="connsiteX129" fmla="*/ 11507786 w 12191998"/>
              <a:gd name="connsiteY129" fmla="*/ 537841 h 6857999"/>
              <a:gd name="connsiteX130" fmla="*/ 11507786 w 12191998"/>
              <a:gd name="connsiteY130" fmla="*/ 512444 h 6857999"/>
              <a:gd name="connsiteX131" fmla="*/ 11467027 w 12191998"/>
              <a:gd name="connsiteY131" fmla="*/ 512444 h 6857999"/>
              <a:gd name="connsiteX132" fmla="*/ 11467027 w 12191998"/>
              <a:gd name="connsiteY132" fmla="*/ 476353 h 6857999"/>
              <a:gd name="connsiteX133" fmla="*/ 11047176 w 12191998"/>
              <a:gd name="connsiteY133" fmla="*/ 462317 h 6857999"/>
              <a:gd name="connsiteX134" fmla="*/ 11047176 w 12191998"/>
              <a:gd name="connsiteY134" fmla="*/ 649678 h 6857999"/>
              <a:gd name="connsiteX135" fmla="*/ 11076799 w 12191998"/>
              <a:gd name="connsiteY135" fmla="*/ 649678 h 6857999"/>
              <a:gd name="connsiteX136" fmla="*/ 11076799 w 12191998"/>
              <a:gd name="connsiteY136" fmla="*/ 533831 h 6857999"/>
              <a:gd name="connsiteX137" fmla="*/ 11129810 w 12191998"/>
              <a:gd name="connsiteY137" fmla="*/ 603339 h 6857999"/>
              <a:gd name="connsiteX138" fmla="*/ 11139832 w 12191998"/>
              <a:gd name="connsiteY138" fmla="*/ 603339 h 6857999"/>
              <a:gd name="connsiteX139" fmla="*/ 11192620 w 12191998"/>
              <a:gd name="connsiteY139" fmla="*/ 534053 h 6857999"/>
              <a:gd name="connsiteX140" fmla="*/ 11192620 w 12191998"/>
              <a:gd name="connsiteY140" fmla="*/ 649678 h 6857999"/>
              <a:gd name="connsiteX141" fmla="*/ 11222243 w 12191998"/>
              <a:gd name="connsiteY141" fmla="*/ 649678 h 6857999"/>
              <a:gd name="connsiteX142" fmla="*/ 11222243 w 12191998"/>
              <a:gd name="connsiteY142" fmla="*/ 462317 h 6857999"/>
              <a:gd name="connsiteX143" fmla="*/ 11211998 w 12191998"/>
              <a:gd name="connsiteY143" fmla="*/ 462317 h 6857999"/>
              <a:gd name="connsiteX144" fmla="*/ 11134710 w 12191998"/>
              <a:gd name="connsiteY144" fmla="*/ 565243 h 6857999"/>
              <a:gd name="connsiteX145" fmla="*/ 11057422 w 12191998"/>
              <a:gd name="connsiteY145" fmla="*/ 462317 h 6857999"/>
              <a:gd name="connsiteX146" fmla="*/ 10726887 w 12191998"/>
              <a:gd name="connsiteY146" fmla="*/ 462316 h 6857999"/>
              <a:gd name="connsiteX147" fmla="*/ 10590798 w 12191998"/>
              <a:gd name="connsiteY147" fmla="*/ 598437 h 6857999"/>
              <a:gd name="connsiteX148" fmla="*/ 10732678 w 12191998"/>
              <a:gd name="connsiteY148" fmla="*/ 735894 h 6857999"/>
              <a:gd name="connsiteX149" fmla="*/ 10821548 w 12191998"/>
              <a:gd name="connsiteY149" fmla="*/ 708492 h 6857999"/>
              <a:gd name="connsiteX150" fmla="*/ 10864090 w 12191998"/>
              <a:gd name="connsiteY150" fmla="*/ 693343 h 6857999"/>
              <a:gd name="connsiteX151" fmla="*/ 10912200 w 12191998"/>
              <a:gd name="connsiteY151" fmla="*/ 736786 h 6857999"/>
              <a:gd name="connsiteX152" fmla="*/ 10870104 w 12191998"/>
              <a:gd name="connsiteY152" fmla="*/ 778892 h 6857999"/>
              <a:gd name="connsiteX153" fmla="*/ 10798607 w 12191998"/>
              <a:gd name="connsiteY153" fmla="*/ 778892 h 6857999"/>
              <a:gd name="connsiteX154" fmla="*/ 10798607 w 12191998"/>
              <a:gd name="connsiteY154" fmla="*/ 872906 h 6857999"/>
              <a:gd name="connsiteX155" fmla="*/ 10870104 w 12191998"/>
              <a:gd name="connsiteY155" fmla="*/ 872906 h 6857999"/>
              <a:gd name="connsiteX156" fmla="*/ 11006193 w 12191998"/>
              <a:gd name="connsiteY156" fmla="*/ 736786 h 6857999"/>
              <a:gd name="connsiteX157" fmla="*/ 10864313 w 12191998"/>
              <a:gd name="connsiteY157" fmla="*/ 599328 h 6857999"/>
              <a:gd name="connsiteX158" fmla="*/ 10775443 w 12191998"/>
              <a:gd name="connsiteY158" fmla="*/ 626730 h 6857999"/>
              <a:gd name="connsiteX159" fmla="*/ 10732901 w 12191998"/>
              <a:gd name="connsiteY159" fmla="*/ 641880 h 6857999"/>
              <a:gd name="connsiteX160" fmla="*/ 10684791 w 12191998"/>
              <a:gd name="connsiteY160" fmla="*/ 598437 h 6857999"/>
              <a:gd name="connsiteX161" fmla="*/ 10726887 w 12191998"/>
              <a:gd name="connsiteY161" fmla="*/ 556331 h 6857999"/>
              <a:gd name="connsiteX162" fmla="*/ 10798384 w 12191998"/>
              <a:gd name="connsiteY162" fmla="*/ 556331 h 6857999"/>
              <a:gd name="connsiteX163" fmla="*/ 10798384 w 12191998"/>
              <a:gd name="connsiteY163" fmla="*/ 462316 h 6857999"/>
              <a:gd name="connsiteX164" fmla="*/ 10869881 w 12191998"/>
              <a:gd name="connsiteY164" fmla="*/ 461425 h 6857999"/>
              <a:gd name="connsiteX165" fmla="*/ 10821994 w 12191998"/>
              <a:gd name="connsiteY165" fmla="*/ 509323 h 6857999"/>
              <a:gd name="connsiteX166" fmla="*/ 10869881 w 12191998"/>
              <a:gd name="connsiteY166" fmla="*/ 557222 h 6857999"/>
              <a:gd name="connsiteX167" fmla="*/ 10917769 w 12191998"/>
              <a:gd name="connsiteY167" fmla="*/ 509323 h 6857999"/>
              <a:gd name="connsiteX168" fmla="*/ 10869881 w 12191998"/>
              <a:gd name="connsiteY168" fmla="*/ 461425 h 6857999"/>
              <a:gd name="connsiteX169" fmla="*/ 11266122 w 12191998"/>
              <a:gd name="connsiteY169" fmla="*/ 450287 h 6857999"/>
              <a:gd name="connsiteX170" fmla="*/ 11246076 w 12191998"/>
              <a:gd name="connsiteY170" fmla="*/ 469892 h 6857999"/>
              <a:gd name="connsiteX171" fmla="*/ 11266122 w 12191998"/>
              <a:gd name="connsiteY171" fmla="*/ 489051 h 6857999"/>
              <a:gd name="connsiteX172" fmla="*/ 11285945 w 12191998"/>
              <a:gd name="connsiteY172" fmla="*/ 469892 h 6857999"/>
              <a:gd name="connsiteX173" fmla="*/ 11266122 w 12191998"/>
              <a:gd name="connsiteY173" fmla="*/ 450287 h 6857999"/>
              <a:gd name="connsiteX174" fmla="*/ 0 w 12191998"/>
              <a:gd name="connsiteY174" fmla="*/ 0 h 6857999"/>
              <a:gd name="connsiteX175" fmla="*/ 12191998 w 12191998"/>
              <a:gd name="connsiteY175" fmla="*/ 0 h 6857999"/>
              <a:gd name="connsiteX176" fmla="*/ 12191998 w 12191998"/>
              <a:gd name="connsiteY176" fmla="*/ 6857999 h 6857999"/>
              <a:gd name="connsiteX177" fmla="*/ 0 w 12191998"/>
              <a:gd name="connsiteY177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12191998" h="6857999">
                <a:moveTo>
                  <a:pt x="10727110" y="778001"/>
                </a:moveTo>
                <a:cubicBezTo>
                  <a:pt x="10700663" y="778001"/>
                  <a:pt x="10679223" y="799446"/>
                  <a:pt x="10679223" y="825899"/>
                </a:cubicBezTo>
                <a:cubicBezTo>
                  <a:pt x="10679223" y="852353"/>
                  <a:pt x="10700663" y="873798"/>
                  <a:pt x="10727110" y="873798"/>
                </a:cubicBezTo>
                <a:cubicBezTo>
                  <a:pt x="10753558" y="873798"/>
                  <a:pt x="10774998" y="852353"/>
                  <a:pt x="10774998" y="825899"/>
                </a:cubicBezTo>
                <a:cubicBezTo>
                  <a:pt x="10774998" y="799446"/>
                  <a:pt x="10753558" y="778001"/>
                  <a:pt x="10727110" y="778001"/>
                </a:cubicBezTo>
                <a:close/>
                <a:moveTo>
                  <a:pt x="11274809" y="771318"/>
                </a:moveTo>
                <a:lnTo>
                  <a:pt x="11291514" y="816320"/>
                </a:lnTo>
                <a:lnTo>
                  <a:pt x="11257658" y="816320"/>
                </a:lnTo>
                <a:close/>
                <a:moveTo>
                  <a:pt x="11266345" y="675521"/>
                </a:moveTo>
                <a:lnTo>
                  <a:pt x="11178143" y="873130"/>
                </a:lnTo>
                <a:lnTo>
                  <a:pt x="11232490" y="873130"/>
                </a:lnTo>
                <a:lnTo>
                  <a:pt x="11239617" y="856867"/>
                </a:lnTo>
                <a:lnTo>
                  <a:pt x="11309332" y="856867"/>
                </a:lnTo>
                <a:lnTo>
                  <a:pt x="11316460" y="873130"/>
                </a:lnTo>
                <a:lnTo>
                  <a:pt x="11370806" y="873130"/>
                </a:lnTo>
                <a:lnTo>
                  <a:pt x="11282604" y="675521"/>
                </a:lnTo>
                <a:close/>
                <a:moveTo>
                  <a:pt x="11106200" y="675298"/>
                </a:moveTo>
                <a:cubicBezTo>
                  <a:pt x="11066776" y="675298"/>
                  <a:pt x="11038267" y="697799"/>
                  <a:pt x="11038267" y="732553"/>
                </a:cubicBezTo>
                <a:cubicBezTo>
                  <a:pt x="11038267" y="759956"/>
                  <a:pt x="11056308" y="777556"/>
                  <a:pt x="11087268" y="791146"/>
                </a:cubicBezTo>
                <a:lnTo>
                  <a:pt x="11107314" y="800057"/>
                </a:lnTo>
                <a:cubicBezTo>
                  <a:pt x="11120677" y="806072"/>
                  <a:pt x="11126914" y="808968"/>
                  <a:pt x="11126914" y="818102"/>
                </a:cubicBezTo>
                <a:cubicBezTo>
                  <a:pt x="11126914" y="827459"/>
                  <a:pt x="11120455" y="832138"/>
                  <a:pt x="11106868" y="832138"/>
                </a:cubicBezTo>
                <a:cubicBezTo>
                  <a:pt x="11085040" y="832138"/>
                  <a:pt x="11073013" y="819885"/>
                  <a:pt x="11063658" y="807186"/>
                </a:cubicBezTo>
                <a:lnTo>
                  <a:pt x="11029580" y="833029"/>
                </a:lnTo>
                <a:cubicBezTo>
                  <a:pt x="11043389" y="859095"/>
                  <a:pt x="11071454" y="876472"/>
                  <a:pt x="11106868" y="876472"/>
                </a:cubicBezTo>
                <a:cubicBezTo>
                  <a:pt x="11146737" y="876472"/>
                  <a:pt x="11177920" y="854193"/>
                  <a:pt x="11177920" y="815875"/>
                </a:cubicBezTo>
                <a:cubicBezTo>
                  <a:pt x="11177920" y="787358"/>
                  <a:pt x="11160546" y="770872"/>
                  <a:pt x="11128250" y="757282"/>
                </a:cubicBezTo>
                <a:lnTo>
                  <a:pt x="11105977" y="747926"/>
                </a:lnTo>
                <a:cubicBezTo>
                  <a:pt x="11093950" y="743024"/>
                  <a:pt x="11089272" y="739237"/>
                  <a:pt x="11089272" y="732108"/>
                </a:cubicBezTo>
                <a:cubicBezTo>
                  <a:pt x="11089272" y="723419"/>
                  <a:pt x="11096622" y="719855"/>
                  <a:pt x="11106645" y="719855"/>
                </a:cubicBezTo>
                <a:cubicBezTo>
                  <a:pt x="11121346" y="719855"/>
                  <a:pt x="11129809" y="727429"/>
                  <a:pt x="11138719" y="740351"/>
                </a:cubicBezTo>
                <a:lnTo>
                  <a:pt x="11172574" y="714508"/>
                </a:lnTo>
                <a:cubicBezTo>
                  <a:pt x="11161437" y="692007"/>
                  <a:pt x="11140055" y="675298"/>
                  <a:pt x="11106200" y="675298"/>
                </a:cubicBezTo>
                <a:close/>
                <a:moveTo>
                  <a:pt x="11673722" y="675298"/>
                </a:moveTo>
                <a:cubicBezTo>
                  <a:pt x="11634298" y="675298"/>
                  <a:pt x="11605789" y="697799"/>
                  <a:pt x="11605789" y="732553"/>
                </a:cubicBezTo>
                <a:cubicBezTo>
                  <a:pt x="11605789" y="759956"/>
                  <a:pt x="11623830" y="777556"/>
                  <a:pt x="11654790" y="791146"/>
                </a:cubicBezTo>
                <a:lnTo>
                  <a:pt x="11674836" y="800057"/>
                </a:lnTo>
                <a:cubicBezTo>
                  <a:pt x="11688199" y="806072"/>
                  <a:pt x="11694436" y="808968"/>
                  <a:pt x="11694436" y="818102"/>
                </a:cubicBezTo>
                <a:cubicBezTo>
                  <a:pt x="11694436" y="827459"/>
                  <a:pt x="11687977" y="832138"/>
                  <a:pt x="11674390" y="832138"/>
                </a:cubicBezTo>
                <a:cubicBezTo>
                  <a:pt x="11652562" y="832138"/>
                  <a:pt x="11640535" y="819885"/>
                  <a:pt x="11631180" y="807186"/>
                </a:cubicBezTo>
                <a:lnTo>
                  <a:pt x="11597102" y="833029"/>
                </a:lnTo>
                <a:cubicBezTo>
                  <a:pt x="11610911" y="859095"/>
                  <a:pt x="11638753" y="876472"/>
                  <a:pt x="11674390" y="876472"/>
                </a:cubicBezTo>
                <a:cubicBezTo>
                  <a:pt x="11714259" y="876472"/>
                  <a:pt x="11745442" y="854193"/>
                  <a:pt x="11745442" y="815875"/>
                </a:cubicBezTo>
                <a:cubicBezTo>
                  <a:pt x="11745442" y="787358"/>
                  <a:pt x="11728069" y="770872"/>
                  <a:pt x="11695772" y="757282"/>
                </a:cubicBezTo>
                <a:lnTo>
                  <a:pt x="11673499" y="747926"/>
                </a:lnTo>
                <a:cubicBezTo>
                  <a:pt x="11661472" y="743024"/>
                  <a:pt x="11656794" y="739237"/>
                  <a:pt x="11656794" y="732108"/>
                </a:cubicBezTo>
                <a:cubicBezTo>
                  <a:pt x="11656794" y="723419"/>
                  <a:pt x="11664144" y="719855"/>
                  <a:pt x="11674167" y="719855"/>
                </a:cubicBezTo>
                <a:cubicBezTo>
                  <a:pt x="11688868" y="719855"/>
                  <a:pt x="11697331" y="727429"/>
                  <a:pt x="11706241" y="740351"/>
                </a:cubicBezTo>
                <a:lnTo>
                  <a:pt x="11740096" y="714508"/>
                </a:lnTo>
                <a:cubicBezTo>
                  <a:pt x="11728959" y="692007"/>
                  <a:pt x="11707577" y="675298"/>
                  <a:pt x="11673722" y="675298"/>
                </a:cubicBezTo>
                <a:close/>
                <a:moveTo>
                  <a:pt x="11384170" y="675076"/>
                </a:moveTo>
                <a:lnTo>
                  <a:pt x="11384170" y="872685"/>
                </a:lnTo>
                <a:lnTo>
                  <a:pt x="11434730" y="872685"/>
                </a:lnTo>
                <a:lnTo>
                  <a:pt x="11434730" y="791592"/>
                </a:lnTo>
                <a:lnTo>
                  <a:pt x="11474822" y="838376"/>
                </a:lnTo>
                <a:lnTo>
                  <a:pt x="11491081" y="838376"/>
                </a:lnTo>
                <a:lnTo>
                  <a:pt x="11531396" y="791369"/>
                </a:lnTo>
                <a:lnTo>
                  <a:pt x="11531396" y="872908"/>
                </a:lnTo>
                <a:lnTo>
                  <a:pt x="11581956" y="872908"/>
                </a:lnTo>
                <a:lnTo>
                  <a:pt x="11581956" y="675299"/>
                </a:lnTo>
                <a:lnTo>
                  <a:pt x="11581956" y="675076"/>
                </a:lnTo>
                <a:lnTo>
                  <a:pt x="11565697" y="675076"/>
                </a:lnTo>
                <a:lnTo>
                  <a:pt x="11483063" y="775997"/>
                </a:lnTo>
                <a:lnTo>
                  <a:pt x="11400429" y="675076"/>
                </a:lnTo>
                <a:close/>
                <a:moveTo>
                  <a:pt x="11668376" y="595319"/>
                </a:moveTo>
                <a:lnTo>
                  <a:pt x="11703568" y="595319"/>
                </a:lnTo>
                <a:lnTo>
                  <a:pt x="11703568" y="597769"/>
                </a:lnTo>
                <a:cubicBezTo>
                  <a:pt x="11703568" y="616483"/>
                  <a:pt x="11687308" y="630073"/>
                  <a:pt x="11668153" y="630073"/>
                </a:cubicBezTo>
                <a:cubicBezTo>
                  <a:pt x="11654789" y="630073"/>
                  <a:pt x="11644098" y="624058"/>
                  <a:pt x="11644098" y="612027"/>
                </a:cubicBezTo>
                <a:cubicBezTo>
                  <a:pt x="11644098" y="600888"/>
                  <a:pt x="11652785" y="595319"/>
                  <a:pt x="11668376" y="595319"/>
                </a:cubicBezTo>
                <a:close/>
                <a:moveTo>
                  <a:pt x="11251199" y="512666"/>
                </a:moveTo>
                <a:lnTo>
                  <a:pt x="11251199" y="649678"/>
                </a:lnTo>
                <a:lnTo>
                  <a:pt x="11280599" y="649678"/>
                </a:lnTo>
                <a:lnTo>
                  <a:pt x="11280599" y="512666"/>
                </a:lnTo>
                <a:lnTo>
                  <a:pt x="11251422" y="512666"/>
                </a:lnTo>
                <a:close/>
                <a:moveTo>
                  <a:pt x="11595765" y="511106"/>
                </a:moveTo>
                <a:cubicBezTo>
                  <a:pt x="11580174" y="511106"/>
                  <a:pt x="11565696" y="517790"/>
                  <a:pt x="11555896" y="530265"/>
                </a:cubicBezTo>
                <a:lnTo>
                  <a:pt x="11555896" y="512443"/>
                </a:lnTo>
                <a:lnTo>
                  <a:pt x="11528500" y="512443"/>
                </a:lnTo>
                <a:lnTo>
                  <a:pt x="11528500" y="649455"/>
                </a:lnTo>
                <a:lnTo>
                  <a:pt x="11557901" y="649455"/>
                </a:lnTo>
                <a:lnTo>
                  <a:pt x="11557901" y="576383"/>
                </a:lnTo>
                <a:cubicBezTo>
                  <a:pt x="11557901" y="550985"/>
                  <a:pt x="11576165" y="538509"/>
                  <a:pt x="11597992" y="538509"/>
                </a:cubicBezTo>
                <a:lnTo>
                  <a:pt x="11606902" y="538509"/>
                </a:lnTo>
                <a:lnTo>
                  <a:pt x="11606902" y="512666"/>
                </a:lnTo>
                <a:cubicBezTo>
                  <a:pt x="11603783" y="511775"/>
                  <a:pt x="11600442" y="511329"/>
                  <a:pt x="11595765" y="511106"/>
                </a:cubicBezTo>
                <a:close/>
                <a:moveTo>
                  <a:pt x="11354547" y="509770"/>
                </a:moveTo>
                <a:cubicBezTo>
                  <a:pt x="11327373" y="509770"/>
                  <a:pt x="11306214" y="524028"/>
                  <a:pt x="11306214" y="549425"/>
                </a:cubicBezTo>
                <a:cubicBezTo>
                  <a:pt x="11306214" y="570144"/>
                  <a:pt x="11319800" y="580170"/>
                  <a:pt x="11341851" y="589304"/>
                </a:cubicBezTo>
                <a:lnTo>
                  <a:pt x="11355883" y="595096"/>
                </a:lnTo>
                <a:cubicBezTo>
                  <a:pt x="11367020" y="599552"/>
                  <a:pt x="11375038" y="603116"/>
                  <a:pt x="11375038" y="612028"/>
                </a:cubicBezTo>
                <a:cubicBezTo>
                  <a:pt x="11375038" y="622276"/>
                  <a:pt x="11365015" y="627400"/>
                  <a:pt x="11352988" y="627400"/>
                </a:cubicBezTo>
                <a:cubicBezTo>
                  <a:pt x="11337396" y="627400"/>
                  <a:pt x="11325369" y="619157"/>
                  <a:pt x="11314455" y="607795"/>
                </a:cubicBezTo>
                <a:lnTo>
                  <a:pt x="11297750" y="626286"/>
                </a:lnTo>
                <a:cubicBezTo>
                  <a:pt x="11309555" y="641658"/>
                  <a:pt x="11328710" y="652797"/>
                  <a:pt x="11353210" y="652797"/>
                </a:cubicBezTo>
                <a:cubicBezTo>
                  <a:pt x="11380606" y="652797"/>
                  <a:pt x="11403993" y="638539"/>
                  <a:pt x="11403993" y="610914"/>
                </a:cubicBezTo>
                <a:cubicBezTo>
                  <a:pt x="11403993" y="590863"/>
                  <a:pt x="11391297" y="579947"/>
                  <a:pt x="11366574" y="569699"/>
                </a:cubicBezTo>
                <a:lnTo>
                  <a:pt x="11353433" y="564352"/>
                </a:lnTo>
                <a:cubicBezTo>
                  <a:pt x="11340960" y="559005"/>
                  <a:pt x="11335392" y="555441"/>
                  <a:pt x="11335392" y="548089"/>
                </a:cubicBezTo>
                <a:cubicBezTo>
                  <a:pt x="11335392" y="539177"/>
                  <a:pt x="11343187" y="534945"/>
                  <a:pt x="11354101" y="534945"/>
                </a:cubicBezTo>
                <a:cubicBezTo>
                  <a:pt x="11366129" y="534945"/>
                  <a:pt x="11377488" y="540069"/>
                  <a:pt x="11386175" y="548980"/>
                </a:cubicBezTo>
                <a:lnTo>
                  <a:pt x="11401989" y="530934"/>
                </a:lnTo>
                <a:cubicBezTo>
                  <a:pt x="11390629" y="517345"/>
                  <a:pt x="11374370" y="509770"/>
                  <a:pt x="11354547" y="509770"/>
                </a:cubicBezTo>
                <a:close/>
                <a:moveTo>
                  <a:pt x="11677062" y="509324"/>
                </a:moveTo>
                <a:cubicBezTo>
                  <a:pt x="11653898" y="509324"/>
                  <a:pt x="11633630" y="518681"/>
                  <a:pt x="11619375" y="538731"/>
                </a:cubicBezTo>
                <a:lnTo>
                  <a:pt x="11636303" y="556109"/>
                </a:lnTo>
                <a:cubicBezTo>
                  <a:pt x="11646994" y="543410"/>
                  <a:pt x="11658353" y="535835"/>
                  <a:pt x="11674167" y="535835"/>
                </a:cubicBezTo>
                <a:cubicBezTo>
                  <a:pt x="11692876" y="535835"/>
                  <a:pt x="11703568" y="546306"/>
                  <a:pt x="11703568" y="565243"/>
                </a:cubicBezTo>
                <a:lnTo>
                  <a:pt x="11703568" y="574154"/>
                </a:lnTo>
                <a:lnTo>
                  <a:pt x="11664812" y="574154"/>
                </a:lnTo>
                <a:cubicBezTo>
                  <a:pt x="11634075" y="574154"/>
                  <a:pt x="11614252" y="589081"/>
                  <a:pt x="11614252" y="613141"/>
                </a:cubicBezTo>
                <a:cubicBezTo>
                  <a:pt x="11614252" y="636979"/>
                  <a:pt x="11633184" y="652797"/>
                  <a:pt x="11661917" y="652797"/>
                </a:cubicBezTo>
                <a:cubicBezTo>
                  <a:pt x="11681072" y="652797"/>
                  <a:pt x="11695995" y="646113"/>
                  <a:pt x="11705795" y="634306"/>
                </a:cubicBezTo>
                <a:lnTo>
                  <a:pt x="11705795" y="649678"/>
                </a:lnTo>
                <a:lnTo>
                  <a:pt x="11733191" y="649678"/>
                </a:lnTo>
                <a:lnTo>
                  <a:pt x="11733191" y="566802"/>
                </a:lnTo>
                <a:cubicBezTo>
                  <a:pt x="11733191" y="528929"/>
                  <a:pt x="11710027" y="509547"/>
                  <a:pt x="11677062" y="509324"/>
                </a:cubicBezTo>
                <a:close/>
                <a:moveTo>
                  <a:pt x="11437403" y="476353"/>
                </a:moveTo>
                <a:lnTo>
                  <a:pt x="11437403" y="512444"/>
                </a:lnTo>
                <a:lnTo>
                  <a:pt x="11415130" y="512444"/>
                </a:lnTo>
                <a:lnTo>
                  <a:pt x="11415130" y="537841"/>
                </a:lnTo>
                <a:lnTo>
                  <a:pt x="11437403" y="537841"/>
                </a:lnTo>
                <a:lnTo>
                  <a:pt x="11437403" y="604899"/>
                </a:lnTo>
                <a:cubicBezTo>
                  <a:pt x="11437403" y="638094"/>
                  <a:pt x="11457449" y="652575"/>
                  <a:pt x="11487963" y="652575"/>
                </a:cubicBezTo>
                <a:cubicBezTo>
                  <a:pt x="11497095" y="652575"/>
                  <a:pt x="11504668" y="651238"/>
                  <a:pt x="11512241" y="649456"/>
                </a:cubicBezTo>
                <a:lnTo>
                  <a:pt x="11512241" y="624727"/>
                </a:lnTo>
                <a:cubicBezTo>
                  <a:pt x="11504891" y="625618"/>
                  <a:pt x="11499100" y="626286"/>
                  <a:pt x="11494200" y="625841"/>
                </a:cubicBezTo>
                <a:cubicBezTo>
                  <a:pt x="11477049" y="625841"/>
                  <a:pt x="11467027" y="620271"/>
                  <a:pt x="11467027" y="602226"/>
                </a:cubicBezTo>
                <a:lnTo>
                  <a:pt x="11467027" y="537841"/>
                </a:lnTo>
                <a:lnTo>
                  <a:pt x="11507786" y="537841"/>
                </a:lnTo>
                <a:lnTo>
                  <a:pt x="11507786" y="512444"/>
                </a:lnTo>
                <a:lnTo>
                  <a:pt x="11467027" y="512444"/>
                </a:lnTo>
                <a:lnTo>
                  <a:pt x="11467027" y="476353"/>
                </a:lnTo>
                <a:close/>
                <a:moveTo>
                  <a:pt x="11047176" y="462317"/>
                </a:moveTo>
                <a:lnTo>
                  <a:pt x="11047176" y="649678"/>
                </a:lnTo>
                <a:lnTo>
                  <a:pt x="11076799" y="649678"/>
                </a:lnTo>
                <a:lnTo>
                  <a:pt x="11076799" y="533831"/>
                </a:lnTo>
                <a:lnTo>
                  <a:pt x="11129810" y="603339"/>
                </a:lnTo>
                <a:lnTo>
                  <a:pt x="11139832" y="603339"/>
                </a:lnTo>
                <a:lnTo>
                  <a:pt x="11192620" y="534053"/>
                </a:lnTo>
                <a:lnTo>
                  <a:pt x="11192620" y="649678"/>
                </a:lnTo>
                <a:lnTo>
                  <a:pt x="11222243" y="649678"/>
                </a:lnTo>
                <a:lnTo>
                  <a:pt x="11222243" y="462317"/>
                </a:lnTo>
                <a:lnTo>
                  <a:pt x="11211998" y="462317"/>
                </a:lnTo>
                <a:lnTo>
                  <a:pt x="11134710" y="565243"/>
                </a:lnTo>
                <a:lnTo>
                  <a:pt x="11057422" y="462317"/>
                </a:lnTo>
                <a:close/>
                <a:moveTo>
                  <a:pt x="10726887" y="462316"/>
                </a:moveTo>
                <a:cubicBezTo>
                  <a:pt x="10651827" y="462316"/>
                  <a:pt x="10590798" y="523359"/>
                  <a:pt x="10590798" y="598437"/>
                </a:cubicBezTo>
                <a:cubicBezTo>
                  <a:pt x="10590798" y="676857"/>
                  <a:pt x="10651827" y="735894"/>
                  <a:pt x="10732678" y="735894"/>
                </a:cubicBezTo>
                <a:cubicBezTo>
                  <a:pt x="10773216" y="735894"/>
                  <a:pt x="10799943" y="720745"/>
                  <a:pt x="10821548" y="708492"/>
                </a:cubicBezTo>
                <a:cubicBezTo>
                  <a:pt x="10839144" y="698467"/>
                  <a:pt x="10848944" y="693343"/>
                  <a:pt x="10864090" y="693343"/>
                </a:cubicBezTo>
                <a:cubicBezTo>
                  <a:pt x="10897277" y="693343"/>
                  <a:pt x="10912200" y="715175"/>
                  <a:pt x="10912200" y="736786"/>
                </a:cubicBezTo>
                <a:cubicBezTo>
                  <a:pt x="10912200" y="759955"/>
                  <a:pt x="10893268" y="778892"/>
                  <a:pt x="10870104" y="778892"/>
                </a:cubicBezTo>
                <a:lnTo>
                  <a:pt x="10798607" y="778892"/>
                </a:lnTo>
                <a:lnTo>
                  <a:pt x="10798607" y="872906"/>
                </a:lnTo>
                <a:lnTo>
                  <a:pt x="10870104" y="872906"/>
                </a:lnTo>
                <a:cubicBezTo>
                  <a:pt x="10945165" y="872906"/>
                  <a:pt x="11006193" y="811864"/>
                  <a:pt x="11006193" y="736786"/>
                </a:cubicBezTo>
                <a:cubicBezTo>
                  <a:pt x="11006193" y="658366"/>
                  <a:pt x="10945165" y="599328"/>
                  <a:pt x="10864313" y="599328"/>
                </a:cubicBezTo>
                <a:cubicBezTo>
                  <a:pt x="10823776" y="599328"/>
                  <a:pt x="10797048" y="614477"/>
                  <a:pt x="10775443" y="626730"/>
                </a:cubicBezTo>
                <a:cubicBezTo>
                  <a:pt x="10757847" y="636756"/>
                  <a:pt x="10748047" y="641880"/>
                  <a:pt x="10732901" y="641880"/>
                </a:cubicBezTo>
                <a:cubicBezTo>
                  <a:pt x="10699714" y="641880"/>
                  <a:pt x="10684791" y="620047"/>
                  <a:pt x="10684791" y="598437"/>
                </a:cubicBezTo>
                <a:cubicBezTo>
                  <a:pt x="10684791" y="575267"/>
                  <a:pt x="10703723" y="556331"/>
                  <a:pt x="10726887" y="556331"/>
                </a:cubicBezTo>
                <a:lnTo>
                  <a:pt x="10798384" y="556331"/>
                </a:lnTo>
                <a:lnTo>
                  <a:pt x="10798384" y="462316"/>
                </a:lnTo>
                <a:close/>
                <a:moveTo>
                  <a:pt x="10869881" y="461425"/>
                </a:moveTo>
                <a:cubicBezTo>
                  <a:pt x="10843434" y="461425"/>
                  <a:pt x="10821994" y="482870"/>
                  <a:pt x="10821994" y="509323"/>
                </a:cubicBezTo>
                <a:cubicBezTo>
                  <a:pt x="10821994" y="535777"/>
                  <a:pt x="10843434" y="557222"/>
                  <a:pt x="10869881" y="557222"/>
                </a:cubicBezTo>
                <a:cubicBezTo>
                  <a:pt x="10896329" y="557222"/>
                  <a:pt x="10917769" y="535777"/>
                  <a:pt x="10917769" y="509323"/>
                </a:cubicBezTo>
                <a:cubicBezTo>
                  <a:pt x="10917769" y="482870"/>
                  <a:pt x="10896329" y="461425"/>
                  <a:pt x="10869881" y="461425"/>
                </a:cubicBezTo>
                <a:close/>
                <a:moveTo>
                  <a:pt x="11266122" y="450287"/>
                </a:moveTo>
                <a:cubicBezTo>
                  <a:pt x="11254985" y="450287"/>
                  <a:pt x="11246076" y="458976"/>
                  <a:pt x="11246076" y="469892"/>
                </a:cubicBezTo>
                <a:cubicBezTo>
                  <a:pt x="11246076" y="480808"/>
                  <a:pt x="11254985" y="489051"/>
                  <a:pt x="11266122" y="489051"/>
                </a:cubicBezTo>
                <a:cubicBezTo>
                  <a:pt x="11277036" y="489051"/>
                  <a:pt x="11285945" y="480808"/>
                  <a:pt x="11285945" y="469892"/>
                </a:cubicBezTo>
                <a:cubicBezTo>
                  <a:pt x="11285945" y="458976"/>
                  <a:pt x="11277036" y="450287"/>
                  <a:pt x="11266122" y="450287"/>
                </a:cubicBezTo>
                <a:close/>
                <a:moveTo>
                  <a:pt x="0" y="0"/>
                </a:moveTo>
                <a:lnTo>
                  <a:pt x="12191998" y="0"/>
                </a:lnTo>
                <a:lnTo>
                  <a:pt x="12191998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>
              <a:defRPr sz="2000"/>
            </a:lvl1pPr>
          </a:lstStyle>
          <a:p>
            <a:r>
              <a:rPr lang="sv-SE" dirty="0"/>
              <a:t>Klicka på ikonen eller dra och släpp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18FE007-DF3F-06C0-DF8D-B6A892AC7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775D1-63F9-764F-5816-DB5E1F20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32E48B5-577C-30F2-2469-88DE297B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31279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hel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E57076C-5C03-20C2-1FD2-1A73E5F8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31F4BD6-2B12-2701-9FF6-CF717888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09C56DD-63D6-3C91-2D6D-7D4B480C8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AC3E648D-7108-0C95-838A-0175D32AA421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464288" y="1690688"/>
            <a:ext cx="11270512" cy="4595812"/>
          </a:xfrm>
        </p:spPr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på ikonen för diagram</a:t>
            </a:r>
          </a:p>
        </p:txBody>
      </p:sp>
    </p:spTree>
    <p:extLst>
      <p:ext uri="{BB962C8B-B14F-4D97-AF65-F5344CB8AC3E}">
        <p14:creationId xmlns:p14="http://schemas.microsoft.com/office/powerpoint/2010/main" val="3743249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 hel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E57076C-5C03-20C2-1FD2-1A73E5F8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31F4BD6-2B12-2701-9FF6-CF717888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09C56DD-63D6-3C91-2D6D-7D4B480C8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tabell 5">
            <a:extLst>
              <a:ext uri="{FF2B5EF4-FFF2-40B4-BE49-F238E27FC236}">
                <a16:creationId xmlns:a16="http://schemas.microsoft.com/office/drawing/2014/main" id="{51C8290B-E1C3-69AC-57EC-A07FEA406879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463550" y="1690688"/>
            <a:ext cx="11271250" cy="4595812"/>
          </a:xfrm>
        </p:spPr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på ikonen för tabell</a:t>
            </a:r>
          </a:p>
        </p:txBody>
      </p:sp>
    </p:spTree>
    <p:extLst>
      <p:ext uri="{BB962C8B-B14F-4D97-AF65-F5344CB8AC3E}">
        <p14:creationId xmlns:p14="http://schemas.microsoft.com/office/powerpoint/2010/main" val="2177532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6B7C16-489E-B62F-2308-9F8BCB6A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FD5A87-6708-B828-4E42-8ED062B44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7D587F-61FD-11DF-FAB1-83AEA810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98900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6B7C16-489E-B62F-2308-9F8BCB6A4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8FD5A87-6708-B828-4E42-8ED062B44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7D587F-61FD-11DF-FAB1-83AEA810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t>‹#›</a:t>
            </a:fld>
            <a:endParaRPr lang="sv-SE"/>
          </a:p>
        </p:txBody>
      </p:sp>
      <p:pic>
        <p:nvPicPr>
          <p:cNvPr id="2" name="Bild 1">
            <a:extLst>
              <a:ext uri="{FF2B5EF4-FFF2-40B4-BE49-F238E27FC236}">
                <a16:creationId xmlns:a16="http://schemas.microsoft.com/office/drawing/2014/main" id="{84D775BF-D46E-5740-B5A3-3AD4F1409A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386051" y="913312"/>
            <a:ext cx="7419898" cy="5244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3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ljusgrön med deko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31C6C-ECE1-5195-D8E5-AD1072647C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455516"/>
            <a:ext cx="9144000" cy="2360834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Titel/rubrik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687666-4DC6-BE0D-001E-E728E7E1BC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59251"/>
            <a:ext cx="9144000" cy="151425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DDF6F-322F-5ACC-CC28-818731FB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C90DB-B0F6-1BD2-E989-1F46F22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D709-3B1A-3CCE-3AF8-2A1C10B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7" name="Bild 7">
            <a:extLst>
              <a:ext uri="{FF2B5EF4-FFF2-40B4-BE49-F238E27FC236}">
                <a16:creationId xmlns:a16="http://schemas.microsoft.com/office/drawing/2014/main" id="{6C046F57-4AC2-0E2D-DA9F-99D953963981}"/>
              </a:ext>
            </a:extLst>
          </p:cNvPr>
          <p:cNvGrpSpPr/>
          <p:nvPr userDrawn="1"/>
        </p:nvGrpSpPr>
        <p:grpSpPr>
          <a:xfrm rot="2700000">
            <a:off x="-6818453" y="8071756"/>
            <a:ext cx="26124412" cy="3897087"/>
            <a:chOff x="-4430455" y="5465796"/>
            <a:chExt cx="14448897" cy="2155402"/>
          </a:xfrm>
          <a:solidFill>
            <a:schemeClr val="accent1"/>
          </a:solidFill>
        </p:grpSpPr>
        <p:sp>
          <p:nvSpPr>
            <p:cNvPr id="8" name="Frihandsfigur 7">
              <a:extLst>
                <a:ext uri="{FF2B5EF4-FFF2-40B4-BE49-F238E27FC236}">
                  <a16:creationId xmlns:a16="http://schemas.microsoft.com/office/drawing/2014/main" id="{B4E01DD8-663E-D629-861E-6C247D0DC1DE}"/>
                </a:ext>
              </a:extLst>
            </p:cNvPr>
            <p:cNvSpPr/>
            <p:nvPr/>
          </p:nvSpPr>
          <p:spPr>
            <a:xfrm>
              <a:off x="-4405078" y="5465796"/>
              <a:ext cx="5804482" cy="2155402"/>
            </a:xfrm>
            <a:custGeom>
              <a:avLst/>
              <a:gdLst>
                <a:gd name="connsiteX0" fmla="*/ 5050266 w 5804482"/>
                <a:gd name="connsiteY0" fmla="*/ 1715150 h 2155402"/>
                <a:gd name="connsiteX1" fmla="*/ 4733909 w 5804482"/>
                <a:gd name="connsiteY1" fmla="*/ 1398719 h 2155402"/>
                <a:gd name="connsiteX2" fmla="*/ 4733909 w 5804482"/>
                <a:gd name="connsiteY2" fmla="*/ 756684 h 2155402"/>
                <a:gd name="connsiteX3" fmla="*/ 3977400 w 5804482"/>
                <a:gd name="connsiteY3" fmla="*/ 0 h 2155402"/>
                <a:gd name="connsiteX4" fmla="*/ 3220892 w 5804482"/>
                <a:gd name="connsiteY4" fmla="*/ 756684 h 2155402"/>
                <a:gd name="connsiteX5" fmla="*/ 3220892 w 5804482"/>
                <a:gd name="connsiteY5" fmla="*/ 1398719 h 2155402"/>
                <a:gd name="connsiteX6" fmla="*/ 2904534 w 5804482"/>
                <a:gd name="connsiteY6" fmla="*/ 1715150 h 2155402"/>
                <a:gd name="connsiteX7" fmla="*/ 2588175 w 5804482"/>
                <a:gd name="connsiteY7" fmla="*/ 1398719 h 2155402"/>
                <a:gd name="connsiteX8" fmla="*/ 2588175 w 5804482"/>
                <a:gd name="connsiteY8" fmla="*/ 756684 h 2155402"/>
                <a:gd name="connsiteX9" fmla="*/ 1831667 w 5804482"/>
                <a:gd name="connsiteY9" fmla="*/ 0 h 2155402"/>
                <a:gd name="connsiteX10" fmla="*/ 1075159 w 5804482"/>
                <a:gd name="connsiteY10" fmla="*/ 756684 h 2155402"/>
                <a:gd name="connsiteX11" fmla="*/ 1075159 w 5804482"/>
                <a:gd name="connsiteY11" fmla="*/ 1398719 h 2155402"/>
                <a:gd name="connsiteX12" fmla="*/ 758801 w 5804482"/>
                <a:gd name="connsiteY12" fmla="*/ 1715150 h 2155402"/>
                <a:gd name="connsiteX13" fmla="*/ 442443 w 5804482"/>
                <a:gd name="connsiteY13" fmla="*/ 1398719 h 2155402"/>
                <a:gd name="connsiteX14" fmla="*/ 0 w 5804482"/>
                <a:gd name="connsiteY14" fmla="*/ 1398719 h 2155402"/>
                <a:gd name="connsiteX15" fmla="*/ 756508 w 5804482"/>
                <a:gd name="connsiteY15" fmla="*/ 2155402 h 2155402"/>
                <a:gd name="connsiteX16" fmla="*/ 1513017 w 5804482"/>
                <a:gd name="connsiteY16" fmla="*/ 1398719 h 2155402"/>
                <a:gd name="connsiteX17" fmla="*/ 1513017 w 5804482"/>
                <a:gd name="connsiteY17" fmla="*/ 756684 h 2155402"/>
                <a:gd name="connsiteX18" fmla="*/ 1829375 w 5804482"/>
                <a:gd name="connsiteY18" fmla="*/ 440252 h 2155402"/>
                <a:gd name="connsiteX19" fmla="*/ 2145733 w 5804482"/>
                <a:gd name="connsiteY19" fmla="*/ 756684 h 2155402"/>
                <a:gd name="connsiteX20" fmla="*/ 2145733 w 5804482"/>
                <a:gd name="connsiteY20" fmla="*/ 1398719 h 2155402"/>
                <a:gd name="connsiteX21" fmla="*/ 2902241 w 5804482"/>
                <a:gd name="connsiteY21" fmla="*/ 2155402 h 2155402"/>
                <a:gd name="connsiteX22" fmla="*/ 3658750 w 5804482"/>
                <a:gd name="connsiteY22" fmla="*/ 1398719 h 2155402"/>
                <a:gd name="connsiteX23" fmla="*/ 3658750 w 5804482"/>
                <a:gd name="connsiteY23" fmla="*/ 756684 h 2155402"/>
                <a:gd name="connsiteX24" fmla="*/ 3975107 w 5804482"/>
                <a:gd name="connsiteY24" fmla="*/ 440252 h 2155402"/>
                <a:gd name="connsiteX25" fmla="*/ 4291466 w 5804482"/>
                <a:gd name="connsiteY25" fmla="*/ 756684 h 2155402"/>
                <a:gd name="connsiteX26" fmla="*/ 4291466 w 5804482"/>
                <a:gd name="connsiteY26" fmla="*/ 1398719 h 2155402"/>
                <a:gd name="connsiteX27" fmla="*/ 5047974 w 5804482"/>
                <a:gd name="connsiteY27" fmla="*/ 2155402 h 2155402"/>
                <a:gd name="connsiteX28" fmla="*/ 5804483 w 5804482"/>
                <a:gd name="connsiteY28" fmla="*/ 1398719 h 2155402"/>
                <a:gd name="connsiteX29" fmla="*/ 5366625 w 5804482"/>
                <a:gd name="connsiteY29" fmla="*/ 1398719 h 2155402"/>
                <a:gd name="connsiteX30" fmla="*/ 5050266 w 5804482"/>
                <a:gd name="connsiteY30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04482" h="2155402">
                  <a:moveTo>
                    <a:pt x="5050266" y="1715150"/>
                  </a:moveTo>
                  <a:cubicBezTo>
                    <a:pt x="4876041" y="1715150"/>
                    <a:pt x="4733909" y="1572984"/>
                    <a:pt x="4733909" y="1398719"/>
                  </a:cubicBezTo>
                  <a:lnTo>
                    <a:pt x="4733909" y="756684"/>
                  </a:lnTo>
                  <a:cubicBezTo>
                    <a:pt x="4733909" y="339361"/>
                    <a:pt x="4394626" y="0"/>
                    <a:pt x="3977400" y="0"/>
                  </a:cubicBezTo>
                  <a:cubicBezTo>
                    <a:pt x="3560174" y="0"/>
                    <a:pt x="3220892" y="339361"/>
                    <a:pt x="3220892" y="756684"/>
                  </a:cubicBezTo>
                  <a:lnTo>
                    <a:pt x="3220892" y="1398719"/>
                  </a:lnTo>
                  <a:cubicBezTo>
                    <a:pt x="3220892" y="1572984"/>
                    <a:pt x="3078760" y="1715150"/>
                    <a:pt x="2904534" y="1715150"/>
                  </a:cubicBezTo>
                  <a:cubicBezTo>
                    <a:pt x="2730308" y="1715150"/>
                    <a:pt x="2588175" y="1572984"/>
                    <a:pt x="2588175" y="1398719"/>
                  </a:cubicBezTo>
                  <a:lnTo>
                    <a:pt x="2588175" y="756684"/>
                  </a:lnTo>
                  <a:cubicBezTo>
                    <a:pt x="2588175" y="339361"/>
                    <a:pt x="2248893" y="0"/>
                    <a:pt x="1831667" y="0"/>
                  </a:cubicBezTo>
                  <a:cubicBezTo>
                    <a:pt x="1414441" y="0"/>
                    <a:pt x="1075159" y="339361"/>
                    <a:pt x="1075159" y="756684"/>
                  </a:cubicBezTo>
                  <a:lnTo>
                    <a:pt x="1075159" y="1398719"/>
                  </a:lnTo>
                  <a:cubicBezTo>
                    <a:pt x="1075159" y="1572984"/>
                    <a:pt x="933027" y="1715150"/>
                    <a:pt x="758801" y="1715150"/>
                  </a:cubicBezTo>
                  <a:cubicBezTo>
                    <a:pt x="584575" y="1715150"/>
                    <a:pt x="442443" y="1572984"/>
                    <a:pt x="442443" y="1398719"/>
                  </a:cubicBezTo>
                  <a:lnTo>
                    <a:pt x="0" y="1398719"/>
                  </a:lnTo>
                  <a:cubicBezTo>
                    <a:pt x="0" y="1816041"/>
                    <a:pt x="339283" y="2155402"/>
                    <a:pt x="756508" y="2155402"/>
                  </a:cubicBezTo>
                  <a:cubicBezTo>
                    <a:pt x="1173734" y="2155402"/>
                    <a:pt x="1513017" y="1816041"/>
                    <a:pt x="1513017" y="1398719"/>
                  </a:cubicBezTo>
                  <a:lnTo>
                    <a:pt x="1513017" y="756684"/>
                  </a:lnTo>
                  <a:cubicBezTo>
                    <a:pt x="1513017" y="582417"/>
                    <a:pt x="1655149" y="440252"/>
                    <a:pt x="1829375" y="440252"/>
                  </a:cubicBezTo>
                  <a:cubicBezTo>
                    <a:pt x="2003601" y="440252"/>
                    <a:pt x="2145733" y="582417"/>
                    <a:pt x="2145733" y="756684"/>
                  </a:cubicBezTo>
                  <a:lnTo>
                    <a:pt x="2145733" y="1398719"/>
                  </a:lnTo>
                  <a:cubicBezTo>
                    <a:pt x="2145733" y="1816041"/>
                    <a:pt x="2485015" y="2155402"/>
                    <a:pt x="2902241" y="2155402"/>
                  </a:cubicBezTo>
                  <a:cubicBezTo>
                    <a:pt x="3319467" y="2155402"/>
                    <a:pt x="3658750" y="1816041"/>
                    <a:pt x="3658750" y="1398719"/>
                  </a:cubicBezTo>
                  <a:lnTo>
                    <a:pt x="3658750" y="756684"/>
                  </a:lnTo>
                  <a:cubicBezTo>
                    <a:pt x="3658750" y="582417"/>
                    <a:pt x="3800881" y="440252"/>
                    <a:pt x="3975107" y="440252"/>
                  </a:cubicBezTo>
                  <a:cubicBezTo>
                    <a:pt x="4149334" y="440252"/>
                    <a:pt x="4291466" y="582417"/>
                    <a:pt x="4291466" y="756684"/>
                  </a:cubicBezTo>
                  <a:lnTo>
                    <a:pt x="4291466" y="1398719"/>
                  </a:lnTo>
                  <a:cubicBezTo>
                    <a:pt x="4291466" y="1816041"/>
                    <a:pt x="4630748" y="2155402"/>
                    <a:pt x="5047974" y="2155402"/>
                  </a:cubicBezTo>
                  <a:cubicBezTo>
                    <a:pt x="5465200" y="2155402"/>
                    <a:pt x="5804483" y="1816041"/>
                    <a:pt x="5804483" y="1398719"/>
                  </a:cubicBezTo>
                  <a:lnTo>
                    <a:pt x="5366625" y="1398719"/>
                  </a:lnTo>
                  <a:cubicBezTo>
                    <a:pt x="5366625" y="1572984"/>
                    <a:pt x="5224493" y="1715150"/>
                    <a:pt x="5050266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9" name="Frihandsfigur 8">
              <a:extLst>
                <a:ext uri="{FF2B5EF4-FFF2-40B4-BE49-F238E27FC236}">
                  <a16:creationId xmlns:a16="http://schemas.microsoft.com/office/drawing/2014/main" id="{36846EF9-BA93-E16C-77F8-9FA81CFA002F}"/>
                </a:ext>
              </a:extLst>
            </p:cNvPr>
            <p:cNvSpPr/>
            <p:nvPr/>
          </p:nvSpPr>
          <p:spPr>
            <a:xfrm>
              <a:off x="963839" y="5465796"/>
              <a:ext cx="4729323" cy="2155402"/>
            </a:xfrm>
            <a:custGeom>
              <a:avLst/>
              <a:gdLst>
                <a:gd name="connsiteX0" fmla="*/ 3975107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2 w 4729323"/>
                <a:gd name="connsiteY15" fmla="*/ 2155402 h 2155402"/>
                <a:gd name="connsiteX16" fmla="*/ 2583590 w 4729323"/>
                <a:gd name="connsiteY16" fmla="*/ 1398719 h 2155402"/>
                <a:gd name="connsiteX17" fmla="*/ 2583590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7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7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5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1" y="1715150"/>
                    <a:pt x="1829375" y="1715150"/>
                  </a:cubicBezTo>
                  <a:cubicBezTo>
                    <a:pt x="1655148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2" y="2155402"/>
                  </a:cubicBezTo>
                  <a:cubicBezTo>
                    <a:pt x="2244308" y="2155402"/>
                    <a:pt x="2583590" y="1816041"/>
                    <a:pt x="2583590" y="1398719"/>
                  </a:cubicBezTo>
                  <a:lnTo>
                    <a:pt x="2583590" y="756684"/>
                  </a:lnTo>
                  <a:cubicBezTo>
                    <a:pt x="2583590" y="582417"/>
                    <a:pt x="2725722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7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0" name="Frihandsfigur 9">
              <a:extLst>
                <a:ext uri="{FF2B5EF4-FFF2-40B4-BE49-F238E27FC236}">
                  <a16:creationId xmlns:a16="http://schemas.microsoft.com/office/drawing/2014/main" id="{834089B7-3AF0-30C2-AC02-DC2E51E4AC0F}"/>
                </a:ext>
              </a:extLst>
            </p:cNvPr>
            <p:cNvSpPr/>
            <p:nvPr/>
          </p:nvSpPr>
          <p:spPr>
            <a:xfrm>
              <a:off x="5257596" y="5465796"/>
              <a:ext cx="4729323" cy="2155402"/>
            </a:xfrm>
            <a:custGeom>
              <a:avLst/>
              <a:gdLst>
                <a:gd name="connsiteX0" fmla="*/ 3975108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3 w 4729323"/>
                <a:gd name="connsiteY15" fmla="*/ 2155402 h 2155402"/>
                <a:gd name="connsiteX16" fmla="*/ 2583591 w 4729323"/>
                <a:gd name="connsiteY16" fmla="*/ 1398719 h 2155402"/>
                <a:gd name="connsiteX17" fmla="*/ 2583591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8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8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6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2" y="1715150"/>
                    <a:pt x="1829375" y="1715150"/>
                  </a:cubicBezTo>
                  <a:cubicBezTo>
                    <a:pt x="1655149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3" y="2155402"/>
                  </a:cubicBezTo>
                  <a:cubicBezTo>
                    <a:pt x="2244309" y="2155402"/>
                    <a:pt x="2583591" y="1816041"/>
                    <a:pt x="2583591" y="1398719"/>
                  </a:cubicBezTo>
                  <a:lnTo>
                    <a:pt x="2583591" y="756684"/>
                  </a:lnTo>
                  <a:cubicBezTo>
                    <a:pt x="2583591" y="582417"/>
                    <a:pt x="2725723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8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1" name="Frihandsfigur 10">
              <a:extLst>
                <a:ext uri="{FF2B5EF4-FFF2-40B4-BE49-F238E27FC236}">
                  <a16:creationId xmlns:a16="http://schemas.microsoft.com/office/drawing/2014/main" id="{7A3DB1C6-9CE8-4527-1847-1BFD353C3915}"/>
                </a:ext>
              </a:extLst>
            </p:cNvPr>
            <p:cNvSpPr/>
            <p:nvPr/>
          </p:nvSpPr>
          <p:spPr>
            <a:xfrm rot="-5116132">
              <a:off x="9537055" y="6310579"/>
              <a:ext cx="463078" cy="463185"/>
            </a:xfrm>
            <a:custGeom>
              <a:avLst/>
              <a:gdLst>
                <a:gd name="connsiteX0" fmla="*/ 463079 w 463078"/>
                <a:gd name="connsiteY0" fmla="*/ 231593 h 463185"/>
                <a:gd name="connsiteX1" fmla="*/ 231540 w 463078"/>
                <a:gd name="connsiteY1" fmla="*/ 463186 h 463185"/>
                <a:gd name="connsiteX2" fmla="*/ 2 w 463078"/>
                <a:gd name="connsiteY2" fmla="*/ 231593 h 463185"/>
                <a:gd name="connsiteX3" fmla="*/ 231540 w 463078"/>
                <a:gd name="connsiteY3" fmla="*/ 0 h 463185"/>
                <a:gd name="connsiteX4" fmla="*/ 463079 w 463078"/>
                <a:gd name="connsiteY4" fmla="*/ 231593 h 463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8" h="463185">
                  <a:moveTo>
                    <a:pt x="463079" y="231593"/>
                  </a:moveTo>
                  <a:cubicBezTo>
                    <a:pt x="463079" y="359498"/>
                    <a:pt x="359415" y="463186"/>
                    <a:pt x="231540" y="463186"/>
                  </a:cubicBezTo>
                  <a:cubicBezTo>
                    <a:pt x="103665" y="463186"/>
                    <a:pt x="2" y="359498"/>
                    <a:pt x="2" y="231593"/>
                  </a:cubicBezTo>
                  <a:cubicBezTo>
                    <a:pt x="2" y="103688"/>
                    <a:pt x="103665" y="0"/>
                    <a:pt x="231540" y="0"/>
                  </a:cubicBezTo>
                  <a:cubicBezTo>
                    <a:pt x="359415" y="0"/>
                    <a:pt x="463079" y="103687"/>
                    <a:pt x="463079" y="231593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 11">
              <a:extLst>
                <a:ext uri="{FF2B5EF4-FFF2-40B4-BE49-F238E27FC236}">
                  <a16:creationId xmlns:a16="http://schemas.microsoft.com/office/drawing/2014/main" id="{53424791-782E-85B3-309A-4FE342374CFA}"/>
                </a:ext>
              </a:extLst>
            </p:cNvPr>
            <p:cNvSpPr/>
            <p:nvPr/>
          </p:nvSpPr>
          <p:spPr>
            <a:xfrm>
              <a:off x="5243842" y="6311906"/>
              <a:ext cx="463073" cy="463181"/>
            </a:xfrm>
            <a:custGeom>
              <a:avLst/>
              <a:gdLst>
                <a:gd name="connsiteX0" fmla="*/ 231537 w 463073"/>
                <a:gd name="connsiteY0" fmla="*/ 0 h 463181"/>
                <a:gd name="connsiteX1" fmla="*/ 0 w 463073"/>
                <a:gd name="connsiteY1" fmla="*/ 231591 h 463181"/>
                <a:gd name="connsiteX2" fmla="*/ 231537 w 463073"/>
                <a:gd name="connsiteY2" fmla="*/ 463182 h 463181"/>
                <a:gd name="connsiteX3" fmla="*/ 463074 w 463073"/>
                <a:gd name="connsiteY3" fmla="*/ 231591 h 463181"/>
                <a:gd name="connsiteX4" fmla="*/ 231537 w 463073"/>
                <a:gd name="connsiteY4" fmla="*/ 0 h 463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3" h="463181">
                  <a:moveTo>
                    <a:pt x="231537" y="0"/>
                  </a:moveTo>
                  <a:cubicBezTo>
                    <a:pt x="103160" y="0"/>
                    <a:pt x="0" y="103184"/>
                    <a:pt x="0" y="231591"/>
                  </a:cubicBezTo>
                  <a:cubicBezTo>
                    <a:pt x="0" y="359998"/>
                    <a:pt x="103160" y="463182"/>
                    <a:pt x="231537" y="463182"/>
                  </a:cubicBezTo>
                  <a:cubicBezTo>
                    <a:pt x="359913" y="463182"/>
                    <a:pt x="463074" y="359998"/>
                    <a:pt x="463074" y="231591"/>
                  </a:cubicBezTo>
                  <a:cubicBezTo>
                    <a:pt x="463074" y="103184"/>
                    <a:pt x="359913" y="0"/>
                    <a:pt x="231537" y="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 12">
              <a:extLst>
                <a:ext uri="{FF2B5EF4-FFF2-40B4-BE49-F238E27FC236}">
                  <a16:creationId xmlns:a16="http://schemas.microsoft.com/office/drawing/2014/main" id="{7A2966BF-0320-D38B-3247-A31333319C69}"/>
                </a:ext>
              </a:extLst>
            </p:cNvPr>
            <p:cNvSpPr/>
            <p:nvPr/>
          </p:nvSpPr>
          <p:spPr>
            <a:xfrm rot="-171312">
              <a:off x="950364" y="6309872"/>
              <a:ext cx="463093" cy="463201"/>
            </a:xfrm>
            <a:custGeom>
              <a:avLst/>
              <a:gdLst>
                <a:gd name="connsiteX0" fmla="*/ 463094 w 463093"/>
                <a:gd name="connsiteY0" fmla="*/ 231601 h 463201"/>
                <a:gd name="connsiteX1" fmla="*/ 231547 w 463093"/>
                <a:gd name="connsiteY1" fmla="*/ 463202 h 463201"/>
                <a:gd name="connsiteX2" fmla="*/ -1 w 463093"/>
                <a:gd name="connsiteY2" fmla="*/ 231601 h 463201"/>
                <a:gd name="connsiteX3" fmla="*/ 231547 w 463093"/>
                <a:gd name="connsiteY3" fmla="*/ 0 h 463201"/>
                <a:gd name="connsiteX4" fmla="*/ 463094 w 463093"/>
                <a:gd name="connsiteY4" fmla="*/ 231601 h 46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93" h="463201">
                  <a:moveTo>
                    <a:pt x="463094" y="231601"/>
                  </a:moveTo>
                  <a:cubicBezTo>
                    <a:pt x="463094" y="359510"/>
                    <a:pt x="359427" y="463202"/>
                    <a:pt x="231547" y="463202"/>
                  </a:cubicBezTo>
                  <a:cubicBezTo>
                    <a:pt x="103667" y="463202"/>
                    <a:pt x="-1" y="359511"/>
                    <a:pt x="-1" y="231601"/>
                  </a:cubicBezTo>
                  <a:cubicBezTo>
                    <a:pt x="-1" y="103692"/>
                    <a:pt x="103666" y="0"/>
                    <a:pt x="231547" y="0"/>
                  </a:cubicBezTo>
                  <a:cubicBezTo>
                    <a:pt x="359426" y="0"/>
                    <a:pt x="463094" y="103691"/>
                    <a:pt x="463094" y="231601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4" name="Frihandsfigur 13">
              <a:extLst>
                <a:ext uri="{FF2B5EF4-FFF2-40B4-BE49-F238E27FC236}">
                  <a16:creationId xmlns:a16="http://schemas.microsoft.com/office/drawing/2014/main" id="{710B6D0E-79D1-4102-3498-5FA1762A3B7B}"/>
                </a:ext>
              </a:extLst>
            </p:cNvPr>
            <p:cNvSpPr/>
            <p:nvPr/>
          </p:nvSpPr>
          <p:spPr>
            <a:xfrm rot="-213744">
              <a:off x="-4416515" y="6309796"/>
              <a:ext cx="463089" cy="463197"/>
            </a:xfrm>
            <a:custGeom>
              <a:avLst/>
              <a:gdLst>
                <a:gd name="connsiteX0" fmla="*/ 463090 w 463089"/>
                <a:gd name="connsiteY0" fmla="*/ 231599 h 463197"/>
                <a:gd name="connsiteX1" fmla="*/ 231545 w 463089"/>
                <a:gd name="connsiteY1" fmla="*/ 463197 h 463197"/>
                <a:gd name="connsiteX2" fmla="*/ 0 w 463089"/>
                <a:gd name="connsiteY2" fmla="*/ 231599 h 463197"/>
                <a:gd name="connsiteX3" fmla="*/ 231545 w 463089"/>
                <a:gd name="connsiteY3" fmla="*/ 0 h 463197"/>
                <a:gd name="connsiteX4" fmla="*/ 463090 w 463089"/>
                <a:gd name="connsiteY4" fmla="*/ 231599 h 46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89" h="463197">
                  <a:moveTo>
                    <a:pt x="463090" y="231599"/>
                  </a:moveTo>
                  <a:cubicBezTo>
                    <a:pt x="463090" y="359507"/>
                    <a:pt x="359423" y="463197"/>
                    <a:pt x="231545" y="463197"/>
                  </a:cubicBezTo>
                  <a:cubicBezTo>
                    <a:pt x="103666" y="463197"/>
                    <a:pt x="0" y="359507"/>
                    <a:pt x="0" y="231599"/>
                  </a:cubicBezTo>
                  <a:cubicBezTo>
                    <a:pt x="0" y="103691"/>
                    <a:pt x="103666" y="0"/>
                    <a:pt x="231545" y="0"/>
                  </a:cubicBezTo>
                  <a:cubicBezTo>
                    <a:pt x="359424" y="0"/>
                    <a:pt x="463090" y="103690"/>
                    <a:pt x="463090" y="231599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78344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 mörkgrön med deko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31C6C-ECE1-5195-D8E5-AD1072647C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455516"/>
            <a:ext cx="9144000" cy="2360834"/>
          </a:xfrm>
        </p:spPr>
        <p:txBody>
          <a:bodyPr anchor="b"/>
          <a:lstStyle>
            <a:lvl1pPr algn="ctr">
              <a:defRPr sz="6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Titel/rubrik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687666-4DC6-BE0D-001E-E728E7E1BC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159251"/>
            <a:ext cx="9144000" cy="151425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DDF6F-322F-5ACC-CC28-818731FB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C90DB-B0F6-1BD2-E989-1F46F22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D709-3B1A-3CCE-3AF8-2A1C10B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 6">
            <a:extLst>
              <a:ext uri="{FF2B5EF4-FFF2-40B4-BE49-F238E27FC236}">
                <a16:creationId xmlns:a16="http://schemas.microsoft.com/office/drawing/2014/main" id="{4BE96F72-348C-5C17-9B94-1D9D81B04A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231534" y="14968"/>
            <a:ext cx="1875404" cy="1325563"/>
          </a:xfrm>
          <a:prstGeom prst="rect">
            <a:avLst/>
          </a:prstGeom>
        </p:spPr>
      </p:pic>
      <p:grpSp>
        <p:nvGrpSpPr>
          <p:cNvPr id="8" name="Bild 7">
            <a:extLst>
              <a:ext uri="{FF2B5EF4-FFF2-40B4-BE49-F238E27FC236}">
                <a16:creationId xmlns:a16="http://schemas.microsoft.com/office/drawing/2014/main" id="{036FAFDB-2B15-2955-76D5-3DC2B0BFD684}"/>
              </a:ext>
            </a:extLst>
          </p:cNvPr>
          <p:cNvGrpSpPr/>
          <p:nvPr userDrawn="1"/>
        </p:nvGrpSpPr>
        <p:grpSpPr>
          <a:xfrm rot="2700000">
            <a:off x="-6818453" y="8071756"/>
            <a:ext cx="26124412" cy="3897087"/>
            <a:chOff x="-4430455" y="5465796"/>
            <a:chExt cx="14448897" cy="2155402"/>
          </a:xfrm>
          <a:solidFill>
            <a:schemeClr val="accent1"/>
          </a:solidFill>
        </p:grpSpPr>
        <p:sp>
          <p:nvSpPr>
            <p:cNvPr id="9" name="Frihandsfigur 8">
              <a:extLst>
                <a:ext uri="{FF2B5EF4-FFF2-40B4-BE49-F238E27FC236}">
                  <a16:creationId xmlns:a16="http://schemas.microsoft.com/office/drawing/2014/main" id="{A7936070-1726-B909-1937-421676F6FD40}"/>
                </a:ext>
              </a:extLst>
            </p:cNvPr>
            <p:cNvSpPr/>
            <p:nvPr/>
          </p:nvSpPr>
          <p:spPr>
            <a:xfrm>
              <a:off x="-4405078" y="5465796"/>
              <a:ext cx="5804482" cy="2155402"/>
            </a:xfrm>
            <a:custGeom>
              <a:avLst/>
              <a:gdLst>
                <a:gd name="connsiteX0" fmla="*/ 5050266 w 5804482"/>
                <a:gd name="connsiteY0" fmla="*/ 1715150 h 2155402"/>
                <a:gd name="connsiteX1" fmla="*/ 4733909 w 5804482"/>
                <a:gd name="connsiteY1" fmla="*/ 1398719 h 2155402"/>
                <a:gd name="connsiteX2" fmla="*/ 4733909 w 5804482"/>
                <a:gd name="connsiteY2" fmla="*/ 756684 h 2155402"/>
                <a:gd name="connsiteX3" fmla="*/ 3977400 w 5804482"/>
                <a:gd name="connsiteY3" fmla="*/ 0 h 2155402"/>
                <a:gd name="connsiteX4" fmla="*/ 3220892 w 5804482"/>
                <a:gd name="connsiteY4" fmla="*/ 756684 h 2155402"/>
                <a:gd name="connsiteX5" fmla="*/ 3220892 w 5804482"/>
                <a:gd name="connsiteY5" fmla="*/ 1398719 h 2155402"/>
                <a:gd name="connsiteX6" fmla="*/ 2904534 w 5804482"/>
                <a:gd name="connsiteY6" fmla="*/ 1715150 h 2155402"/>
                <a:gd name="connsiteX7" fmla="*/ 2588175 w 5804482"/>
                <a:gd name="connsiteY7" fmla="*/ 1398719 h 2155402"/>
                <a:gd name="connsiteX8" fmla="*/ 2588175 w 5804482"/>
                <a:gd name="connsiteY8" fmla="*/ 756684 h 2155402"/>
                <a:gd name="connsiteX9" fmla="*/ 1831667 w 5804482"/>
                <a:gd name="connsiteY9" fmla="*/ 0 h 2155402"/>
                <a:gd name="connsiteX10" fmla="*/ 1075159 w 5804482"/>
                <a:gd name="connsiteY10" fmla="*/ 756684 h 2155402"/>
                <a:gd name="connsiteX11" fmla="*/ 1075159 w 5804482"/>
                <a:gd name="connsiteY11" fmla="*/ 1398719 h 2155402"/>
                <a:gd name="connsiteX12" fmla="*/ 758801 w 5804482"/>
                <a:gd name="connsiteY12" fmla="*/ 1715150 h 2155402"/>
                <a:gd name="connsiteX13" fmla="*/ 442443 w 5804482"/>
                <a:gd name="connsiteY13" fmla="*/ 1398719 h 2155402"/>
                <a:gd name="connsiteX14" fmla="*/ 0 w 5804482"/>
                <a:gd name="connsiteY14" fmla="*/ 1398719 h 2155402"/>
                <a:gd name="connsiteX15" fmla="*/ 756508 w 5804482"/>
                <a:gd name="connsiteY15" fmla="*/ 2155402 h 2155402"/>
                <a:gd name="connsiteX16" fmla="*/ 1513017 w 5804482"/>
                <a:gd name="connsiteY16" fmla="*/ 1398719 h 2155402"/>
                <a:gd name="connsiteX17" fmla="*/ 1513017 w 5804482"/>
                <a:gd name="connsiteY17" fmla="*/ 756684 h 2155402"/>
                <a:gd name="connsiteX18" fmla="*/ 1829375 w 5804482"/>
                <a:gd name="connsiteY18" fmla="*/ 440252 h 2155402"/>
                <a:gd name="connsiteX19" fmla="*/ 2145733 w 5804482"/>
                <a:gd name="connsiteY19" fmla="*/ 756684 h 2155402"/>
                <a:gd name="connsiteX20" fmla="*/ 2145733 w 5804482"/>
                <a:gd name="connsiteY20" fmla="*/ 1398719 h 2155402"/>
                <a:gd name="connsiteX21" fmla="*/ 2902241 w 5804482"/>
                <a:gd name="connsiteY21" fmla="*/ 2155402 h 2155402"/>
                <a:gd name="connsiteX22" fmla="*/ 3658750 w 5804482"/>
                <a:gd name="connsiteY22" fmla="*/ 1398719 h 2155402"/>
                <a:gd name="connsiteX23" fmla="*/ 3658750 w 5804482"/>
                <a:gd name="connsiteY23" fmla="*/ 756684 h 2155402"/>
                <a:gd name="connsiteX24" fmla="*/ 3975107 w 5804482"/>
                <a:gd name="connsiteY24" fmla="*/ 440252 h 2155402"/>
                <a:gd name="connsiteX25" fmla="*/ 4291466 w 5804482"/>
                <a:gd name="connsiteY25" fmla="*/ 756684 h 2155402"/>
                <a:gd name="connsiteX26" fmla="*/ 4291466 w 5804482"/>
                <a:gd name="connsiteY26" fmla="*/ 1398719 h 2155402"/>
                <a:gd name="connsiteX27" fmla="*/ 5047974 w 5804482"/>
                <a:gd name="connsiteY27" fmla="*/ 2155402 h 2155402"/>
                <a:gd name="connsiteX28" fmla="*/ 5804483 w 5804482"/>
                <a:gd name="connsiteY28" fmla="*/ 1398719 h 2155402"/>
                <a:gd name="connsiteX29" fmla="*/ 5366625 w 5804482"/>
                <a:gd name="connsiteY29" fmla="*/ 1398719 h 2155402"/>
                <a:gd name="connsiteX30" fmla="*/ 5050266 w 5804482"/>
                <a:gd name="connsiteY30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04482" h="2155402">
                  <a:moveTo>
                    <a:pt x="5050266" y="1715150"/>
                  </a:moveTo>
                  <a:cubicBezTo>
                    <a:pt x="4876041" y="1715150"/>
                    <a:pt x="4733909" y="1572984"/>
                    <a:pt x="4733909" y="1398719"/>
                  </a:cubicBezTo>
                  <a:lnTo>
                    <a:pt x="4733909" y="756684"/>
                  </a:lnTo>
                  <a:cubicBezTo>
                    <a:pt x="4733909" y="339361"/>
                    <a:pt x="4394626" y="0"/>
                    <a:pt x="3977400" y="0"/>
                  </a:cubicBezTo>
                  <a:cubicBezTo>
                    <a:pt x="3560174" y="0"/>
                    <a:pt x="3220892" y="339361"/>
                    <a:pt x="3220892" y="756684"/>
                  </a:cubicBezTo>
                  <a:lnTo>
                    <a:pt x="3220892" y="1398719"/>
                  </a:lnTo>
                  <a:cubicBezTo>
                    <a:pt x="3220892" y="1572984"/>
                    <a:pt x="3078760" y="1715150"/>
                    <a:pt x="2904534" y="1715150"/>
                  </a:cubicBezTo>
                  <a:cubicBezTo>
                    <a:pt x="2730308" y="1715150"/>
                    <a:pt x="2588175" y="1572984"/>
                    <a:pt x="2588175" y="1398719"/>
                  </a:cubicBezTo>
                  <a:lnTo>
                    <a:pt x="2588175" y="756684"/>
                  </a:lnTo>
                  <a:cubicBezTo>
                    <a:pt x="2588175" y="339361"/>
                    <a:pt x="2248893" y="0"/>
                    <a:pt x="1831667" y="0"/>
                  </a:cubicBezTo>
                  <a:cubicBezTo>
                    <a:pt x="1414441" y="0"/>
                    <a:pt x="1075159" y="339361"/>
                    <a:pt x="1075159" y="756684"/>
                  </a:cubicBezTo>
                  <a:lnTo>
                    <a:pt x="1075159" y="1398719"/>
                  </a:lnTo>
                  <a:cubicBezTo>
                    <a:pt x="1075159" y="1572984"/>
                    <a:pt x="933027" y="1715150"/>
                    <a:pt x="758801" y="1715150"/>
                  </a:cubicBezTo>
                  <a:cubicBezTo>
                    <a:pt x="584575" y="1715150"/>
                    <a:pt x="442443" y="1572984"/>
                    <a:pt x="442443" y="1398719"/>
                  </a:cubicBezTo>
                  <a:lnTo>
                    <a:pt x="0" y="1398719"/>
                  </a:lnTo>
                  <a:cubicBezTo>
                    <a:pt x="0" y="1816041"/>
                    <a:pt x="339283" y="2155402"/>
                    <a:pt x="756508" y="2155402"/>
                  </a:cubicBezTo>
                  <a:cubicBezTo>
                    <a:pt x="1173734" y="2155402"/>
                    <a:pt x="1513017" y="1816041"/>
                    <a:pt x="1513017" y="1398719"/>
                  </a:cubicBezTo>
                  <a:lnTo>
                    <a:pt x="1513017" y="756684"/>
                  </a:lnTo>
                  <a:cubicBezTo>
                    <a:pt x="1513017" y="582417"/>
                    <a:pt x="1655149" y="440252"/>
                    <a:pt x="1829375" y="440252"/>
                  </a:cubicBezTo>
                  <a:cubicBezTo>
                    <a:pt x="2003601" y="440252"/>
                    <a:pt x="2145733" y="582417"/>
                    <a:pt x="2145733" y="756684"/>
                  </a:cubicBezTo>
                  <a:lnTo>
                    <a:pt x="2145733" y="1398719"/>
                  </a:lnTo>
                  <a:cubicBezTo>
                    <a:pt x="2145733" y="1816041"/>
                    <a:pt x="2485015" y="2155402"/>
                    <a:pt x="2902241" y="2155402"/>
                  </a:cubicBezTo>
                  <a:cubicBezTo>
                    <a:pt x="3319467" y="2155402"/>
                    <a:pt x="3658750" y="1816041"/>
                    <a:pt x="3658750" y="1398719"/>
                  </a:cubicBezTo>
                  <a:lnTo>
                    <a:pt x="3658750" y="756684"/>
                  </a:lnTo>
                  <a:cubicBezTo>
                    <a:pt x="3658750" y="582417"/>
                    <a:pt x="3800881" y="440252"/>
                    <a:pt x="3975107" y="440252"/>
                  </a:cubicBezTo>
                  <a:cubicBezTo>
                    <a:pt x="4149334" y="440252"/>
                    <a:pt x="4291466" y="582417"/>
                    <a:pt x="4291466" y="756684"/>
                  </a:cubicBezTo>
                  <a:lnTo>
                    <a:pt x="4291466" y="1398719"/>
                  </a:lnTo>
                  <a:cubicBezTo>
                    <a:pt x="4291466" y="1816041"/>
                    <a:pt x="4630748" y="2155402"/>
                    <a:pt x="5047974" y="2155402"/>
                  </a:cubicBezTo>
                  <a:cubicBezTo>
                    <a:pt x="5465200" y="2155402"/>
                    <a:pt x="5804483" y="1816041"/>
                    <a:pt x="5804483" y="1398719"/>
                  </a:cubicBezTo>
                  <a:lnTo>
                    <a:pt x="5366625" y="1398719"/>
                  </a:lnTo>
                  <a:cubicBezTo>
                    <a:pt x="5366625" y="1572984"/>
                    <a:pt x="5224493" y="1715150"/>
                    <a:pt x="5050266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0" name="Frihandsfigur 9">
              <a:extLst>
                <a:ext uri="{FF2B5EF4-FFF2-40B4-BE49-F238E27FC236}">
                  <a16:creationId xmlns:a16="http://schemas.microsoft.com/office/drawing/2014/main" id="{F647F34D-2214-27FE-5353-680EA26E60DE}"/>
                </a:ext>
              </a:extLst>
            </p:cNvPr>
            <p:cNvSpPr/>
            <p:nvPr/>
          </p:nvSpPr>
          <p:spPr>
            <a:xfrm>
              <a:off x="963839" y="5465796"/>
              <a:ext cx="4729323" cy="2155402"/>
            </a:xfrm>
            <a:custGeom>
              <a:avLst/>
              <a:gdLst>
                <a:gd name="connsiteX0" fmla="*/ 3975107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2 w 4729323"/>
                <a:gd name="connsiteY15" fmla="*/ 2155402 h 2155402"/>
                <a:gd name="connsiteX16" fmla="*/ 2583590 w 4729323"/>
                <a:gd name="connsiteY16" fmla="*/ 1398719 h 2155402"/>
                <a:gd name="connsiteX17" fmla="*/ 2583590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7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7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5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1" y="1715150"/>
                    <a:pt x="1829375" y="1715150"/>
                  </a:cubicBezTo>
                  <a:cubicBezTo>
                    <a:pt x="1655148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2" y="2155402"/>
                  </a:cubicBezTo>
                  <a:cubicBezTo>
                    <a:pt x="2244308" y="2155402"/>
                    <a:pt x="2583590" y="1816041"/>
                    <a:pt x="2583590" y="1398719"/>
                  </a:cubicBezTo>
                  <a:lnTo>
                    <a:pt x="2583590" y="756684"/>
                  </a:lnTo>
                  <a:cubicBezTo>
                    <a:pt x="2583590" y="582417"/>
                    <a:pt x="2725722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7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1" name="Frihandsfigur 10">
              <a:extLst>
                <a:ext uri="{FF2B5EF4-FFF2-40B4-BE49-F238E27FC236}">
                  <a16:creationId xmlns:a16="http://schemas.microsoft.com/office/drawing/2014/main" id="{724B9A8D-0B49-7D82-77B6-6175B0B10D80}"/>
                </a:ext>
              </a:extLst>
            </p:cNvPr>
            <p:cNvSpPr/>
            <p:nvPr/>
          </p:nvSpPr>
          <p:spPr>
            <a:xfrm>
              <a:off x="5257596" y="5465796"/>
              <a:ext cx="4729323" cy="2155402"/>
            </a:xfrm>
            <a:custGeom>
              <a:avLst/>
              <a:gdLst>
                <a:gd name="connsiteX0" fmla="*/ 3975108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3 w 4729323"/>
                <a:gd name="connsiteY15" fmla="*/ 2155402 h 2155402"/>
                <a:gd name="connsiteX16" fmla="*/ 2583591 w 4729323"/>
                <a:gd name="connsiteY16" fmla="*/ 1398719 h 2155402"/>
                <a:gd name="connsiteX17" fmla="*/ 2583591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8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8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6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2" y="1715150"/>
                    <a:pt x="1829375" y="1715150"/>
                  </a:cubicBezTo>
                  <a:cubicBezTo>
                    <a:pt x="1655149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3" y="2155402"/>
                  </a:cubicBezTo>
                  <a:cubicBezTo>
                    <a:pt x="2244309" y="2155402"/>
                    <a:pt x="2583591" y="1816041"/>
                    <a:pt x="2583591" y="1398719"/>
                  </a:cubicBezTo>
                  <a:lnTo>
                    <a:pt x="2583591" y="756684"/>
                  </a:lnTo>
                  <a:cubicBezTo>
                    <a:pt x="2583591" y="582417"/>
                    <a:pt x="2725723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8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 11">
              <a:extLst>
                <a:ext uri="{FF2B5EF4-FFF2-40B4-BE49-F238E27FC236}">
                  <a16:creationId xmlns:a16="http://schemas.microsoft.com/office/drawing/2014/main" id="{01A6A21B-48D8-E08E-1A8D-C110C7360D40}"/>
                </a:ext>
              </a:extLst>
            </p:cNvPr>
            <p:cNvSpPr/>
            <p:nvPr/>
          </p:nvSpPr>
          <p:spPr>
            <a:xfrm rot="-5116132">
              <a:off x="9537055" y="6310579"/>
              <a:ext cx="463078" cy="463185"/>
            </a:xfrm>
            <a:custGeom>
              <a:avLst/>
              <a:gdLst>
                <a:gd name="connsiteX0" fmla="*/ 463079 w 463078"/>
                <a:gd name="connsiteY0" fmla="*/ 231593 h 463185"/>
                <a:gd name="connsiteX1" fmla="*/ 231540 w 463078"/>
                <a:gd name="connsiteY1" fmla="*/ 463186 h 463185"/>
                <a:gd name="connsiteX2" fmla="*/ 2 w 463078"/>
                <a:gd name="connsiteY2" fmla="*/ 231593 h 463185"/>
                <a:gd name="connsiteX3" fmla="*/ 231540 w 463078"/>
                <a:gd name="connsiteY3" fmla="*/ 0 h 463185"/>
                <a:gd name="connsiteX4" fmla="*/ 463079 w 463078"/>
                <a:gd name="connsiteY4" fmla="*/ 231593 h 463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8" h="463185">
                  <a:moveTo>
                    <a:pt x="463079" y="231593"/>
                  </a:moveTo>
                  <a:cubicBezTo>
                    <a:pt x="463079" y="359498"/>
                    <a:pt x="359415" y="463186"/>
                    <a:pt x="231540" y="463186"/>
                  </a:cubicBezTo>
                  <a:cubicBezTo>
                    <a:pt x="103665" y="463186"/>
                    <a:pt x="2" y="359498"/>
                    <a:pt x="2" y="231593"/>
                  </a:cubicBezTo>
                  <a:cubicBezTo>
                    <a:pt x="2" y="103688"/>
                    <a:pt x="103665" y="0"/>
                    <a:pt x="231540" y="0"/>
                  </a:cubicBezTo>
                  <a:cubicBezTo>
                    <a:pt x="359415" y="0"/>
                    <a:pt x="463079" y="103687"/>
                    <a:pt x="463079" y="231593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 12">
              <a:extLst>
                <a:ext uri="{FF2B5EF4-FFF2-40B4-BE49-F238E27FC236}">
                  <a16:creationId xmlns:a16="http://schemas.microsoft.com/office/drawing/2014/main" id="{F7413F28-B79F-3024-6764-32AD75A8715C}"/>
                </a:ext>
              </a:extLst>
            </p:cNvPr>
            <p:cNvSpPr/>
            <p:nvPr/>
          </p:nvSpPr>
          <p:spPr>
            <a:xfrm>
              <a:off x="5243842" y="6311906"/>
              <a:ext cx="463073" cy="463181"/>
            </a:xfrm>
            <a:custGeom>
              <a:avLst/>
              <a:gdLst>
                <a:gd name="connsiteX0" fmla="*/ 231537 w 463073"/>
                <a:gd name="connsiteY0" fmla="*/ 0 h 463181"/>
                <a:gd name="connsiteX1" fmla="*/ 0 w 463073"/>
                <a:gd name="connsiteY1" fmla="*/ 231591 h 463181"/>
                <a:gd name="connsiteX2" fmla="*/ 231537 w 463073"/>
                <a:gd name="connsiteY2" fmla="*/ 463182 h 463181"/>
                <a:gd name="connsiteX3" fmla="*/ 463074 w 463073"/>
                <a:gd name="connsiteY3" fmla="*/ 231591 h 463181"/>
                <a:gd name="connsiteX4" fmla="*/ 231537 w 463073"/>
                <a:gd name="connsiteY4" fmla="*/ 0 h 463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3" h="463181">
                  <a:moveTo>
                    <a:pt x="231537" y="0"/>
                  </a:moveTo>
                  <a:cubicBezTo>
                    <a:pt x="103160" y="0"/>
                    <a:pt x="0" y="103184"/>
                    <a:pt x="0" y="231591"/>
                  </a:cubicBezTo>
                  <a:cubicBezTo>
                    <a:pt x="0" y="359998"/>
                    <a:pt x="103160" y="463182"/>
                    <a:pt x="231537" y="463182"/>
                  </a:cubicBezTo>
                  <a:cubicBezTo>
                    <a:pt x="359913" y="463182"/>
                    <a:pt x="463074" y="359998"/>
                    <a:pt x="463074" y="231591"/>
                  </a:cubicBezTo>
                  <a:cubicBezTo>
                    <a:pt x="463074" y="103184"/>
                    <a:pt x="359913" y="0"/>
                    <a:pt x="231537" y="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4" name="Frihandsfigur 13">
              <a:extLst>
                <a:ext uri="{FF2B5EF4-FFF2-40B4-BE49-F238E27FC236}">
                  <a16:creationId xmlns:a16="http://schemas.microsoft.com/office/drawing/2014/main" id="{9C6C1E68-0735-7079-6EB7-5EA7F40FBC92}"/>
                </a:ext>
              </a:extLst>
            </p:cNvPr>
            <p:cNvSpPr/>
            <p:nvPr/>
          </p:nvSpPr>
          <p:spPr>
            <a:xfrm rot="-171312">
              <a:off x="950364" y="6309872"/>
              <a:ext cx="463093" cy="463201"/>
            </a:xfrm>
            <a:custGeom>
              <a:avLst/>
              <a:gdLst>
                <a:gd name="connsiteX0" fmla="*/ 463094 w 463093"/>
                <a:gd name="connsiteY0" fmla="*/ 231601 h 463201"/>
                <a:gd name="connsiteX1" fmla="*/ 231547 w 463093"/>
                <a:gd name="connsiteY1" fmla="*/ 463202 h 463201"/>
                <a:gd name="connsiteX2" fmla="*/ -1 w 463093"/>
                <a:gd name="connsiteY2" fmla="*/ 231601 h 463201"/>
                <a:gd name="connsiteX3" fmla="*/ 231547 w 463093"/>
                <a:gd name="connsiteY3" fmla="*/ 0 h 463201"/>
                <a:gd name="connsiteX4" fmla="*/ 463094 w 463093"/>
                <a:gd name="connsiteY4" fmla="*/ 231601 h 46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93" h="463201">
                  <a:moveTo>
                    <a:pt x="463094" y="231601"/>
                  </a:moveTo>
                  <a:cubicBezTo>
                    <a:pt x="463094" y="359510"/>
                    <a:pt x="359427" y="463202"/>
                    <a:pt x="231547" y="463202"/>
                  </a:cubicBezTo>
                  <a:cubicBezTo>
                    <a:pt x="103667" y="463202"/>
                    <a:pt x="-1" y="359511"/>
                    <a:pt x="-1" y="231601"/>
                  </a:cubicBezTo>
                  <a:cubicBezTo>
                    <a:pt x="-1" y="103692"/>
                    <a:pt x="103666" y="0"/>
                    <a:pt x="231547" y="0"/>
                  </a:cubicBezTo>
                  <a:cubicBezTo>
                    <a:pt x="359426" y="0"/>
                    <a:pt x="463094" y="103691"/>
                    <a:pt x="463094" y="231601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 14">
              <a:extLst>
                <a:ext uri="{FF2B5EF4-FFF2-40B4-BE49-F238E27FC236}">
                  <a16:creationId xmlns:a16="http://schemas.microsoft.com/office/drawing/2014/main" id="{CA03C046-73ED-F991-5536-2DDC9D3ABC69}"/>
                </a:ext>
              </a:extLst>
            </p:cNvPr>
            <p:cNvSpPr/>
            <p:nvPr/>
          </p:nvSpPr>
          <p:spPr>
            <a:xfrm rot="-213744">
              <a:off x="-4416515" y="6309796"/>
              <a:ext cx="463089" cy="463197"/>
            </a:xfrm>
            <a:custGeom>
              <a:avLst/>
              <a:gdLst>
                <a:gd name="connsiteX0" fmla="*/ 463090 w 463089"/>
                <a:gd name="connsiteY0" fmla="*/ 231599 h 463197"/>
                <a:gd name="connsiteX1" fmla="*/ 231545 w 463089"/>
                <a:gd name="connsiteY1" fmla="*/ 463197 h 463197"/>
                <a:gd name="connsiteX2" fmla="*/ 0 w 463089"/>
                <a:gd name="connsiteY2" fmla="*/ 231599 h 463197"/>
                <a:gd name="connsiteX3" fmla="*/ 231545 w 463089"/>
                <a:gd name="connsiteY3" fmla="*/ 0 h 463197"/>
                <a:gd name="connsiteX4" fmla="*/ 463090 w 463089"/>
                <a:gd name="connsiteY4" fmla="*/ 231599 h 46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89" h="463197">
                  <a:moveTo>
                    <a:pt x="463090" y="231599"/>
                  </a:moveTo>
                  <a:cubicBezTo>
                    <a:pt x="463090" y="359507"/>
                    <a:pt x="359423" y="463197"/>
                    <a:pt x="231545" y="463197"/>
                  </a:cubicBezTo>
                  <a:cubicBezTo>
                    <a:pt x="103666" y="463197"/>
                    <a:pt x="0" y="359507"/>
                    <a:pt x="0" y="231599"/>
                  </a:cubicBezTo>
                  <a:cubicBezTo>
                    <a:pt x="0" y="103691"/>
                    <a:pt x="103666" y="0"/>
                    <a:pt x="231545" y="0"/>
                  </a:cubicBezTo>
                  <a:cubicBezTo>
                    <a:pt x="359424" y="0"/>
                    <a:pt x="463090" y="103690"/>
                    <a:pt x="463090" y="231599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271515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31C6C-ECE1-5195-D8E5-AD1072647C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8" y="1347788"/>
            <a:ext cx="3224212" cy="1404716"/>
          </a:xfrm>
        </p:spPr>
        <p:txBody>
          <a:bodyPr anchor="b"/>
          <a:lstStyle>
            <a:lvl1pPr algn="l"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Agenda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687666-4DC6-BE0D-001E-E728E7E1BC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92599" y="2275367"/>
            <a:ext cx="7435113" cy="4011133"/>
          </a:xfr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Punkter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DDF6F-322F-5ACC-CC28-818731FB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C90DB-B0F6-1BD2-E989-1F46F22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D709-3B1A-3CCE-3AF8-2A1C10B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414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4CDB1F-D9FA-C678-48EC-211B4DF9C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2935968"/>
            <a:ext cx="8977312" cy="294029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129DA47-4DE2-E81C-828F-39D89734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878B04-B28F-27F9-644E-36F7066BB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09F749-C240-27D7-933B-649243A0C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F952664C-8112-025E-70DB-806B88328E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347788"/>
            <a:ext cx="8977312" cy="1383923"/>
          </a:xfrm>
        </p:spPr>
        <p:txBody>
          <a:bodyPr/>
          <a:lstStyle>
            <a:lvl1pPr>
              <a:defRPr sz="360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58345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81427495-140A-99AA-6CD9-DFC20FE2450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10300" y="1347787"/>
            <a:ext cx="5524500" cy="4938713"/>
          </a:xfrm>
          <a:solidFill>
            <a:schemeClr val="accent6"/>
          </a:solidFill>
        </p:spPr>
        <p:txBody>
          <a:bodyPr/>
          <a:lstStyle>
            <a:lvl1pPr>
              <a:defRPr sz="2000"/>
            </a:lvl1pPr>
          </a:lstStyle>
          <a:p>
            <a:r>
              <a:rPr lang="sv-SE" dirty="0"/>
              <a:t>Klicka på ikonen eller dra och släpp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FE31C6C-ECE1-5195-D8E5-AD1072647C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8" y="1098693"/>
            <a:ext cx="4901793" cy="1633022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687666-4DC6-BE0D-001E-E728E7E1B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788" y="2927498"/>
            <a:ext cx="4901793" cy="3359001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DDF6F-322F-5ACC-CC28-818731FB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C90DB-B0F6-1BD2-E989-1F46F22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D709-3B1A-3CCE-3AF8-2A1C10B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590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utfallande bild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23E96183-2D3D-BC97-BA07-D720F9902E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1"/>
            <a:ext cx="6095999" cy="6857998"/>
          </a:xfrm>
          <a:custGeom>
            <a:avLst/>
            <a:gdLst>
              <a:gd name="connsiteX0" fmla="*/ 4631112 w 6095999"/>
              <a:gd name="connsiteY0" fmla="*/ 778001 h 6857998"/>
              <a:gd name="connsiteX1" fmla="*/ 4583225 w 6095999"/>
              <a:gd name="connsiteY1" fmla="*/ 825899 h 6857998"/>
              <a:gd name="connsiteX2" fmla="*/ 4631112 w 6095999"/>
              <a:gd name="connsiteY2" fmla="*/ 873798 h 6857998"/>
              <a:gd name="connsiteX3" fmla="*/ 4679000 w 6095999"/>
              <a:gd name="connsiteY3" fmla="*/ 825899 h 6857998"/>
              <a:gd name="connsiteX4" fmla="*/ 4631112 w 6095999"/>
              <a:gd name="connsiteY4" fmla="*/ 778001 h 6857998"/>
              <a:gd name="connsiteX5" fmla="*/ 5178811 w 6095999"/>
              <a:gd name="connsiteY5" fmla="*/ 771318 h 6857998"/>
              <a:gd name="connsiteX6" fmla="*/ 5195516 w 6095999"/>
              <a:gd name="connsiteY6" fmla="*/ 816320 h 6857998"/>
              <a:gd name="connsiteX7" fmla="*/ 5161660 w 6095999"/>
              <a:gd name="connsiteY7" fmla="*/ 816320 h 6857998"/>
              <a:gd name="connsiteX8" fmla="*/ 5170347 w 6095999"/>
              <a:gd name="connsiteY8" fmla="*/ 675521 h 6857998"/>
              <a:gd name="connsiteX9" fmla="*/ 5082145 w 6095999"/>
              <a:gd name="connsiteY9" fmla="*/ 873130 h 6857998"/>
              <a:gd name="connsiteX10" fmla="*/ 5136492 w 6095999"/>
              <a:gd name="connsiteY10" fmla="*/ 873130 h 6857998"/>
              <a:gd name="connsiteX11" fmla="*/ 5143619 w 6095999"/>
              <a:gd name="connsiteY11" fmla="*/ 856867 h 6857998"/>
              <a:gd name="connsiteX12" fmla="*/ 5213334 w 6095999"/>
              <a:gd name="connsiteY12" fmla="*/ 856867 h 6857998"/>
              <a:gd name="connsiteX13" fmla="*/ 5220462 w 6095999"/>
              <a:gd name="connsiteY13" fmla="*/ 873130 h 6857998"/>
              <a:gd name="connsiteX14" fmla="*/ 5274808 w 6095999"/>
              <a:gd name="connsiteY14" fmla="*/ 873130 h 6857998"/>
              <a:gd name="connsiteX15" fmla="*/ 5186606 w 6095999"/>
              <a:gd name="connsiteY15" fmla="*/ 675521 h 6857998"/>
              <a:gd name="connsiteX16" fmla="*/ 5010202 w 6095999"/>
              <a:gd name="connsiteY16" fmla="*/ 675298 h 6857998"/>
              <a:gd name="connsiteX17" fmla="*/ 4942269 w 6095999"/>
              <a:gd name="connsiteY17" fmla="*/ 732553 h 6857998"/>
              <a:gd name="connsiteX18" fmla="*/ 4991270 w 6095999"/>
              <a:gd name="connsiteY18" fmla="*/ 791146 h 6857998"/>
              <a:gd name="connsiteX19" fmla="*/ 5011316 w 6095999"/>
              <a:gd name="connsiteY19" fmla="*/ 800057 h 6857998"/>
              <a:gd name="connsiteX20" fmla="*/ 5030916 w 6095999"/>
              <a:gd name="connsiteY20" fmla="*/ 818102 h 6857998"/>
              <a:gd name="connsiteX21" fmla="*/ 5010870 w 6095999"/>
              <a:gd name="connsiteY21" fmla="*/ 832138 h 6857998"/>
              <a:gd name="connsiteX22" fmla="*/ 4967660 w 6095999"/>
              <a:gd name="connsiteY22" fmla="*/ 807186 h 6857998"/>
              <a:gd name="connsiteX23" fmla="*/ 4933582 w 6095999"/>
              <a:gd name="connsiteY23" fmla="*/ 833029 h 6857998"/>
              <a:gd name="connsiteX24" fmla="*/ 5010870 w 6095999"/>
              <a:gd name="connsiteY24" fmla="*/ 876472 h 6857998"/>
              <a:gd name="connsiteX25" fmla="*/ 5081922 w 6095999"/>
              <a:gd name="connsiteY25" fmla="*/ 815875 h 6857998"/>
              <a:gd name="connsiteX26" fmla="*/ 5032252 w 6095999"/>
              <a:gd name="connsiteY26" fmla="*/ 757282 h 6857998"/>
              <a:gd name="connsiteX27" fmla="*/ 5009979 w 6095999"/>
              <a:gd name="connsiteY27" fmla="*/ 747926 h 6857998"/>
              <a:gd name="connsiteX28" fmla="*/ 4993274 w 6095999"/>
              <a:gd name="connsiteY28" fmla="*/ 732108 h 6857998"/>
              <a:gd name="connsiteX29" fmla="*/ 5010647 w 6095999"/>
              <a:gd name="connsiteY29" fmla="*/ 719855 h 6857998"/>
              <a:gd name="connsiteX30" fmla="*/ 5042721 w 6095999"/>
              <a:gd name="connsiteY30" fmla="*/ 740351 h 6857998"/>
              <a:gd name="connsiteX31" fmla="*/ 5076576 w 6095999"/>
              <a:gd name="connsiteY31" fmla="*/ 714508 h 6857998"/>
              <a:gd name="connsiteX32" fmla="*/ 5010202 w 6095999"/>
              <a:gd name="connsiteY32" fmla="*/ 675298 h 6857998"/>
              <a:gd name="connsiteX33" fmla="*/ 5577724 w 6095999"/>
              <a:gd name="connsiteY33" fmla="*/ 675298 h 6857998"/>
              <a:gd name="connsiteX34" fmla="*/ 5509791 w 6095999"/>
              <a:gd name="connsiteY34" fmla="*/ 732553 h 6857998"/>
              <a:gd name="connsiteX35" fmla="*/ 5558792 w 6095999"/>
              <a:gd name="connsiteY35" fmla="*/ 791146 h 6857998"/>
              <a:gd name="connsiteX36" fmla="*/ 5578838 w 6095999"/>
              <a:gd name="connsiteY36" fmla="*/ 800057 h 6857998"/>
              <a:gd name="connsiteX37" fmla="*/ 5598438 w 6095999"/>
              <a:gd name="connsiteY37" fmla="*/ 818102 h 6857998"/>
              <a:gd name="connsiteX38" fmla="*/ 5578392 w 6095999"/>
              <a:gd name="connsiteY38" fmla="*/ 832138 h 6857998"/>
              <a:gd name="connsiteX39" fmla="*/ 5535182 w 6095999"/>
              <a:gd name="connsiteY39" fmla="*/ 807186 h 6857998"/>
              <a:gd name="connsiteX40" fmla="*/ 5501104 w 6095999"/>
              <a:gd name="connsiteY40" fmla="*/ 833029 h 6857998"/>
              <a:gd name="connsiteX41" fmla="*/ 5578392 w 6095999"/>
              <a:gd name="connsiteY41" fmla="*/ 876472 h 6857998"/>
              <a:gd name="connsiteX42" fmla="*/ 5649444 w 6095999"/>
              <a:gd name="connsiteY42" fmla="*/ 815875 h 6857998"/>
              <a:gd name="connsiteX43" fmla="*/ 5599774 w 6095999"/>
              <a:gd name="connsiteY43" fmla="*/ 757282 h 6857998"/>
              <a:gd name="connsiteX44" fmla="*/ 5577501 w 6095999"/>
              <a:gd name="connsiteY44" fmla="*/ 747926 h 6857998"/>
              <a:gd name="connsiteX45" fmla="*/ 5560796 w 6095999"/>
              <a:gd name="connsiteY45" fmla="*/ 732108 h 6857998"/>
              <a:gd name="connsiteX46" fmla="*/ 5578169 w 6095999"/>
              <a:gd name="connsiteY46" fmla="*/ 719855 h 6857998"/>
              <a:gd name="connsiteX47" fmla="*/ 5610243 w 6095999"/>
              <a:gd name="connsiteY47" fmla="*/ 740351 h 6857998"/>
              <a:gd name="connsiteX48" fmla="*/ 5644098 w 6095999"/>
              <a:gd name="connsiteY48" fmla="*/ 714508 h 6857998"/>
              <a:gd name="connsiteX49" fmla="*/ 5577724 w 6095999"/>
              <a:gd name="connsiteY49" fmla="*/ 675298 h 6857998"/>
              <a:gd name="connsiteX50" fmla="*/ 5288172 w 6095999"/>
              <a:gd name="connsiteY50" fmla="*/ 675076 h 6857998"/>
              <a:gd name="connsiteX51" fmla="*/ 5288172 w 6095999"/>
              <a:gd name="connsiteY51" fmla="*/ 872685 h 6857998"/>
              <a:gd name="connsiteX52" fmla="*/ 5338732 w 6095999"/>
              <a:gd name="connsiteY52" fmla="*/ 872685 h 6857998"/>
              <a:gd name="connsiteX53" fmla="*/ 5338732 w 6095999"/>
              <a:gd name="connsiteY53" fmla="*/ 791592 h 6857998"/>
              <a:gd name="connsiteX54" fmla="*/ 5378824 w 6095999"/>
              <a:gd name="connsiteY54" fmla="*/ 838376 h 6857998"/>
              <a:gd name="connsiteX55" fmla="*/ 5395083 w 6095999"/>
              <a:gd name="connsiteY55" fmla="*/ 838376 h 6857998"/>
              <a:gd name="connsiteX56" fmla="*/ 5435398 w 6095999"/>
              <a:gd name="connsiteY56" fmla="*/ 791369 h 6857998"/>
              <a:gd name="connsiteX57" fmla="*/ 5435398 w 6095999"/>
              <a:gd name="connsiteY57" fmla="*/ 872908 h 6857998"/>
              <a:gd name="connsiteX58" fmla="*/ 5485958 w 6095999"/>
              <a:gd name="connsiteY58" fmla="*/ 872908 h 6857998"/>
              <a:gd name="connsiteX59" fmla="*/ 5485958 w 6095999"/>
              <a:gd name="connsiteY59" fmla="*/ 675299 h 6857998"/>
              <a:gd name="connsiteX60" fmla="*/ 5485958 w 6095999"/>
              <a:gd name="connsiteY60" fmla="*/ 675076 h 6857998"/>
              <a:gd name="connsiteX61" fmla="*/ 5469699 w 6095999"/>
              <a:gd name="connsiteY61" fmla="*/ 675076 h 6857998"/>
              <a:gd name="connsiteX62" fmla="*/ 5387065 w 6095999"/>
              <a:gd name="connsiteY62" fmla="*/ 775997 h 6857998"/>
              <a:gd name="connsiteX63" fmla="*/ 5304431 w 6095999"/>
              <a:gd name="connsiteY63" fmla="*/ 675076 h 6857998"/>
              <a:gd name="connsiteX64" fmla="*/ 5572378 w 6095999"/>
              <a:gd name="connsiteY64" fmla="*/ 595319 h 6857998"/>
              <a:gd name="connsiteX65" fmla="*/ 5607570 w 6095999"/>
              <a:gd name="connsiteY65" fmla="*/ 595319 h 6857998"/>
              <a:gd name="connsiteX66" fmla="*/ 5607570 w 6095999"/>
              <a:gd name="connsiteY66" fmla="*/ 597769 h 6857998"/>
              <a:gd name="connsiteX67" fmla="*/ 5572155 w 6095999"/>
              <a:gd name="connsiteY67" fmla="*/ 630073 h 6857998"/>
              <a:gd name="connsiteX68" fmla="*/ 5548100 w 6095999"/>
              <a:gd name="connsiteY68" fmla="*/ 612027 h 6857998"/>
              <a:gd name="connsiteX69" fmla="*/ 5572378 w 6095999"/>
              <a:gd name="connsiteY69" fmla="*/ 595319 h 6857998"/>
              <a:gd name="connsiteX70" fmla="*/ 5155201 w 6095999"/>
              <a:gd name="connsiteY70" fmla="*/ 512666 h 6857998"/>
              <a:gd name="connsiteX71" fmla="*/ 5155201 w 6095999"/>
              <a:gd name="connsiteY71" fmla="*/ 649678 h 6857998"/>
              <a:gd name="connsiteX72" fmla="*/ 5184601 w 6095999"/>
              <a:gd name="connsiteY72" fmla="*/ 649678 h 6857998"/>
              <a:gd name="connsiteX73" fmla="*/ 5184601 w 6095999"/>
              <a:gd name="connsiteY73" fmla="*/ 512666 h 6857998"/>
              <a:gd name="connsiteX74" fmla="*/ 5155424 w 6095999"/>
              <a:gd name="connsiteY74" fmla="*/ 512666 h 6857998"/>
              <a:gd name="connsiteX75" fmla="*/ 5499767 w 6095999"/>
              <a:gd name="connsiteY75" fmla="*/ 511107 h 6857998"/>
              <a:gd name="connsiteX76" fmla="*/ 5459898 w 6095999"/>
              <a:gd name="connsiteY76" fmla="*/ 530266 h 6857998"/>
              <a:gd name="connsiteX77" fmla="*/ 5459898 w 6095999"/>
              <a:gd name="connsiteY77" fmla="*/ 512443 h 6857998"/>
              <a:gd name="connsiteX78" fmla="*/ 5432502 w 6095999"/>
              <a:gd name="connsiteY78" fmla="*/ 512443 h 6857998"/>
              <a:gd name="connsiteX79" fmla="*/ 5432502 w 6095999"/>
              <a:gd name="connsiteY79" fmla="*/ 649455 h 6857998"/>
              <a:gd name="connsiteX80" fmla="*/ 5461903 w 6095999"/>
              <a:gd name="connsiteY80" fmla="*/ 649455 h 6857998"/>
              <a:gd name="connsiteX81" fmla="*/ 5461903 w 6095999"/>
              <a:gd name="connsiteY81" fmla="*/ 576382 h 6857998"/>
              <a:gd name="connsiteX82" fmla="*/ 5501994 w 6095999"/>
              <a:gd name="connsiteY82" fmla="*/ 538509 h 6857998"/>
              <a:gd name="connsiteX83" fmla="*/ 5510904 w 6095999"/>
              <a:gd name="connsiteY83" fmla="*/ 538509 h 6857998"/>
              <a:gd name="connsiteX84" fmla="*/ 5510904 w 6095999"/>
              <a:gd name="connsiteY84" fmla="*/ 512665 h 6857998"/>
              <a:gd name="connsiteX85" fmla="*/ 5499767 w 6095999"/>
              <a:gd name="connsiteY85" fmla="*/ 511107 h 6857998"/>
              <a:gd name="connsiteX86" fmla="*/ 5258549 w 6095999"/>
              <a:gd name="connsiteY86" fmla="*/ 509770 h 6857998"/>
              <a:gd name="connsiteX87" fmla="*/ 5210216 w 6095999"/>
              <a:gd name="connsiteY87" fmla="*/ 549425 h 6857998"/>
              <a:gd name="connsiteX88" fmla="*/ 5245853 w 6095999"/>
              <a:gd name="connsiteY88" fmla="*/ 589304 h 6857998"/>
              <a:gd name="connsiteX89" fmla="*/ 5259885 w 6095999"/>
              <a:gd name="connsiteY89" fmla="*/ 595096 h 6857998"/>
              <a:gd name="connsiteX90" fmla="*/ 5279040 w 6095999"/>
              <a:gd name="connsiteY90" fmla="*/ 612028 h 6857998"/>
              <a:gd name="connsiteX91" fmla="*/ 5256990 w 6095999"/>
              <a:gd name="connsiteY91" fmla="*/ 627400 h 6857998"/>
              <a:gd name="connsiteX92" fmla="*/ 5218457 w 6095999"/>
              <a:gd name="connsiteY92" fmla="*/ 607795 h 6857998"/>
              <a:gd name="connsiteX93" fmla="*/ 5201752 w 6095999"/>
              <a:gd name="connsiteY93" fmla="*/ 626286 h 6857998"/>
              <a:gd name="connsiteX94" fmla="*/ 5257212 w 6095999"/>
              <a:gd name="connsiteY94" fmla="*/ 652797 h 6857998"/>
              <a:gd name="connsiteX95" fmla="*/ 5307995 w 6095999"/>
              <a:gd name="connsiteY95" fmla="*/ 610914 h 6857998"/>
              <a:gd name="connsiteX96" fmla="*/ 5270576 w 6095999"/>
              <a:gd name="connsiteY96" fmla="*/ 569699 h 6857998"/>
              <a:gd name="connsiteX97" fmla="*/ 5257435 w 6095999"/>
              <a:gd name="connsiteY97" fmla="*/ 564352 h 6857998"/>
              <a:gd name="connsiteX98" fmla="*/ 5239394 w 6095999"/>
              <a:gd name="connsiteY98" fmla="*/ 548089 h 6857998"/>
              <a:gd name="connsiteX99" fmla="*/ 5258103 w 6095999"/>
              <a:gd name="connsiteY99" fmla="*/ 534945 h 6857998"/>
              <a:gd name="connsiteX100" fmla="*/ 5290177 w 6095999"/>
              <a:gd name="connsiteY100" fmla="*/ 548980 h 6857998"/>
              <a:gd name="connsiteX101" fmla="*/ 5305991 w 6095999"/>
              <a:gd name="connsiteY101" fmla="*/ 530934 h 6857998"/>
              <a:gd name="connsiteX102" fmla="*/ 5258549 w 6095999"/>
              <a:gd name="connsiteY102" fmla="*/ 509770 h 6857998"/>
              <a:gd name="connsiteX103" fmla="*/ 5581064 w 6095999"/>
              <a:gd name="connsiteY103" fmla="*/ 509324 h 6857998"/>
              <a:gd name="connsiteX104" fmla="*/ 5523377 w 6095999"/>
              <a:gd name="connsiteY104" fmla="*/ 538731 h 6857998"/>
              <a:gd name="connsiteX105" fmla="*/ 5540305 w 6095999"/>
              <a:gd name="connsiteY105" fmla="*/ 556109 h 6857998"/>
              <a:gd name="connsiteX106" fmla="*/ 5578169 w 6095999"/>
              <a:gd name="connsiteY106" fmla="*/ 535835 h 6857998"/>
              <a:gd name="connsiteX107" fmla="*/ 5607570 w 6095999"/>
              <a:gd name="connsiteY107" fmla="*/ 565243 h 6857998"/>
              <a:gd name="connsiteX108" fmla="*/ 5607570 w 6095999"/>
              <a:gd name="connsiteY108" fmla="*/ 574154 h 6857998"/>
              <a:gd name="connsiteX109" fmla="*/ 5568814 w 6095999"/>
              <a:gd name="connsiteY109" fmla="*/ 574154 h 6857998"/>
              <a:gd name="connsiteX110" fmla="*/ 5518254 w 6095999"/>
              <a:gd name="connsiteY110" fmla="*/ 613141 h 6857998"/>
              <a:gd name="connsiteX111" fmla="*/ 5565919 w 6095999"/>
              <a:gd name="connsiteY111" fmla="*/ 652797 h 6857998"/>
              <a:gd name="connsiteX112" fmla="*/ 5609797 w 6095999"/>
              <a:gd name="connsiteY112" fmla="*/ 634306 h 6857998"/>
              <a:gd name="connsiteX113" fmla="*/ 5609797 w 6095999"/>
              <a:gd name="connsiteY113" fmla="*/ 649678 h 6857998"/>
              <a:gd name="connsiteX114" fmla="*/ 5637193 w 6095999"/>
              <a:gd name="connsiteY114" fmla="*/ 649678 h 6857998"/>
              <a:gd name="connsiteX115" fmla="*/ 5637193 w 6095999"/>
              <a:gd name="connsiteY115" fmla="*/ 566802 h 6857998"/>
              <a:gd name="connsiteX116" fmla="*/ 5581064 w 6095999"/>
              <a:gd name="connsiteY116" fmla="*/ 509324 h 6857998"/>
              <a:gd name="connsiteX117" fmla="*/ 5341405 w 6095999"/>
              <a:gd name="connsiteY117" fmla="*/ 476353 h 6857998"/>
              <a:gd name="connsiteX118" fmla="*/ 5341405 w 6095999"/>
              <a:gd name="connsiteY118" fmla="*/ 512444 h 6857998"/>
              <a:gd name="connsiteX119" fmla="*/ 5319132 w 6095999"/>
              <a:gd name="connsiteY119" fmla="*/ 512444 h 6857998"/>
              <a:gd name="connsiteX120" fmla="*/ 5319132 w 6095999"/>
              <a:gd name="connsiteY120" fmla="*/ 537841 h 6857998"/>
              <a:gd name="connsiteX121" fmla="*/ 5341405 w 6095999"/>
              <a:gd name="connsiteY121" fmla="*/ 537841 h 6857998"/>
              <a:gd name="connsiteX122" fmla="*/ 5341405 w 6095999"/>
              <a:gd name="connsiteY122" fmla="*/ 604899 h 6857998"/>
              <a:gd name="connsiteX123" fmla="*/ 5391965 w 6095999"/>
              <a:gd name="connsiteY123" fmla="*/ 652575 h 6857998"/>
              <a:gd name="connsiteX124" fmla="*/ 5416243 w 6095999"/>
              <a:gd name="connsiteY124" fmla="*/ 649456 h 6857998"/>
              <a:gd name="connsiteX125" fmla="*/ 5416243 w 6095999"/>
              <a:gd name="connsiteY125" fmla="*/ 624727 h 6857998"/>
              <a:gd name="connsiteX126" fmla="*/ 5398202 w 6095999"/>
              <a:gd name="connsiteY126" fmla="*/ 625841 h 6857998"/>
              <a:gd name="connsiteX127" fmla="*/ 5371029 w 6095999"/>
              <a:gd name="connsiteY127" fmla="*/ 602226 h 6857998"/>
              <a:gd name="connsiteX128" fmla="*/ 5371029 w 6095999"/>
              <a:gd name="connsiteY128" fmla="*/ 537841 h 6857998"/>
              <a:gd name="connsiteX129" fmla="*/ 5411788 w 6095999"/>
              <a:gd name="connsiteY129" fmla="*/ 537841 h 6857998"/>
              <a:gd name="connsiteX130" fmla="*/ 5411788 w 6095999"/>
              <a:gd name="connsiteY130" fmla="*/ 512444 h 6857998"/>
              <a:gd name="connsiteX131" fmla="*/ 5371029 w 6095999"/>
              <a:gd name="connsiteY131" fmla="*/ 512444 h 6857998"/>
              <a:gd name="connsiteX132" fmla="*/ 5371029 w 6095999"/>
              <a:gd name="connsiteY132" fmla="*/ 476353 h 6857998"/>
              <a:gd name="connsiteX133" fmla="*/ 4951178 w 6095999"/>
              <a:gd name="connsiteY133" fmla="*/ 462317 h 6857998"/>
              <a:gd name="connsiteX134" fmla="*/ 4951178 w 6095999"/>
              <a:gd name="connsiteY134" fmla="*/ 649678 h 6857998"/>
              <a:gd name="connsiteX135" fmla="*/ 4980801 w 6095999"/>
              <a:gd name="connsiteY135" fmla="*/ 649678 h 6857998"/>
              <a:gd name="connsiteX136" fmla="*/ 4980801 w 6095999"/>
              <a:gd name="connsiteY136" fmla="*/ 533831 h 6857998"/>
              <a:gd name="connsiteX137" fmla="*/ 5033812 w 6095999"/>
              <a:gd name="connsiteY137" fmla="*/ 603339 h 6857998"/>
              <a:gd name="connsiteX138" fmla="*/ 5043834 w 6095999"/>
              <a:gd name="connsiteY138" fmla="*/ 603339 h 6857998"/>
              <a:gd name="connsiteX139" fmla="*/ 5096622 w 6095999"/>
              <a:gd name="connsiteY139" fmla="*/ 534053 h 6857998"/>
              <a:gd name="connsiteX140" fmla="*/ 5096622 w 6095999"/>
              <a:gd name="connsiteY140" fmla="*/ 649678 h 6857998"/>
              <a:gd name="connsiteX141" fmla="*/ 5126245 w 6095999"/>
              <a:gd name="connsiteY141" fmla="*/ 649678 h 6857998"/>
              <a:gd name="connsiteX142" fmla="*/ 5126245 w 6095999"/>
              <a:gd name="connsiteY142" fmla="*/ 462317 h 6857998"/>
              <a:gd name="connsiteX143" fmla="*/ 5116000 w 6095999"/>
              <a:gd name="connsiteY143" fmla="*/ 462317 h 6857998"/>
              <a:gd name="connsiteX144" fmla="*/ 5038712 w 6095999"/>
              <a:gd name="connsiteY144" fmla="*/ 565243 h 6857998"/>
              <a:gd name="connsiteX145" fmla="*/ 4961424 w 6095999"/>
              <a:gd name="connsiteY145" fmla="*/ 462317 h 6857998"/>
              <a:gd name="connsiteX146" fmla="*/ 4630889 w 6095999"/>
              <a:gd name="connsiteY146" fmla="*/ 462316 h 6857998"/>
              <a:gd name="connsiteX147" fmla="*/ 4494800 w 6095999"/>
              <a:gd name="connsiteY147" fmla="*/ 598437 h 6857998"/>
              <a:gd name="connsiteX148" fmla="*/ 4636680 w 6095999"/>
              <a:gd name="connsiteY148" fmla="*/ 735894 h 6857998"/>
              <a:gd name="connsiteX149" fmla="*/ 4725550 w 6095999"/>
              <a:gd name="connsiteY149" fmla="*/ 708492 h 6857998"/>
              <a:gd name="connsiteX150" fmla="*/ 4768092 w 6095999"/>
              <a:gd name="connsiteY150" fmla="*/ 693343 h 6857998"/>
              <a:gd name="connsiteX151" fmla="*/ 4816202 w 6095999"/>
              <a:gd name="connsiteY151" fmla="*/ 736786 h 6857998"/>
              <a:gd name="connsiteX152" fmla="*/ 4774106 w 6095999"/>
              <a:gd name="connsiteY152" fmla="*/ 778892 h 6857998"/>
              <a:gd name="connsiteX153" fmla="*/ 4702609 w 6095999"/>
              <a:gd name="connsiteY153" fmla="*/ 778892 h 6857998"/>
              <a:gd name="connsiteX154" fmla="*/ 4702609 w 6095999"/>
              <a:gd name="connsiteY154" fmla="*/ 872906 h 6857998"/>
              <a:gd name="connsiteX155" fmla="*/ 4774106 w 6095999"/>
              <a:gd name="connsiteY155" fmla="*/ 872906 h 6857998"/>
              <a:gd name="connsiteX156" fmla="*/ 4910195 w 6095999"/>
              <a:gd name="connsiteY156" fmla="*/ 736786 h 6857998"/>
              <a:gd name="connsiteX157" fmla="*/ 4768315 w 6095999"/>
              <a:gd name="connsiteY157" fmla="*/ 599328 h 6857998"/>
              <a:gd name="connsiteX158" fmla="*/ 4679445 w 6095999"/>
              <a:gd name="connsiteY158" fmla="*/ 626730 h 6857998"/>
              <a:gd name="connsiteX159" fmla="*/ 4636903 w 6095999"/>
              <a:gd name="connsiteY159" fmla="*/ 641880 h 6857998"/>
              <a:gd name="connsiteX160" fmla="*/ 4588793 w 6095999"/>
              <a:gd name="connsiteY160" fmla="*/ 598437 h 6857998"/>
              <a:gd name="connsiteX161" fmla="*/ 4630889 w 6095999"/>
              <a:gd name="connsiteY161" fmla="*/ 556331 h 6857998"/>
              <a:gd name="connsiteX162" fmla="*/ 4702386 w 6095999"/>
              <a:gd name="connsiteY162" fmla="*/ 556331 h 6857998"/>
              <a:gd name="connsiteX163" fmla="*/ 4702386 w 6095999"/>
              <a:gd name="connsiteY163" fmla="*/ 462316 h 6857998"/>
              <a:gd name="connsiteX164" fmla="*/ 4773883 w 6095999"/>
              <a:gd name="connsiteY164" fmla="*/ 461425 h 6857998"/>
              <a:gd name="connsiteX165" fmla="*/ 4725996 w 6095999"/>
              <a:gd name="connsiteY165" fmla="*/ 509323 h 6857998"/>
              <a:gd name="connsiteX166" fmla="*/ 4773883 w 6095999"/>
              <a:gd name="connsiteY166" fmla="*/ 557222 h 6857998"/>
              <a:gd name="connsiteX167" fmla="*/ 4821771 w 6095999"/>
              <a:gd name="connsiteY167" fmla="*/ 509323 h 6857998"/>
              <a:gd name="connsiteX168" fmla="*/ 4773883 w 6095999"/>
              <a:gd name="connsiteY168" fmla="*/ 461425 h 6857998"/>
              <a:gd name="connsiteX169" fmla="*/ 5170124 w 6095999"/>
              <a:gd name="connsiteY169" fmla="*/ 450287 h 6857998"/>
              <a:gd name="connsiteX170" fmla="*/ 5150078 w 6095999"/>
              <a:gd name="connsiteY170" fmla="*/ 469892 h 6857998"/>
              <a:gd name="connsiteX171" fmla="*/ 5170124 w 6095999"/>
              <a:gd name="connsiteY171" fmla="*/ 489051 h 6857998"/>
              <a:gd name="connsiteX172" fmla="*/ 5189947 w 6095999"/>
              <a:gd name="connsiteY172" fmla="*/ 469892 h 6857998"/>
              <a:gd name="connsiteX173" fmla="*/ 5170124 w 6095999"/>
              <a:gd name="connsiteY173" fmla="*/ 450287 h 6857998"/>
              <a:gd name="connsiteX174" fmla="*/ 0 w 6095999"/>
              <a:gd name="connsiteY174" fmla="*/ 0 h 6857998"/>
              <a:gd name="connsiteX175" fmla="*/ 6095999 w 6095999"/>
              <a:gd name="connsiteY175" fmla="*/ 0 h 6857998"/>
              <a:gd name="connsiteX176" fmla="*/ 6095999 w 6095999"/>
              <a:gd name="connsiteY176" fmla="*/ 6857998 h 6857998"/>
              <a:gd name="connsiteX177" fmla="*/ 0 w 6095999"/>
              <a:gd name="connsiteY177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6095999" h="6857998">
                <a:moveTo>
                  <a:pt x="4631112" y="778001"/>
                </a:moveTo>
                <a:cubicBezTo>
                  <a:pt x="4604665" y="778001"/>
                  <a:pt x="4583225" y="799446"/>
                  <a:pt x="4583225" y="825899"/>
                </a:cubicBezTo>
                <a:cubicBezTo>
                  <a:pt x="4583225" y="852353"/>
                  <a:pt x="4604665" y="873798"/>
                  <a:pt x="4631112" y="873798"/>
                </a:cubicBezTo>
                <a:cubicBezTo>
                  <a:pt x="4657560" y="873798"/>
                  <a:pt x="4679000" y="852353"/>
                  <a:pt x="4679000" y="825899"/>
                </a:cubicBezTo>
                <a:cubicBezTo>
                  <a:pt x="4679000" y="799446"/>
                  <a:pt x="4657560" y="778001"/>
                  <a:pt x="4631112" y="778001"/>
                </a:cubicBezTo>
                <a:close/>
                <a:moveTo>
                  <a:pt x="5178811" y="771318"/>
                </a:moveTo>
                <a:lnTo>
                  <a:pt x="5195516" y="816320"/>
                </a:lnTo>
                <a:lnTo>
                  <a:pt x="5161660" y="816320"/>
                </a:lnTo>
                <a:close/>
                <a:moveTo>
                  <a:pt x="5170347" y="675521"/>
                </a:moveTo>
                <a:lnTo>
                  <a:pt x="5082145" y="873130"/>
                </a:lnTo>
                <a:lnTo>
                  <a:pt x="5136492" y="873130"/>
                </a:lnTo>
                <a:lnTo>
                  <a:pt x="5143619" y="856867"/>
                </a:lnTo>
                <a:lnTo>
                  <a:pt x="5213334" y="856867"/>
                </a:lnTo>
                <a:lnTo>
                  <a:pt x="5220462" y="873130"/>
                </a:lnTo>
                <a:lnTo>
                  <a:pt x="5274808" y="873130"/>
                </a:lnTo>
                <a:lnTo>
                  <a:pt x="5186606" y="675521"/>
                </a:lnTo>
                <a:close/>
                <a:moveTo>
                  <a:pt x="5010202" y="675298"/>
                </a:moveTo>
                <a:cubicBezTo>
                  <a:pt x="4970778" y="675298"/>
                  <a:pt x="4942269" y="697799"/>
                  <a:pt x="4942269" y="732553"/>
                </a:cubicBezTo>
                <a:cubicBezTo>
                  <a:pt x="4942269" y="759956"/>
                  <a:pt x="4960310" y="777556"/>
                  <a:pt x="4991270" y="791146"/>
                </a:cubicBezTo>
                <a:lnTo>
                  <a:pt x="5011316" y="800057"/>
                </a:lnTo>
                <a:cubicBezTo>
                  <a:pt x="5024679" y="806072"/>
                  <a:pt x="5030916" y="808968"/>
                  <a:pt x="5030916" y="818102"/>
                </a:cubicBezTo>
                <a:cubicBezTo>
                  <a:pt x="5030916" y="827459"/>
                  <a:pt x="5024457" y="832138"/>
                  <a:pt x="5010870" y="832138"/>
                </a:cubicBezTo>
                <a:cubicBezTo>
                  <a:pt x="4989042" y="832138"/>
                  <a:pt x="4977015" y="819885"/>
                  <a:pt x="4967660" y="807186"/>
                </a:cubicBezTo>
                <a:lnTo>
                  <a:pt x="4933582" y="833029"/>
                </a:lnTo>
                <a:cubicBezTo>
                  <a:pt x="4947391" y="859095"/>
                  <a:pt x="4975456" y="876472"/>
                  <a:pt x="5010870" y="876472"/>
                </a:cubicBezTo>
                <a:cubicBezTo>
                  <a:pt x="5050739" y="876472"/>
                  <a:pt x="5081922" y="854193"/>
                  <a:pt x="5081922" y="815875"/>
                </a:cubicBezTo>
                <a:cubicBezTo>
                  <a:pt x="5081922" y="787358"/>
                  <a:pt x="5064548" y="770872"/>
                  <a:pt x="5032252" y="757282"/>
                </a:cubicBezTo>
                <a:lnTo>
                  <a:pt x="5009979" y="747926"/>
                </a:lnTo>
                <a:cubicBezTo>
                  <a:pt x="4997952" y="743024"/>
                  <a:pt x="4993274" y="739237"/>
                  <a:pt x="4993274" y="732108"/>
                </a:cubicBezTo>
                <a:cubicBezTo>
                  <a:pt x="4993274" y="723419"/>
                  <a:pt x="5000624" y="719855"/>
                  <a:pt x="5010647" y="719855"/>
                </a:cubicBezTo>
                <a:cubicBezTo>
                  <a:pt x="5025348" y="719855"/>
                  <a:pt x="5033811" y="727429"/>
                  <a:pt x="5042721" y="740351"/>
                </a:cubicBezTo>
                <a:lnTo>
                  <a:pt x="5076576" y="714508"/>
                </a:lnTo>
                <a:cubicBezTo>
                  <a:pt x="5065439" y="692007"/>
                  <a:pt x="5044057" y="675298"/>
                  <a:pt x="5010202" y="675298"/>
                </a:cubicBezTo>
                <a:close/>
                <a:moveTo>
                  <a:pt x="5577724" y="675298"/>
                </a:moveTo>
                <a:cubicBezTo>
                  <a:pt x="5538300" y="675298"/>
                  <a:pt x="5509791" y="697799"/>
                  <a:pt x="5509791" y="732553"/>
                </a:cubicBezTo>
                <a:cubicBezTo>
                  <a:pt x="5509791" y="759956"/>
                  <a:pt x="5527832" y="777556"/>
                  <a:pt x="5558792" y="791146"/>
                </a:cubicBezTo>
                <a:lnTo>
                  <a:pt x="5578838" y="800057"/>
                </a:lnTo>
                <a:cubicBezTo>
                  <a:pt x="5592201" y="806072"/>
                  <a:pt x="5598438" y="808968"/>
                  <a:pt x="5598438" y="818102"/>
                </a:cubicBezTo>
                <a:cubicBezTo>
                  <a:pt x="5598438" y="827459"/>
                  <a:pt x="5591979" y="832138"/>
                  <a:pt x="5578392" y="832138"/>
                </a:cubicBezTo>
                <a:cubicBezTo>
                  <a:pt x="5556564" y="832138"/>
                  <a:pt x="5544537" y="819885"/>
                  <a:pt x="5535182" y="807186"/>
                </a:cubicBezTo>
                <a:lnTo>
                  <a:pt x="5501104" y="833029"/>
                </a:lnTo>
                <a:cubicBezTo>
                  <a:pt x="5514913" y="859095"/>
                  <a:pt x="5542755" y="876472"/>
                  <a:pt x="5578392" y="876472"/>
                </a:cubicBezTo>
                <a:cubicBezTo>
                  <a:pt x="5618261" y="876472"/>
                  <a:pt x="5649444" y="854193"/>
                  <a:pt x="5649444" y="815875"/>
                </a:cubicBezTo>
                <a:cubicBezTo>
                  <a:pt x="5649444" y="787358"/>
                  <a:pt x="5632071" y="770872"/>
                  <a:pt x="5599774" y="757282"/>
                </a:cubicBezTo>
                <a:lnTo>
                  <a:pt x="5577501" y="747926"/>
                </a:lnTo>
                <a:cubicBezTo>
                  <a:pt x="5565474" y="743024"/>
                  <a:pt x="5560796" y="739237"/>
                  <a:pt x="5560796" y="732108"/>
                </a:cubicBezTo>
                <a:cubicBezTo>
                  <a:pt x="5560796" y="723419"/>
                  <a:pt x="5568146" y="719855"/>
                  <a:pt x="5578169" y="719855"/>
                </a:cubicBezTo>
                <a:cubicBezTo>
                  <a:pt x="5592870" y="719855"/>
                  <a:pt x="5601333" y="727429"/>
                  <a:pt x="5610243" y="740351"/>
                </a:cubicBezTo>
                <a:lnTo>
                  <a:pt x="5644098" y="714508"/>
                </a:lnTo>
                <a:cubicBezTo>
                  <a:pt x="5632961" y="692007"/>
                  <a:pt x="5611579" y="675298"/>
                  <a:pt x="5577724" y="675298"/>
                </a:cubicBezTo>
                <a:close/>
                <a:moveTo>
                  <a:pt x="5288172" y="675076"/>
                </a:moveTo>
                <a:lnTo>
                  <a:pt x="5288172" y="872685"/>
                </a:lnTo>
                <a:lnTo>
                  <a:pt x="5338732" y="872685"/>
                </a:lnTo>
                <a:lnTo>
                  <a:pt x="5338732" y="791592"/>
                </a:lnTo>
                <a:lnTo>
                  <a:pt x="5378824" y="838376"/>
                </a:lnTo>
                <a:lnTo>
                  <a:pt x="5395083" y="838376"/>
                </a:lnTo>
                <a:lnTo>
                  <a:pt x="5435398" y="791369"/>
                </a:lnTo>
                <a:lnTo>
                  <a:pt x="5435398" y="872908"/>
                </a:lnTo>
                <a:lnTo>
                  <a:pt x="5485958" y="872908"/>
                </a:lnTo>
                <a:lnTo>
                  <a:pt x="5485958" y="675299"/>
                </a:lnTo>
                <a:lnTo>
                  <a:pt x="5485958" y="675076"/>
                </a:lnTo>
                <a:lnTo>
                  <a:pt x="5469699" y="675076"/>
                </a:lnTo>
                <a:lnTo>
                  <a:pt x="5387065" y="775997"/>
                </a:lnTo>
                <a:lnTo>
                  <a:pt x="5304431" y="675076"/>
                </a:lnTo>
                <a:close/>
                <a:moveTo>
                  <a:pt x="5572378" y="595319"/>
                </a:moveTo>
                <a:lnTo>
                  <a:pt x="5607570" y="595319"/>
                </a:lnTo>
                <a:lnTo>
                  <a:pt x="5607570" y="597769"/>
                </a:lnTo>
                <a:cubicBezTo>
                  <a:pt x="5607570" y="616483"/>
                  <a:pt x="5591310" y="630073"/>
                  <a:pt x="5572155" y="630073"/>
                </a:cubicBezTo>
                <a:cubicBezTo>
                  <a:pt x="5558791" y="630073"/>
                  <a:pt x="5548100" y="624058"/>
                  <a:pt x="5548100" y="612027"/>
                </a:cubicBezTo>
                <a:cubicBezTo>
                  <a:pt x="5548100" y="600888"/>
                  <a:pt x="5556787" y="595319"/>
                  <a:pt x="5572378" y="595319"/>
                </a:cubicBezTo>
                <a:close/>
                <a:moveTo>
                  <a:pt x="5155201" y="512666"/>
                </a:moveTo>
                <a:lnTo>
                  <a:pt x="5155201" y="649678"/>
                </a:lnTo>
                <a:lnTo>
                  <a:pt x="5184601" y="649678"/>
                </a:lnTo>
                <a:lnTo>
                  <a:pt x="5184601" y="512666"/>
                </a:lnTo>
                <a:lnTo>
                  <a:pt x="5155424" y="512666"/>
                </a:lnTo>
                <a:close/>
                <a:moveTo>
                  <a:pt x="5499767" y="511107"/>
                </a:moveTo>
                <a:cubicBezTo>
                  <a:pt x="5484176" y="511107"/>
                  <a:pt x="5469698" y="517790"/>
                  <a:pt x="5459898" y="530266"/>
                </a:cubicBezTo>
                <a:lnTo>
                  <a:pt x="5459898" y="512443"/>
                </a:lnTo>
                <a:lnTo>
                  <a:pt x="5432502" y="512443"/>
                </a:lnTo>
                <a:lnTo>
                  <a:pt x="5432502" y="649455"/>
                </a:lnTo>
                <a:lnTo>
                  <a:pt x="5461903" y="649455"/>
                </a:lnTo>
                <a:lnTo>
                  <a:pt x="5461903" y="576382"/>
                </a:lnTo>
                <a:cubicBezTo>
                  <a:pt x="5461903" y="550985"/>
                  <a:pt x="5480167" y="538509"/>
                  <a:pt x="5501994" y="538509"/>
                </a:cubicBezTo>
                <a:lnTo>
                  <a:pt x="5510904" y="538509"/>
                </a:lnTo>
                <a:lnTo>
                  <a:pt x="5510904" y="512665"/>
                </a:lnTo>
                <a:cubicBezTo>
                  <a:pt x="5507785" y="511775"/>
                  <a:pt x="5504444" y="511330"/>
                  <a:pt x="5499767" y="511107"/>
                </a:cubicBezTo>
                <a:close/>
                <a:moveTo>
                  <a:pt x="5258549" y="509770"/>
                </a:moveTo>
                <a:cubicBezTo>
                  <a:pt x="5231375" y="509770"/>
                  <a:pt x="5210216" y="524028"/>
                  <a:pt x="5210216" y="549425"/>
                </a:cubicBezTo>
                <a:cubicBezTo>
                  <a:pt x="5210216" y="570144"/>
                  <a:pt x="5223802" y="580170"/>
                  <a:pt x="5245853" y="589304"/>
                </a:cubicBezTo>
                <a:lnTo>
                  <a:pt x="5259885" y="595096"/>
                </a:lnTo>
                <a:cubicBezTo>
                  <a:pt x="5271022" y="599552"/>
                  <a:pt x="5279040" y="603116"/>
                  <a:pt x="5279040" y="612028"/>
                </a:cubicBezTo>
                <a:cubicBezTo>
                  <a:pt x="5279040" y="622276"/>
                  <a:pt x="5269017" y="627400"/>
                  <a:pt x="5256990" y="627400"/>
                </a:cubicBezTo>
                <a:cubicBezTo>
                  <a:pt x="5241398" y="627400"/>
                  <a:pt x="5229371" y="619157"/>
                  <a:pt x="5218457" y="607795"/>
                </a:cubicBezTo>
                <a:lnTo>
                  <a:pt x="5201752" y="626286"/>
                </a:lnTo>
                <a:cubicBezTo>
                  <a:pt x="5213557" y="641658"/>
                  <a:pt x="5232712" y="652797"/>
                  <a:pt x="5257212" y="652797"/>
                </a:cubicBezTo>
                <a:cubicBezTo>
                  <a:pt x="5284608" y="652797"/>
                  <a:pt x="5307995" y="638539"/>
                  <a:pt x="5307995" y="610914"/>
                </a:cubicBezTo>
                <a:cubicBezTo>
                  <a:pt x="5307995" y="590863"/>
                  <a:pt x="5295299" y="579947"/>
                  <a:pt x="5270576" y="569699"/>
                </a:cubicBezTo>
                <a:lnTo>
                  <a:pt x="5257435" y="564352"/>
                </a:lnTo>
                <a:cubicBezTo>
                  <a:pt x="5244962" y="559005"/>
                  <a:pt x="5239394" y="555441"/>
                  <a:pt x="5239394" y="548089"/>
                </a:cubicBezTo>
                <a:cubicBezTo>
                  <a:pt x="5239394" y="539177"/>
                  <a:pt x="5247189" y="534945"/>
                  <a:pt x="5258103" y="534945"/>
                </a:cubicBezTo>
                <a:cubicBezTo>
                  <a:pt x="5270131" y="534945"/>
                  <a:pt x="5281490" y="540069"/>
                  <a:pt x="5290177" y="548980"/>
                </a:cubicBezTo>
                <a:lnTo>
                  <a:pt x="5305991" y="530934"/>
                </a:lnTo>
                <a:cubicBezTo>
                  <a:pt x="5294631" y="517345"/>
                  <a:pt x="5278372" y="509770"/>
                  <a:pt x="5258549" y="509770"/>
                </a:cubicBezTo>
                <a:close/>
                <a:moveTo>
                  <a:pt x="5581064" y="509324"/>
                </a:moveTo>
                <a:cubicBezTo>
                  <a:pt x="5557900" y="509324"/>
                  <a:pt x="5537632" y="518681"/>
                  <a:pt x="5523377" y="538731"/>
                </a:cubicBezTo>
                <a:lnTo>
                  <a:pt x="5540305" y="556109"/>
                </a:lnTo>
                <a:cubicBezTo>
                  <a:pt x="5550996" y="543410"/>
                  <a:pt x="5562355" y="535835"/>
                  <a:pt x="5578169" y="535835"/>
                </a:cubicBezTo>
                <a:cubicBezTo>
                  <a:pt x="5596878" y="535835"/>
                  <a:pt x="5607570" y="546306"/>
                  <a:pt x="5607570" y="565243"/>
                </a:cubicBezTo>
                <a:lnTo>
                  <a:pt x="5607570" y="574154"/>
                </a:lnTo>
                <a:lnTo>
                  <a:pt x="5568814" y="574154"/>
                </a:lnTo>
                <a:cubicBezTo>
                  <a:pt x="5538077" y="574154"/>
                  <a:pt x="5518254" y="589081"/>
                  <a:pt x="5518254" y="613141"/>
                </a:cubicBezTo>
                <a:cubicBezTo>
                  <a:pt x="5518254" y="636979"/>
                  <a:pt x="5537186" y="652797"/>
                  <a:pt x="5565919" y="652797"/>
                </a:cubicBezTo>
                <a:cubicBezTo>
                  <a:pt x="5585074" y="652797"/>
                  <a:pt x="5599997" y="646113"/>
                  <a:pt x="5609797" y="634306"/>
                </a:cubicBezTo>
                <a:lnTo>
                  <a:pt x="5609797" y="649678"/>
                </a:lnTo>
                <a:lnTo>
                  <a:pt x="5637193" y="649678"/>
                </a:lnTo>
                <a:lnTo>
                  <a:pt x="5637193" y="566802"/>
                </a:lnTo>
                <a:cubicBezTo>
                  <a:pt x="5637193" y="528929"/>
                  <a:pt x="5614029" y="509547"/>
                  <a:pt x="5581064" y="509324"/>
                </a:cubicBezTo>
                <a:close/>
                <a:moveTo>
                  <a:pt x="5341405" y="476353"/>
                </a:moveTo>
                <a:lnTo>
                  <a:pt x="5341405" y="512444"/>
                </a:lnTo>
                <a:lnTo>
                  <a:pt x="5319132" y="512444"/>
                </a:lnTo>
                <a:lnTo>
                  <a:pt x="5319132" y="537841"/>
                </a:lnTo>
                <a:lnTo>
                  <a:pt x="5341405" y="537841"/>
                </a:lnTo>
                <a:lnTo>
                  <a:pt x="5341405" y="604899"/>
                </a:lnTo>
                <a:cubicBezTo>
                  <a:pt x="5341405" y="638094"/>
                  <a:pt x="5361451" y="652575"/>
                  <a:pt x="5391965" y="652575"/>
                </a:cubicBezTo>
                <a:cubicBezTo>
                  <a:pt x="5401097" y="652575"/>
                  <a:pt x="5408670" y="651238"/>
                  <a:pt x="5416243" y="649456"/>
                </a:cubicBezTo>
                <a:lnTo>
                  <a:pt x="5416243" y="624727"/>
                </a:lnTo>
                <a:cubicBezTo>
                  <a:pt x="5408893" y="625618"/>
                  <a:pt x="5403102" y="626286"/>
                  <a:pt x="5398202" y="625841"/>
                </a:cubicBezTo>
                <a:cubicBezTo>
                  <a:pt x="5381051" y="625841"/>
                  <a:pt x="5371029" y="620271"/>
                  <a:pt x="5371029" y="602226"/>
                </a:cubicBezTo>
                <a:lnTo>
                  <a:pt x="5371029" y="537841"/>
                </a:lnTo>
                <a:lnTo>
                  <a:pt x="5411788" y="537841"/>
                </a:lnTo>
                <a:lnTo>
                  <a:pt x="5411788" y="512444"/>
                </a:lnTo>
                <a:lnTo>
                  <a:pt x="5371029" y="512444"/>
                </a:lnTo>
                <a:lnTo>
                  <a:pt x="5371029" y="476353"/>
                </a:lnTo>
                <a:close/>
                <a:moveTo>
                  <a:pt x="4951178" y="462317"/>
                </a:moveTo>
                <a:lnTo>
                  <a:pt x="4951178" y="649678"/>
                </a:lnTo>
                <a:lnTo>
                  <a:pt x="4980801" y="649678"/>
                </a:lnTo>
                <a:lnTo>
                  <a:pt x="4980801" y="533831"/>
                </a:lnTo>
                <a:lnTo>
                  <a:pt x="5033812" y="603339"/>
                </a:lnTo>
                <a:lnTo>
                  <a:pt x="5043834" y="603339"/>
                </a:lnTo>
                <a:lnTo>
                  <a:pt x="5096622" y="534053"/>
                </a:lnTo>
                <a:lnTo>
                  <a:pt x="5096622" y="649678"/>
                </a:lnTo>
                <a:lnTo>
                  <a:pt x="5126245" y="649678"/>
                </a:lnTo>
                <a:lnTo>
                  <a:pt x="5126245" y="462317"/>
                </a:lnTo>
                <a:lnTo>
                  <a:pt x="5116000" y="462317"/>
                </a:lnTo>
                <a:lnTo>
                  <a:pt x="5038712" y="565243"/>
                </a:lnTo>
                <a:lnTo>
                  <a:pt x="4961424" y="462317"/>
                </a:lnTo>
                <a:close/>
                <a:moveTo>
                  <a:pt x="4630889" y="462316"/>
                </a:moveTo>
                <a:cubicBezTo>
                  <a:pt x="4555829" y="462316"/>
                  <a:pt x="4494800" y="523359"/>
                  <a:pt x="4494800" y="598437"/>
                </a:cubicBezTo>
                <a:cubicBezTo>
                  <a:pt x="4494800" y="676857"/>
                  <a:pt x="4555829" y="735894"/>
                  <a:pt x="4636680" y="735894"/>
                </a:cubicBezTo>
                <a:cubicBezTo>
                  <a:pt x="4677218" y="735894"/>
                  <a:pt x="4703945" y="720745"/>
                  <a:pt x="4725550" y="708492"/>
                </a:cubicBezTo>
                <a:cubicBezTo>
                  <a:pt x="4743146" y="698467"/>
                  <a:pt x="4752946" y="693343"/>
                  <a:pt x="4768092" y="693343"/>
                </a:cubicBezTo>
                <a:cubicBezTo>
                  <a:pt x="4801279" y="693343"/>
                  <a:pt x="4816202" y="715175"/>
                  <a:pt x="4816202" y="736786"/>
                </a:cubicBezTo>
                <a:cubicBezTo>
                  <a:pt x="4816202" y="759955"/>
                  <a:pt x="4797270" y="778892"/>
                  <a:pt x="4774106" y="778892"/>
                </a:cubicBezTo>
                <a:lnTo>
                  <a:pt x="4702609" y="778892"/>
                </a:lnTo>
                <a:lnTo>
                  <a:pt x="4702609" y="872906"/>
                </a:lnTo>
                <a:lnTo>
                  <a:pt x="4774106" y="872906"/>
                </a:lnTo>
                <a:cubicBezTo>
                  <a:pt x="4849167" y="872906"/>
                  <a:pt x="4910195" y="811864"/>
                  <a:pt x="4910195" y="736786"/>
                </a:cubicBezTo>
                <a:cubicBezTo>
                  <a:pt x="4910195" y="658366"/>
                  <a:pt x="4849167" y="599328"/>
                  <a:pt x="4768315" y="599328"/>
                </a:cubicBezTo>
                <a:cubicBezTo>
                  <a:pt x="4727778" y="599328"/>
                  <a:pt x="4701050" y="614477"/>
                  <a:pt x="4679445" y="626730"/>
                </a:cubicBezTo>
                <a:cubicBezTo>
                  <a:pt x="4661849" y="636756"/>
                  <a:pt x="4652049" y="641880"/>
                  <a:pt x="4636903" y="641880"/>
                </a:cubicBezTo>
                <a:cubicBezTo>
                  <a:pt x="4603716" y="641880"/>
                  <a:pt x="4588793" y="620047"/>
                  <a:pt x="4588793" y="598437"/>
                </a:cubicBezTo>
                <a:cubicBezTo>
                  <a:pt x="4588793" y="575267"/>
                  <a:pt x="4607725" y="556331"/>
                  <a:pt x="4630889" y="556331"/>
                </a:cubicBezTo>
                <a:lnTo>
                  <a:pt x="4702386" y="556331"/>
                </a:lnTo>
                <a:lnTo>
                  <a:pt x="4702386" y="462316"/>
                </a:lnTo>
                <a:close/>
                <a:moveTo>
                  <a:pt x="4773883" y="461425"/>
                </a:moveTo>
                <a:cubicBezTo>
                  <a:pt x="4747436" y="461425"/>
                  <a:pt x="4725996" y="482870"/>
                  <a:pt x="4725996" y="509323"/>
                </a:cubicBezTo>
                <a:cubicBezTo>
                  <a:pt x="4725996" y="535777"/>
                  <a:pt x="4747436" y="557222"/>
                  <a:pt x="4773883" y="557222"/>
                </a:cubicBezTo>
                <a:cubicBezTo>
                  <a:pt x="4800331" y="557222"/>
                  <a:pt x="4821771" y="535777"/>
                  <a:pt x="4821771" y="509323"/>
                </a:cubicBezTo>
                <a:cubicBezTo>
                  <a:pt x="4821771" y="482870"/>
                  <a:pt x="4800331" y="461425"/>
                  <a:pt x="4773883" y="461425"/>
                </a:cubicBezTo>
                <a:close/>
                <a:moveTo>
                  <a:pt x="5170124" y="450287"/>
                </a:moveTo>
                <a:cubicBezTo>
                  <a:pt x="5158987" y="450287"/>
                  <a:pt x="5150078" y="458976"/>
                  <a:pt x="5150078" y="469892"/>
                </a:cubicBezTo>
                <a:cubicBezTo>
                  <a:pt x="5150078" y="480808"/>
                  <a:pt x="5158987" y="489051"/>
                  <a:pt x="5170124" y="489051"/>
                </a:cubicBezTo>
                <a:cubicBezTo>
                  <a:pt x="5181038" y="489051"/>
                  <a:pt x="5189947" y="480808"/>
                  <a:pt x="5189947" y="469892"/>
                </a:cubicBezTo>
                <a:cubicBezTo>
                  <a:pt x="5189947" y="458976"/>
                  <a:pt x="5181038" y="450287"/>
                  <a:pt x="5170124" y="450287"/>
                </a:cubicBezTo>
                <a:close/>
                <a:moveTo>
                  <a:pt x="0" y="0"/>
                </a:moveTo>
                <a:lnTo>
                  <a:pt x="6095999" y="0"/>
                </a:lnTo>
                <a:lnTo>
                  <a:pt x="6095999" y="6857998"/>
                </a:lnTo>
                <a:lnTo>
                  <a:pt x="0" y="6857998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>
              <a:defRPr sz="2000"/>
            </a:lvl1pPr>
          </a:lstStyle>
          <a:p>
            <a:r>
              <a:rPr lang="sv-SE" dirty="0"/>
              <a:t>Klicka på ikonen eller dra och släpp en bild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687666-4DC6-BE0D-001E-E728E7E1B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788" y="2927498"/>
            <a:ext cx="4901793" cy="3359001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DDF6F-322F-5ACC-CC28-818731FB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C90DB-B0F6-1BD2-E989-1F46F22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D709-3B1A-3CCE-3AF8-2A1C10B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C1A57445-138B-4CEC-23D8-B6EAF5CEBB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8" y="1098693"/>
            <a:ext cx="4901793" cy="1633022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5281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och utfallande bild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23E96183-2D3D-BC97-BA07-D720F9902E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1"/>
            <a:ext cx="6095999" cy="6857998"/>
          </a:xfrm>
          <a:custGeom>
            <a:avLst/>
            <a:gdLst>
              <a:gd name="connsiteX0" fmla="*/ 4631112 w 6095999"/>
              <a:gd name="connsiteY0" fmla="*/ 778001 h 6857998"/>
              <a:gd name="connsiteX1" fmla="*/ 4583225 w 6095999"/>
              <a:gd name="connsiteY1" fmla="*/ 825899 h 6857998"/>
              <a:gd name="connsiteX2" fmla="*/ 4631112 w 6095999"/>
              <a:gd name="connsiteY2" fmla="*/ 873798 h 6857998"/>
              <a:gd name="connsiteX3" fmla="*/ 4679000 w 6095999"/>
              <a:gd name="connsiteY3" fmla="*/ 825899 h 6857998"/>
              <a:gd name="connsiteX4" fmla="*/ 4631112 w 6095999"/>
              <a:gd name="connsiteY4" fmla="*/ 778001 h 6857998"/>
              <a:gd name="connsiteX5" fmla="*/ 5178811 w 6095999"/>
              <a:gd name="connsiteY5" fmla="*/ 771318 h 6857998"/>
              <a:gd name="connsiteX6" fmla="*/ 5195516 w 6095999"/>
              <a:gd name="connsiteY6" fmla="*/ 816320 h 6857998"/>
              <a:gd name="connsiteX7" fmla="*/ 5161660 w 6095999"/>
              <a:gd name="connsiteY7" fmla="*/ 816320 h 6857998"/>
              <a:gd name="connsiteX8" fmla="*/ 5170347 w 6095999"/>
              <a:gd name="connsiteY8" fmla="*/ 675521 h 6857998"/>
              <a:gd name="connsiteX9" fmla="*/ 5082145 w 6095999"/>
              <a:gd name="connsiteY9" fmla="*/ 873130 h 6857998"/>
              <a:gd name="connsiteX10" fmla="*/ 5136492 w 6095999"/>
              <a:gd name="connsiteY10" fmla="*/ 873130 h 6857998"/>
              <a:gd name="connsiteX11" fmla="*/ 5143619 w 6095999"/>
              <a:gd name="connsiteY11" fmla="*/ 856867 h 6857998"/>
              <a:gd name="connsiteX12" fmla="*/ 5213334 w 6095999"/>
              <a:gd name="connsiteY12" fmla="*/ 856867 h 6857998"/>
              <a:gd name="connsiteX13" fmla="*/ 5220462 w 6095999"/>
              <a:gd name="connsiteY13" fmla="*/ 873130 h 6857998"/>
              <a:gd name="connsiteX14" fmla="*/ 5274808 w 6095999"/>
              <a:gd name="connsiteY14" fmla="*/ 873130 h 6857998"/>
              <a:gd name="connsiteX15" fmla="*/ 5186606 w 6095999"/>
              <a:gd name="connsiteY15" fmla="*/ 675521 h 6857998"/>
              <a:gd name="connsiteX16" fmla="*/ 5010202 w 6095999"/>
              <a:gd name="connsiteY16" fmla="*/ 675298 h 6857998"/>
              <a:gd name="connsiteX17" fmla="*/ 4942269 w 6095999"/>
              <a:gd name="connsiteY17" fmla="*/ 732553 h 6857998"/>
              <a:gd name="connsiteX18" fmla="*/ 4991270 w 6095999"/>
              <a:gd name="connsiteY18" fmla="*/ 791146 h 6857998"/>
              <a:gd name="connsiteX19" fmla="*/ 5011316 w 6095999"/>
              <a:gd name="connsiteY19" fmla="*/ 800057 h 6857998"/>
              <a:gd name="connsiteX20" fmla="*/ 5030916 w 6095999"/>
              <a:gd name="connsiteY20" fmla="*/ 818102 h 6857998"/>
              <a:gd name="connsiteX21" fmla="*/ 5010870 w 6095999"/>
              <a:gd name="connsiteY21" fmla="*/ 832138 h 6857998"/>
              <a:gd name="connsiteX22" fmla="*/ 4967660 w 6095999"/>
              <a:gd name="connsiteY22" fmla="*/ 807186 h 6857998"/>
              <a:gd name="connsiteX23" fmla="*/ 4933582 w 6095999"/>
              <a:gd name="connsiteY23" fmla="*/ 833029 h 6857998"/>
              <a:gd name="connsiteX24" fmla="*/ 5010870 w 6095999"/>
              <a:gd name="connsiteY24" fmla="*/ 876472 h 6857998"/>
              <a:gd name="connsiteX25" fmla="*/ 5081922 w 6095999"/>
              <a:gd name="connsiteY25" fmla="*/ 815875 h 6857998"/>
              <a:gd name="connsiteX26" fmla="*/ 5032252 w 6095999"/>
              <a:gd name="connsiteY26" fmla="*/ 757282 h 6857998"/>
              <a:gd name="connsiteX27" fmla="*/ 5009979 w 6095999"/>
              <a:gd name="connsiteY27" fmla="*/ 747926 h 6857998"/>
              <a:gd name="connsiteX28" fmla="*/ 4993274 w 6095999"/>
              <a:gd name="connsiteY28" fmla="*/ 732108 h 6857998"/>
              <a:gd name="connsiteX29" fmla="*/ 5010647 w 6095999"/>
              <a:gd name="connsiteY29" fmla="*/ 719855 h 6857998"/>
              <a:gd name="connsiteX30" fmla="*/ 5042721 w 6095999"/>
              <a:gd name="connsiteY30" fmla="*/ 740351 h 6857998"/>
              <a:gd name="connsiteX31" fmla="*/ 5076576 w 6095999"/>
              <a:gd name="connsiteY31" fmla="*/ 714508 h 6857998"/>
              <a:gd name="connsiteX32" fmla="*/ 5010202 w 6095999"/>
              <a:gd name="connsiteY32" fmla="*/ 675298 h 6857998"/>
              <a:gd name="connsiteX33" fmla="*/ 5577724 w 6095999"/>
              <a:gd name="connsiteY33" fmla="*/ 675298 h 6857998"/>
              <a:gd name="connsiteX34" fmla="*/ 5509791 w 6095999"/>
              <a:gd name="connsiteY34" fmla="*/ 732553 h 6857998"/>
              <a:gd name="connsiteX35" fmla="*/ 5558792 w 6095999"/>
              <a:gd name="connsiteY35" fmla="*/ 791146 h 6857998"/>
              <a:gd name="connsiteX36" fmla="*/ 5578838 w 6095999"/>
              <a:gd name="connsiteY36" fmla="*/ 800057 h 6857998"/>
              <a:gd name="connsiteX37" fmla="*/ 5598438 w 6095999"/>
              <a:gd name="connsiteY37" fmla="*/ 818102 h 6857998"/>
              <a:gd name="connsiteX38" fmla="*/ 5578392 w 6095999"/>
              <a:gd name="connsiteY38" fmla="*/ 832138 h 6857998"/>
              <a:gd name="connsiteX39" fmla="*/ 5535182 w 6095999"/>
              <a:gd name="connsiteY39" fmla="*/ 807186 h 6857998"/>
              <a:gd name="connsiteX40" fmla="*/ 5501104 w 6095999"/>
              <a:gd name="connsiteY40" fmla="*/ 833029 h 6857998"/>
              <a:gd name="connsiteX41" fmla="*/ 5578392 w 6095999"/>
              <a:gd name="connsiteY41" fmla="*/ 876472 h 6857998"/>
              <a:gd name="connsiteX42" fmla="*/ 5649444 w 6095999"/>
              <a:gd name="connsiteY42" fmla="*/ 815875 h 6857998"/>
              <a:gd name="connsiteX43" fmla="*/ 5599774 w 6095999"/>
              <a:gd name="connsiteY43" fmla="*/ 757282 h 6857998"/>
              <a:gd name="connsiteX44" fmla="*/ 5577501 w 6095999"/>
              <a:gd name="connsiteY44" fmla="*/ 747926 h 6857998"/>
              <a:gd name="connsiteX45" fmla="*/ 5560796 w 6095999"/>
              <a:gd name="connsiteY45" fmla="*/ 732108 h 6857998"/>
              <a:gd name="connsiteX46" fmla="*/ 5578169 w 6095999"/>
              <a:gd name="connsiteY46" fmla="*/ 719855 h 6857998"/>
              <a:gd name="connsiteX47" fmla="*/ 5610243 w 6095999"/>
              <a:gd name="connsiteY47" fmla="*/ 740351 h 6857998"/>
              <a:gd name="connsiteX48" fmla="*/ 5644098 w 6095999"/>
              <a:gd name="connsiteY48" fmla="*/ 714508 h 6857998"/>
              <a:gd name="connsiteX49" fmla="*/ 5577724 w 6095999"/>
              <a:gd name="connsiteY49" fmla="*/ 675298 h 6857998"/>
              <a:gd name="connsiteX50" fmla="*/ 5288172 w 6095999"/>
              <a:gd name="connsiteY50" fmla="*/ 675076 h 6857998"/>
              <a:gd name="connsiteX51" fmla="*/ 5288172 w 6095999"/>
              <a:gd name="connsiteY51" fmla="*/ 872685 h 6857998"/>
              <a:gd name="connsiteX52" fmla="*/ 5338732 w 6095999"/>
              <a:gd name="connsiteY52" fmla="*/ 872685 h 6857998"/>
              <a:gd name="connsiteX53" fmla="*/ 5338732 w 6095999"/>
              <a:gd name="connsiteY53" fmla="*/ 791592 h 6857998"/>
              <a:gd name="connsiteX54" fmla="*/ 5378824 w 6095999"/>
              <a:gd name="connsiteY54" fmla="*/ 838376 h 6857998"/>
              <a:gd name="connsiteX55" fmla="*/ 5395083 w 6095999"/>
              <a:gd name="connsiteY55" fmla="*/ 838376 h 6857998"/>
              <a:gd name="connsiteX56" fmla="*/ 5435398 w 6095999"/>
              <a:gd name="connsiteY56" fmla="*/ 791369 h 6857998"/>
              <a:gd name="connsiteX57" fmla="*/ 5435398 w 6095999"/>
              <a:gd name="connsiteY57" fmla="*/ 872908 h 6857998"/>
              <a:gd name="connsiteX58" fmla="*/ 5485958 w 6095999"/>
              <a:gd name="connsiteY58" fmla="*/ 872908 h 6857998"/>
              <a:gd name="connsiteX59" fmla="*/ 5485958 w 6095999"/>
              <a:gd name="connsiteY59" fmla="*/ 675299 h 6857998"/>
              <a:gd name="connsiteX60" fmla="*/ 5485958 w 6095999"/>
              <a:gd name="connsiteY60" fmla="*/ 675076 h 6857998"/>
              <a:gd name="connsiteX61" fmla="*/ 5469699 w 6095999"/>
              <a:gd name="connsiteY61" fmla="*/ 675076 h 6857998"/>
              <a:gd name="connsiteX62" fmla="*/ 5387065 w 6095999"/>
              <a:gd name="connsiteY62" fmla="*/ 775997 h 6857998"/>
              <a:gd name="connsiteX63" fmla="*/ 5304431 w 6095999"/>
              <a:gd name="connsiteY63" fmla="*/ 675076 h 6857998"/>
              <a:gd name="connsiteX64" fmla="*/ 5572378 w 6095999"/>
              <a:gd name="connsiteY64" fmla="*/ 595319 h 6857998"/>
              <a:gd name="connsiteX65" fmla="*/ 5607570 w 6095999"/>
              <a:gd name="connsiteY65" fmla="*/ 595319 h 6857998"/>
              <a:gd name="connsiteX66" fmla="*/ 5607570 w 6095999"/>
              <a:gd name="connsiteY66" fmla="*/ 597769 h 6857998"/>
              <a:gd name="connsiteX67" fmla="*/ 5572155 w 6095999"/>
              <a:gd name="connsiteY67" fmla="*/ 630073 h 6857998"/>
              <a:gd name="connsiteX68" fmla="*/ 5548100 w 6095999"/>
              <a:gd name="connsiteY68" fmla="*/ 612027 h 6857998"/>
              <a:gd name="connsiteX69" fmla="*/ 5572378 w 6095999"/>
              <a:gd name="connsiteY69" fmla="*/ 595319 h 6857998"/>
              <a:gd name="connsiteX70" fmla="*/ 5155201 w 6095999"/>
              <a:gd name="connsiteY70" fmla="*/ 512666 h 6857998"/>
              <a:gd name="connsiteX71" fmla="*/ 5155201 w 6095999"/>
              <a:gd name="connsiteY71" fmla="*/ 649678 h 6857998"/>
              <a:gd name="connsiteX72" fmla="*/ 5184601 w 6095999"/>
              <a:gd name="connsiteY72" fmla="*/ 649678 h 6857998"/>
              <a:gd name="connsiteX73" fmla="*/ 5184601 w 6095999"/>
              <a:gd name="connsiteY73" fmla="*/ 512666 h 6857998"/>
              <a:gd name="connsiteX74" fmla="*/ 5155424 w 6095999"/>
              <a:gd name="connsiteY74" fmla="*/ 512666 h 6857998"/>
              <a:gd name="connsiteX75" fmla="*/ 5499767 w 6095999"/>
              <a:gd name="connsiteY75" fmla="*/ 511107 h 6857998"/>
              <a:gd name="connsiteX76" fmla="*/ 5459898 w 6095999"/>
              <a:gd name="connsiteY76" fmla="*/ 530266 h 6857998"/>
              <a:gd name="connsiteX77" fmla="*/ 5459898 w 6095999"/>
              <a:gd name="connsiteY77" fmla="*/ 512443 h 6857998"/>
              <a:gd name="connsiteX78" fmla="*/ 5432502 w 6095999"/>
              <a:gd name="connsiteY78" fmla="*/ 512443 h 6857998"/>
              <a:gd name="connsiteX79" fmla="*/ 5432502 w 6095999"/>
              <a:gd name="connsiteY79" fmla="*/ 649455 h 6857998"/>
              <a:gd name="connsiteX80" fmla="*/ 5461903 w 6095999"/>
              <a:gd name="connsiteY80" fmla="*/ 649455 h 6857998"/>
              <a:gd name="connsiteX81" fmla="*/ 5461903 w 6095999"/>
              <a:gd name="connsiteY81" fmla="*/ 576382 h 6857998"/>
              <a:gd name="connsiteX82" fmla="*/ 5501994 w 6095999"/>
              <a:gd name="connsiteY82" fmla="*/ 538509 h 6857998"/>
              <a:gd name="connsiteX83" fmla="*/ 5510904 w 6095999"/>
              <a:gd name="connsiteY83" fmla="*/ 538509 h 6857998"/>
              <a:gd name="connsiteX84" fmla="*/ 5510904 w 6095999"/>
              <a:gd name="connsiteY84" fmla="*/ 512665 h 6857998"/>
              <a:gd name="connsiteX85" fmla="*/ 5499767 w 6095999"/>
              <a:gd name="connsiteY85" fmla="*/ 511107 h 6857998"/>
              <a:gd name="connsiteX86" fmla="*/ 5258549 w 6095999"/>
              <a:gd name="connsiteY86" fmla="*/ 509770 h 6857998"/>
              <a:gd name="connsiteX87" fmla="*/ 5210216 w 6095999"/>
              <a:gd name="connsiteY87" fmla="*/ 549425 h 6857998"/>
              <a:gd name="connsiteX88" fmla="*/ 5245853 w 6095999"/>
              <a:gd name="connsiteY88" fmla="*/ 589304 h 6857998"/>
              <a:gd name="connsiteX89" fmla="*/ 5259885 w 6095999"/>
              <a:gd name="connsiteY89" fmla="*/ 595096 h 6857998"/>
              <a:gd name="connsiteX90" fmla="*/ 5279040 w 6095999"/>
              <a:gd name="connsiteY90" fmla="*/ 612028 h 6857998"/>
              <a:gd name="connsiteX91" fmla="*/ 5256990 w 6095999"/>
              <a:gd name="connsiteY91" fmla="*/ 627400 h 6857998"/>
              <a:gd name="connsiteX92" fmla="*/ 5218457 w 6095999"/>
              <a:gd name="connsiteY92" fmla="*/ 607795 h 6857998"/>
              <a:gd name="connsiteX93" fmla="*/ 5201752 w 6095999"/>
              <a:gd name="connsiteY93" fmla="*/ 626286 h 6857998"/>
              <a:gd name="connsiteX94" fmla="*/ 5257212 w 6095999"/>
              <a:gd name="connsiteY94" fmla="*/ 652797 h 6857998"/>
              <a:gd name="connsiteX95" fmla="*/ 5307995 w 6095999"/>
              <a:gd name="connsiteY95" fmla="*/ 610914 h 6857998"/>
              <a:gd name="connsiteX96" fmla="*/ 5270576 w 6095999"/>
              <a:gd name="connsiteY96" fmla="*/ 569699 h 6857998"/>
              <a:gd name="connsiteX97" fmla="*/ 5257435 w 6095999"/>
              <a:gd name="connsiteY97" fmla="*/ 564352 h 6857998"/>
              <a:gd name="connsiteX98" fmla="*/ 5239394 w 6095999"/>
              <a:gd name="connsiteY98" fmla="*/ 548089 h 6857998"/>
              <a:gd name="connsiteX99" fmla="*/ 5258103 w 6095999"/>
              <a:gd name="connsiteY99" fmla="*/ 534945 h 6857998"/>
              <a:gd name="connsiteX100" fmla="*/ 5290177 w 6095999"/>
              <a:gd name="connsiteY100" fmla="*/ 548980 h 6857998"/>
              <a:gd name="connsiteX101" fmla="*/ 5305991 w 6095999"/>
              <a:gd name="connsiteY101" fmla="*/ 530934 h 6857998"/>
              <a:gd name="connsiteX102" fmla="*/ 5258549 w 6095999"/>
              <a:gd name="connsiteY102" fmla="*/ 509770 h 6857998"/>
              <a:gd name="connsiteX103" fmla="*/ 5581064 w 6095999"/>
              <a:gd name="connsiteY103" fmla="*/ 509324 h 6857998"/>
              <a:gd name="connsiteX104" fmla="*/ 5523377 w 6095999"/>
              <a:gd name="connsiteY104" fmla="*/ 538731 h 6857998"/>
              <a:gd name="connsiteX105" fmla="*/ 5540305 w 6095999"/>
              <a:gd name="connsiteY105" fmla="*/ 556109 h 6857998"/>
              <a:gd name="connsiteX106" fmla="*/ 5578169 w 6095999"/>
              <a:gd name="connsiteY106" fmla="*/ 535835 h 6857998"/>
              <a:gd name="connsiteX107" fmla="*/ 5607570 w 6095999"/>
              <a:gd name="connsiteY107" fmla="*/ 565243 h 6857998"/>
              <a:gd name="connsiteX108" fmla="*/ 5607570 w 6095999"/>
              <a:gd name="connsiteY108" fmla="*/ 574154 h 6857998"/>
              <a:gd name="connsiteX109" fmla="*/ 5568814 w 6095999"/>
              <a:gd name="connsiteY109" fmla="*/ 574154 h 6857998"/>
              <a:gd name="connsiteX110" fmla="*/ 5518254 w 6095999"/>
              <a:gd name="connsiteY110" fmla="*/ 613141 h 6857998"/>
              <a:gd name="connsiteX111" fmla="*/ 5565919 w 6095999"/>
              <a:gd name="connsiteY111" fmla="*/ 652797 h 6857998"/>
              <a:gd name="connsiteX112" fmla="*/ 5609797 w 6095999"/>
              <a:gd name="connsiteY112" fmla="*/ 634306 h 6857998"/>
              <a:gd name="connsiteX113" fmla="*/ 5609797 w 6095999"/>
              <a:gd name="connsiteY113" fmla="*/ 649678 h 6857998"/>
              <a:gd name="connsiteX114" fmla="*/ 5637193 w 6095999"/>
              <a:gd name="connsiteY114" fmla="*/ 649678 h 6857998"/>
              <a:gd name="connsiteX115" fmla="*/ 5637193 w 6095999"/>
              <a:gd name="connsiteY115" fmla="*/ 566802 h 6857998"/>
              <a:gd name="connsiteX116" fmla="*/ 5581064 w 6095999"/>
              <a:gd name="connsiteY116" fmla="*/ 509324 h 6857998"/>
              <a:gd name="connsiteX117" fmla="*/ 5341405 w 6095999"/>
              <a:gd name="connsiteY117" fmla="*/ 476353 h 6857998"/>
              <a:gd name="connsiteX118" fmla="*/ 5341405 w 6095999"/>
              <a:gd name="connsiteY118" fmla="*/ 512444 h 6857998"/>
              <a:gd name="connsiteX119" fmla="*/ 5319132 w 6095999"/>
              <a:gd name="connsiteY119" fmla="*/ 512444 h 6857998"/>
              <a:gd name="connsiteX120" fmla="*/ 5319132 w 6095999"/>
              <a:gd name="connsiteY120" fmla="*/ 537841 h 6857998"/>
              <a:gd name="connsiteX121" fmla="*/ 5341405 w 6095999"/>
              <a:gd name="connsiteY121" fmla="*/ 537841 h 6857998"/>
              <a:gd name="connsiteX122" fmla="*/ 5341405 w 6095999"/>
              <a:gd name="connsiteY122" fmla="*/ 604899 h 6857998"/>
              <a:gd name="connsiteX123" fmla="*/ 5391965 w 6095999"/>
              <a:gd name="connsiteY123" fmla="*/ 652575 h 6857998"/>
              <a:gd name="connsiteX124" fmla="*/ 5416243 w 6095999"/>
              <a:gd name="connsiteY124" fmla="*/ 649456 h 6857998"/>
              <a:gd name="connsiteX125" fmla="*/ 5416243 w 6095999"/>
              <a:gd name="connsiteY125" fmla="*/ 624727 h 6857998"/>
              <a:gd name="connsiteX126" fmla="*/ 5398202 w 6095999"/>
              <a:gd name="connsiteY126" fmla="*/ 625841 h 6857998"/>
              <a:gd name="connsiteX127" fmla="*/ 5371029 w 6095999"/>
              <a:gd name="connsiteY127" fmla="*/ 602226 h 6857998"/>
              <a:gd name="connsiteX128" fmla="*/ 5371029 w 6095999"/>
              <a:gd name="connsiteY128" fmla="*/ 537841 h 6857998"/>
              <a:gd name="connsiteX129" fmla="*/ 5411788 w 6095999"/>
              <a:gd name="connsiteY129" fmla="*/ 537841 h 6857998"/>
              <a:gd name="connsiteX130" fmla="*/ 5411788 w 6095999"/>
              <a:gd name="connsiteY130" fmla="*/ 512444 h 6857998"/>
              <a:gd name="connsiteX131" fmla="*/ 5371029 w 6095999"/>
              <a:gd name="connsiteY131" fmla="*/ 512444 h 6857998"/>
              <a:gd name="connsiteX132" fmla="*/ 5371029 w 6095999"/>
              <a:gd name="connsiteY132" fmla="*/ 476353 h 6857998"/>
              <a:gd name="connsiteX133" fmla="*/ 4951178 w 6095999"/>
              <a:gd name="connsiteY133" fmla="*/ 462317 h 6857998"/>
              <a:gd name="connsiteX134" fmla="*/ 4951178 w 6095999"/>
              <a:gd name="connsiteY134" fmla="*/ 649678 h 6857998"/>
              <a:gd name="connsiteX135" fmla="*/ 4980801 w 6095999"/>
              <a:gd name="connsiteY135" fmla="*/ 649678 h 6857998"/>
              <a:gd name="connsiteX136" fmla="*/ 4980801 w 6095999"/>
              <a:gd name="connsiteY136" fmla="*/ 533831 h 6857998"/>
              <a:gd name="connsiteX137" fmla="*/ 5033812 w 6095999"/>
              <a:gd name="connsiteY137" fmla="*/ 603339 h 6857998"/>
              <a:gd name="connsiteX138" fmla="*/ 5043834 w 6095999"/>
              <a:gd name="connsiteY138" fmla="*/ 603339 h 6857998"/>
              <a:gd name="connsiteX139" fmla="*/ 5096622 w 6095999"/>
              <a:gd name="connsiteY139" fmla="*/ 534053 h 6857998"/>
              <a:gd name="connsiteX140" fmla="*/ 5096622 w 6095999"/>
              <a:gd name="connsiteY140" fmla="*/ 649678 h 6857998"/>
              <a:gd name="connsiteX141" fmla="*/ 5126245 w 6095999"/>
              <a:gd name="connsiteY141" fmla="*/ 649678 h 6857998"/>
              <a:gd name="connsiteX142" fmla="*/ 5126245 w 6095999"/>
              <a:gd name="connsiteY142" fmla="*/ 462317 h 6857998"/>
              <a:gd name="connsiteX143" fmla="*/ 5116000 w 6095999"/>
              <a:gd name="connsiteY143" fmla="*/ 462317 h 6857998"/>
              <a:gd name="connsiteX144" fmla="*/ 5038712 w 6095999"/>
              <a:gd name="connsiteY144" fmla="*/ 565243 h 6857998"/>
              <a:gd name="connsiteX145" fmla="*/ 4961424 w 6095999"/>
              <a:gd name="connsiteY145" fmla="*/ 462317 h 6857998"/>
              <a:gd name="connsiteX146" fmla="*/ 4630889 w 6095999"/>
              <a:gd name="connsiteY146" fmla="*/ 462316 h 6857998"/>
              <a:gd name="connsiteX147" fmla="*/ 4494800 w 6095999"/>
              <a:gd name="connsiteY147" fmla="*/ 598437 h 6857998"/>
              <a:gd name="connsiteX148" fmla="*/ 4636680 w 6095999"/>
              <a:gd name="connsiteY148" fmla="*/ 735894 h 6857998"/>
              <a:gd name="connsiteX149" fmla="*/ 4725550 w 6095999"/>
              <a:gd name="connsiteY149" fmla="*/ 708492 h 6857998"/>
              <a:gd name="connsiteX150" fmla="*/ 4768092 w 6095999"/>
              <a:gd name="connsiteY150" fmla="*/ 693343 h 6857998"/>
              <a:gd name="connsiteX151" fmla="*/ 4816202 w 6095999"/>
              <a:gd name="connsiteY151" fmla="*/ 736786 h 6857998"/>
              <a:gd name="connsiteX152" fmla="*/ 4774106 w 6095999"/>
              <a:gd name="connsiteY152" fmla="*/ 778892 h 6857998"/>
              <a:gd name="connsiteX153" fmla="*/ 4702609 w 6095999"/>
              <a:gd name="connsiteY153" fmla="*/ 778892 h 6857998"/>
              <a:gd name="connsiteX154" fmla="*/ 4702609 w 6095999"/>
              <a:gd name="connsiteY154" fmla="*/ 872906 h 6857998"/>
              <a:gd name="connsiteX155" fmla="*/ 4774106 w 6095999"/>
              <a:gd name="connsiteY155" fmla="*/ 872906 h 6857998"/>
              <a:gd name="connsiteX156" fmla="*/ 4910195 w 6095999"/>
              <a:gd name="connsiteY156" fmla="*/ 736786 h 6857998"/>
              <a:gd name="connsiteX157" fmla="*/ 4768315 w 6095999"/>
              <a:gd name="connsiteY157" fmla="*/ 599328 h 6857998"/>
              <a:gd name="connsiteX158" fmla="*/ 4679445 w 6095999"/>
              <a:gd name="connsiteY158" fmla="*/ 626730 h 6857998"/>
              <a:gd name="connsiteX159" fmla="*/ 4636903 w 6095999"/>
              <a:gd name="connsiteY159" fmla="*/ 641880 h 6857998"/>
              <a:gd name="connsiteX160" fmla="*/ 4588793 w 6095999"/>
              <a:gd name="connsiteY160" fmla="*/ 598437 h 6857998"/>
              <a:gd name="connsiteX161" fmla="*/ 4630889 w 6095999"/>
              <a:gd name="connsiteY161" fmla="*/ 556331 h 6857998"/>
              <a:gd name="connsiteX162" fmla="*/ 4702386 w 6095999"/>
              <a:gd name="connsiteY162" fmla="*/ 556331 h 6857998"/>
              <a:gd name="connsiteX163" fmla="*/ 4702386 w 6095999"/>
              <a:gd name="connsiteY163" fmla="*/ 462316 h 6857998"/>
              <a:gd name="connsiteX164" fmla="*/ 4773883 w 6095999"/>
              <a:gd name="connsiteY164" fmla="*/ 461425 h 6857998"/>
              <a:gd name="connsiteX165" fmla="*/ 4725996 w 6095999"/>
              <a:gd name="connsiteY165" fmla="*/ 509323 h 6857998"/>
              <a:gd name="connsiteX166" fmla="*/ 4773883 w 6095999"/>
              <a:gd name="connsiteY166" fmla="*/ 557222 h 6857998"/>
              <a:gd name="connsiteX167" fmla="*/ 4821771 w 6095999"/>
              <a:gd name="connsiteY167" fmla="*/ 509323 h 6857998"/>
              <a:gd name="connsiteX168" fmla="*/ 4773883 w 6095999"/>
              <a:gd name="connsiteY168" fmla="*/ 461425 h 6857998"/>
              <a:gd name="connsiteX169" fmla="*/ 5170124 w 6095999"/>
              <a:gd name="connsiteY169" fmla="*/ 450287 h 6857998"/>
              <a:gd name="connsiteX170" fmla="*/ 5150078 w 6095999"/>
              <a:gd name="connsiteY170" fmla="*/ 469892 h 6857998"/>
              <a:gd name="connsiteX171" fmla="*/ 5170124 w 6095999"/>
              <a:gd name="connsiteY171" fmla="*/ 489051 h 6857998"/>
              <a:gd name="connsiteX172" fmla="*/ 5189947 w 6095999"/>
              <a:gd name="connsiteY172" fmla="*/ 469892 h 6857998"/>
              <a:gd name="connsiteX173" fmla="*/ 5170124 w 6095999"/>
              <a:gd name="connsiteY173" fmla="*/ 450287 h 6857998"/>
              <a:gd name="connsiteX174" fmla="*/ 0 w 6095999"/>
              <a:gd name="connsiteY174" fmla="*/ 0 h 6857998"/>
              <a:gd name="connsiteX175" fmla="*/ 6095999 w 6095999"/>
              <a:gd name="connsiteY175" fmla="*/ 0 h 6857998"/>
              <a:gd name="connsiteX176" fmla="*/ 6095999 w 6095999"/>
              <a:gd name="connsiteY176" fmla="*/ 6857998 h 6857998"/>
              <a:gd name="connsiteX177" fmla="*/ 0 w 6095999"/>
              <a:gd name="connsiteY177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6095999" h="6857998">
                <a:moveTo>
                  <a:pt x="4631112" y="778001"/>
                </a:moveTo>
                <a:cubicBezTo>
                  <a:pt x="4604665" y="778001"/>
                  <a:pt x="4583225" y="799446"/>
                  <a:pt x="4583225" y="825899"/>
                </a:cubicBezTo>
                <a:cubicBezTo>
                  <a:pt x="4583225" y="852353"/>
                  <a:pt x="4604665" y="873798"/>
                  <a:pt x="4631112" y="873798"/>
                </a:cubicBezTo>
                <a:cubicBezTo>
                  <a:pt x="4657560" y="873798"/>
                  <a:pt x="4679000" y="852353"/>
                  <a:pt x="4679000" y="825899"/>
                </a:cubicBezTo>
                <a:cubicBezTo>
                  <a:pt x="4679000" y="799446"/>
                  <a:pt x="4657560" y="778001"/>
                  <a:pt x="4631112" y="778001"/>
                </a:cubicBezTo>
                <a:close/>
                <a:moveTo>
                  <a:pt x="5178811" y="771318"/>
                </a:moveTo>
                <a:lnTo>
                  <a:pt x="5195516" y="816320"/>
                </a:lnTo>
                <a:lnTo>
                  <a:pt x="5161660" y="816320"/>
                </a:lnTo>
                <a:close/>
                <a:moveTo>
                  <a:pt x="5170347" y="675521"/>
                </a:moveTo>
                <a:lnTo>
                  <a:pt x="5082145" y="873130"/>
                </a:lnTo>
                <a:lnTo>
                  <a:pt x="5136492" y="873130"/>
                </a:lnTo>
                <a:lnTo>
                  <a:pt x="5143619" y="856867"/>
                </a:lnTo>
                <a:lnTo>
                  <a:pt x="5213334" y="856867"/>
                </a:lnTo>
                <a:lnTo>
                  <a:pt x="5220462" y="873130"/>
                </a:lnTo>
                <a:lnTo>
                  <a:pt x="5274808" y="873130"/>
                </a:lnTo>
                <a:lnTo>
                  <a:pt x="5186606" y="675521"/>
                </a:lnTo>
                <a:close/>
                <a:moveTo>
                  <a:pt x="5010202" y="675298"/>
                </a:moveTo>
                <a:cubicBezTo>
                  <a:pt x="4970778" y="675298"/>
                  <a:pt x="4942269" y="697799"/>
                  <a:pt x="4942269" y="732553"/>
                </a:cubicBezTo>
                <a:cubicBezTo>
                  <a:pt x="4942269" y="759956"/>
                  <a:pt x="4960310" y="777556"/>
                  <a:pt x="4991270" y="791146"/>
                </a:cubicBezTo>
                <a:lnTo>
                  <a:pt x="5011316" y="800057"/>
                </a:lnTo>
                <a:cubicBezTo>
                  <a:pt x="5024679" y="806072"/>
                  <a:pt x="5030916" y="808968"/>
                  <a:pt x="5030916" y="818102"/>
                </a:cubicBezTo>
                <a:cubicBezTo>
                  <a:pt x="5030916" y="827459"/>
                  <a:pt x="5024457" y="832138"/>
                  <a:pt x="5010870" y="832138"/>
                </a:cubicBezTo>
                <a:cubicBezTo>
                  <a:pt x="4989042" y="832138"/>
                  <a:pt x="4977015" y="819885"/>
                  <a:pt x="4967660" y="807186"/>
                </a:cubicBezTo>
                <a:lnTo>
                  <a:pt x="4933582" y="833029"/>
                </a:lnTo>
                <a:cubicBezTo>
                  <a:pt x="4947391" y="859095"/>
                  <a:pt x="4975456" y="876472"/>
                  <a:pt x="5010870" y="876472"/>
                </a:cubicBezTo>
                <a:cubicBezTo>
                  <a:pt x="5050739" y="876472"/>
                  <a:pt x="5081922" y="854193"/>
                  <a:pt x="5081922" y="815875"/>
                </a:cubicBezTo>
                <a:cubicBezTo>
                  <a:pt x="5081922" y="787358"/>
                  <a:pt x="5064548" y="770872"/>
                  <a:pt x="5032252" y="757282"/>
                </a:cubicBezTo>
                <a:lnTo>
                  <a:pt x="5009979" y="747926"/>
                </a:lnTo>
                <a:cubicBezTo>
                  <a:pt x="4997952" y="743024"/>
                  <a:pt x="4993274" y="739237"/>
                  <a:pt x="4993274" y="732108"/>
                </a:cubicBezTo>
                <a:cubicBezTo>
                  <a:pt x="4993274" y="723419"/>
                  <a:pt x="5000624" y="719855"/>
                  <a:pt x="5010647" y="719855"/>
                </a:cubicBezTo>
                <a:cubicBezTo>
                  <a:pt x="5025348" y="719855"/>
                  <a:pt x="5033811" y="727429"/>
                  <a:pt x="5042721" y="740351"/>
                </a:cubicBezTo>
                <a:lnTo>
                  <a:pt x="5076576" y="714508"/>
                </a:lnTo>
                <a:cubicBezTo>
                  <a:pt x="5065439" y="692007"/>
                  <a:pt x="5044057" y="675298"/>
                  <a:pt x="5010202" y="675298"/>
                </a:cubicBezTo>
                <a:close/>
                <a:moveTo>
                  <a:pt x="5577724" y="675298"/>
                </a:moveTo>
                <a:cubicBezTo>
                  <a:pt x="5538300" y="675298"/>
                  <a:pt x="5509791" y="697799"/>
                  <a:pt x="5509791" y="732553"/>
                </a:cubicBezTo>
                <a:cubicBezTo>
                  <a:pt x="5509791" y="759956"/>
                  <a:pt x="5527832" y="777556"/>
                  <a:pt x="5558792" y="791146"/>
                </a:cubicBezTo>
                <a:lnTo>
                  <a:pt x="5578838" y="800057"/>
                </a:lnTo>
                <a:cubicBezTo>
                  <a:pt x="5592201" y="806072"/>
                  <a:pt x="5598438" y="808968"/>
                  <a:pt x="5598438" y="818102"/>
                </a:cubicBezTo>
                <a:cubicBezTo>
                  <a:pt x="5598438" y="827459"/>
                  <a:pt x="5591979" y="832138"/>
                  <a:pt x="5578392" y="832138"/>
                </a:cubicBezTo>
                <a:cubicBezTo>
                  <a:pt x="5556564" y="832138"/>
                  <a:pt x="5544537" y="819885"/>
                  <a:pt x="5535182" y="807186"/>
                </a:cubicBezTo>
                <a:lnTo>
                  <a:pt x="5501104" y="833029"/>
                </a:lnTo>
                <a:cubicBezTo>
                  <a:pt x="5514913" y="859095"/>
                  <a:pt x="5542755" y="876472"/>
                  <a:pt x="5578392" y="876472"/>
                </a:cubicBezTo>
                <a:cubicBezTo>
                  <a:pt x="5618261" y="876472"/>
                  <a:pt x="5649444" y="854193"/>
                  <a:pt x="5649444" y="815875"/>
                </a:cubicBezTo>
                <a:cubicBezTo>
                  <a:pt x="5649444" y="787358"/>
                  <a:pt x="5632071" y="770872"/>
                  <a:pt x="5599774" y="757282"/>
                </a:cubicBezTo>
                <a:lnTo>
                  <a:pt x="5577501" y="747926"/>
                </a:lnTo>
                <a:cubicBezTo>
                  <a:pt x="5565474" y="743024"/>
                  <a:pt x="5560796" y="739237"/>
                  <a:pt x="5560796" y="732108"/>
                </a:cubicBezTo>
                <a:cubicBezTo>
                  <a:pt x="5560796" y="723419"/>
                  <a:pt x="5568146" y="719855"/>
                  <a:pt x="5578169" y="719855"/>
                </a:cubicBezTo>
                <a:cubicBezTo>
                  <a:pt x="5592870" y="719855"/>
                  <a:pt x="5601333" y="727429"/>
                  <a:pt x="5610243" y="740351"/>
                </a:cubicBezTo>
                <a:lnTo>
                  <a:pt x="5644098" y="714508"/>
                </a:lnTo>
                <a:cubicBezTo>
                  <a:pt x="5632961" y="692007"/>
                  <a:pt x="5611579" y="675298"/>
                  <a:pt x="5577724" y="675298"/>
                </a:cubicBezTo>
                <a:close/>
                <a:moveTo>
                  <a:pt x="5288172" y="675076"/>
                </a:moveTo>
                <a:lnTo>
                  <a:pt x="5288172" y="872685"/>
                </a:lnTo>
                <a:lnTo>
                  <a:pt x="5338732" y="872685"/>
                </a:lnTo>
                <a:lnTo>
                  <a:pt x="5338732" y="791592"/>
                </a:lnTo>
                <a:lnTo>
                  <a:pt x="5378824" y="838376"/>
                </a:lnTo>
                <a:lnTo>
                  <a:pt x="5395083" y="838376"/>
                </a:lnTo>
                <a:lnTo>
                  <a:pt x="5435398" y="791369"/>
                </a:lnTo>
                <a:lnTo>
                  <a:pt x="5435398" y="872908"/>
                </a:lnTo>
                <a:lnTo>
                  <a:pt x="5485958" y="872908"/>
                </a:lnTo>
                <a:lnTo>
                  <a:pt x="5485958" y="675299"/>
                </a:lnTo>
                <a:lnTo>
                  <a:pt x="5485958" y="675076"/>
                </a:lnTo>
                <a:lnTo>
                  <a:pt x="5469699" y="675076"/>
                </a:lnTo>
                <a:lnTo>
                  <a:pt x="5387065" y="775997"/>
                </a:lnTo>
                <a:lnTo>
                  <a:pt x="5304431" y="675076"/>
                </a:lnTo>
                <a:close/>
                <a:moveTo>
                  <a:pt x="5572378" y="595319"/>
                </a:moveTo>
                <a:lnTo>
                  <a:pt x="5607570" y="595319"/>
                </a:lnTo>
                <a:lnTo>
                  <a:pt x="5607570" y="597769"/>
                </a:lnTo>
                <a:cubicBezTo>
                  <a:pt x="5607570" y="616483"/>
                  <a:pt x="5591310" y="630073"/>
                  <a:pt x="5572155" y="630073"/>
                </a:cubicBezTo>
                <a:cubicBezTo>
                  <a:pt x="5558791" y="630073"/>
                  <a:pt x="5548100" y="624058"/>
                  <a:pt x="5548100" y="612027"/>
                </a:cubicBezTo>
                <a:cubicBezTo>
                  <a:pt x="5548100" y="600888"/>
                  <a:pt x="5556787" y="595319"/>
                  <a:pt x="5572378" y="595319"/>
                </a:cubicBezTo>
                <a:close/>
                <a:moveTo>
                  <a:pt x="5155201" y="512666"/>
                </a:moveTo>
                <a:lnTo>
                  <a:pt x="5155201" y="649678"/>
                </a:lnTo>
                <a:lnTo>
                  <a:pt x="5184601" y="649678"/>
                </a:lnTo>
                <a:lnTo>
                  <a:pt x="5184601" y="512666"/>
                </a:lnTo>
                <a:lnTo>
                  <a:pt x="5155424" y="512666"/>
                </a:lnTo>
                <a:close/>
                <a:moveTo>
                  <a:pt x="5499767" y="511107"/>
                </a:moveTo>
                <a:cubicBezTo>
                  <a:pt x="5484176" y="511107"/>
                  <a:pt x="5469698" y="517790"/>
                  <a:pt x="5459898" y="530266"/>
                </a:cubicBezTo>
                <a:lnTo>
                  <a:pt x="5459898" y="512443"/>
                </a:lnTo>
                <a:lnTo>
                  <a:pt x="5432502" y="512443"/>
                </a:lnTo>
                <a:lnTo>
                  <a:pt x="5432502" y="649455"/>
                </a:lnTo>
                <a:lnTo>
                  <a:pt x="5461903" y="649455"/>
                </a:lnTo>
                <a:lnTo>
                  <a:pt x="5461903" y="576382"/>
                </a:lnTo>
                <a:cubicBezTo>
                  <a:pt x="5461903" y="550985"/>
                  <a:pt x="5480167" y="538509"/>
                  <a:pt x="5501994" y="538509"/>
                </a:cubicBezTo>
                <a:lnTo>
                  <a:pt x="5510904" y="538509"/>
                </a:lnTo>
                <a:lnTo>
                  <a:pt x="5510904" y="512665"/>
                </a:lnTo>
                <a:cubicBezTo>
                  <a:pt x="5507785" y="511775"/>
                  <a:pt x="5504444" y="511330"/>
                  <a:pt x="5499767" y="511107"/>
                </a:cubicBezTo>
                <a:close/>
                <a:moveTo>
                  <a:pt x="5258549" y="509770"/>
                </a:moveTo>
                <a:cubicBezTo>
                  <a:pt x="5231375" y="509770"/>
                  <a:pt x="5210216" y="524028"/>
                  <a:pt x="5210216" y="549425"/>
                </a:cubicBezTo>
                <a:cubicBezTo>
                  <a:pt x="5210216" y="570144"/>
                  <a:pt x="5223802" y="580170"/>
                  <a:pt x="5245853" y="589304"/>
                </a:cubicBezTo>
                <a:lnTo>
                  <a:pt x="5259885" y="595096"/>
                </a:lnTo>
                <a:cubicBezTo>
                  <a:pt x="5271022" y="599552"/>
                  <a:pt x="5279040" y="603116"/>
                  <a:pt x="5279040" y="612028"/>
                </a:cubicBezTo>
                <a:cubicBezTo>
                  <a:pt x="5279040" y="622276"/>
                  <a:pt x="5269017" y="627400"/>
                  <a:pt x="5256990" y="627400"/>
                </a:cubicBezTo>
                <a:cubicBezTo>
                  <a:pt x="5241398" y="627400"/>
                  <a:pt x="5229371" y="619157"/>
                  <a:pt x="5218457" y="607795"/>
                </a:cubicBezTo>
                <a:lnTo>
                  <a:pt x="5201752" y="626286"/>
                </a:lnTo>
                <a:cubicBezTo>
                  <a:pt x="5213557" y="641658"/>
                  <a:pt x="5232712" y="652797"/>
                  <a:pt x="5257212" y="652797"/>
                </a:cubicBezTo>
                <a:cubicBezTo>
                  <a:pt x="5284608" y="652797"/>
                  <a:pt x="5307995" y="638539"/>
                  <a:pt x="5307995" y="610914"/>
                </a:cubicBezTo>
                <a:cubicBezTo>
                  <a:pt x="5307995" y="590863"/>
                  <a:pt x="5295299" y="579947"/>
                  <a:pt x="5270576" y="569699"/>
                </a:cubicBezTo>
                <a:lnTo>
                  <a:pt x="5257435" y="564352"/>
                </a:lnTo>
                <a:cubicBezTo>
                  <a:pt x="5244962" y="559005"/>
                  <a:pt x="5239394" y="555441"/>
                  <a:pt x="5239394" y="548089"/>
                </a:cubicBezTo>
                <a:cubicBezTo>
                  <a:pt x="5239394" y="539177"/>
                  <a:pt x="5247189" y="534945"/>
                  <a:pt x="5258103" y="534945"/>
                </a:cubicBezTo>
                <a:cubicBezTo>
                  <a:pt x="5270131" y="534945"/>
                  <a:pt x="5281490" y="540069"/>
                  <a:pt x="5290177" y="548980"/>
                </a:cubicBezTo>
                <a:lnTo>
                  <a:pt x="5305991" y="530934"/>
                </a:lnTo>
                <a:cubicBezTo>
                  <a:pt x="5294631" y="517345"/>
                  <a:pt x="5278372" y="509770"/>
                  <a:pt x="5258549" y="509770"/>
                </a:cubicBezTo>
                <a:close/>
                <a:moveTo>
                  <a:pt x="5581064" y="509324"/>
                </a:moveTo>
                <a:cubicBezTo>
                  <a:pt x="5557900" y="509324"/>
                  <a:pt x="5537632" y="518681"/>
                  <a:pt x="5523377" y="538731"/>
                </a:cubicBezTo>
                <a:lnTo>
                  <a:pt x="5540305" y="556109"/>
                </a:lnTo>
                <a:cubicBezTo>
                  <a:pt x="5550996" y="543410"/>
                  <a:pt x="5562355" y="535835"/>
                  <a:pt x="5578169" y="535835"/>
                </a:cubicBezTo>
                <a:cubicBezTo>
                  <a:pt x="5596878" y="535835"/>
                  <a:pt x="5607570" y="546306"/>
                  <a:pt x="5607570" y="565243"/>
                </a:cubicBezTo>
                <a:lnTo>
                  <a:pt x="5607570" y="574154"/>
                </a:lnTo>
                <a:lnTo>
                  <a:pt x="5568814" y="574154"/>
                </a:lnTo>
                <a:cubicBezTo>
                  <a:pt x="5538077" y="574154"/>
                  <a:pt x="5518254" y="589081"/>
                  <a:pt x="5518254" y="613141"/>
                </a:cubicBezTo>
                <a:cubicBezTo>
                  <a:pt x="5518254" y="636979"/>
                  <a:pt x="5537186" y="652797"/>
                  <a:pt x="5565919" y="652797"/>
                </a:cubicBezTo>
                <a:cubicBezTo>
                  <a:pt x="5585074" y="652797"/>
                  <a:pt x="5599997" y="646113"/>
                  <a:pt x="5609797" y="634306"/>
                </a:cubicBezTo>
                <a:lnTo>
                  <a:pt x="5609797" y="649678"/>
                </a:lnTo>
                <a:lnTo>
                  <a:pt x="5637193" y="649678"/>
                </a:lnTo>
                <a:lnTo>
                  <a:pt x="5637193" y="566802"/>
                </a:lnTo>
                <a:cubicBezTo>
                  <a:pt x="5637193" y="528929"/>
                  <a:pt x="5614029" y="509547"/>
                  <a:pt x="5581064" y="509324"/>
                </a:cubicBezTo>
                <a:close/>
                <a:moveTo>
                  <a:pt x="5341405" y="476353"/>
                </a:moveTo>
                <a:lnTo>
                  <a:pt x="5341405" y="512444"/>
                </a:lnTo>
                <a:lnTo>
                  <a:pt x="5319132" y="512444"/>
                </a:lnTo>
                <a:lnTo>
                  <a:pt x="5319132" y="537841"/>
                </a:lnTo>
                <a:lnTo>
                  <a:pt x="5341405" y="537841"/>
                </a:lnTo>
                <a:lnTo>
                  <a:pt x="5341405" y="604899"/>
                </a:lnTo>
                <a:cubicBezTo>
                  <a:pt x="5341405" y="638094"/>
                  <a:pt x="5361451" y="652575"/>
                  <a:pt x="5391965" y="652575"/>
                </a:cubicBezTo>
                <a:cubicBezTo>
                  <a:pt x="5401097" y="652575"/>
                  <a:pt x="5408670" y="651238"/>
                  <a:pt x="5416243" y="649456"/>
                </a:cubicBezTo>
                <a:lnTo>
                  <a:pt x="5416243" y="624727"/>
                </a:lnTo>
                <a:cubicBezTo>
                  <a:pt x="5408893" y="625618"/>
                  <a:pt x="5403102" y="626286"/>
                  <a:pt x="5398202" y="625841"/>
                </a:cubicBezTo>
                <a:cubicBezTo>
                  <a:pt x="5381051" y="625841"/>
                  <a:pt x="5371029" y="620271"/>
                  <a:pt x="5371029" y="602226"/>
                </a:cubicBezTo>
                <a:lnTo>
                  <a:pt x="5371029" y="537841"/>
                </a:lnTo>
                <a:lnTo>
                  <a:pt x="5411788" y="537841"/>
                </a:lnTo>
                <a:lnTo>
                  <a:pt x="5411788" y="512444"/>
                </a:lnTo>
                <a:lnTo>
                  <a:pt x="5371029" y="512444"/>
                </a:lnTo>
                <a:lnTo>
                  <a:pt x="5371029" y="476353"/>
                </a:lnTo>
                <a:close/>
                <a:moveTo>
                  <a:pt x="4951178" y="462317"/>
                </a:moveTo>
                <a:lnTo>
                  <a:pt x="4951178" y="649678"/>
                </a:lnTo>
                <a:lnTo>
                  <a:pt x="4980801" y="649678"/>
                </a:lnTo>
                <a:lnTo>
                  <a:pt x="4980801" y="533831"/>
                </a:lnTo>
                <a:lnTo>
                  <a:pt x="5033812" y="603339"/>
                </a:lnTo>
                <a:lnTo>
                  <a:pt x="5043834" y="603339"/>
                </a:lnTo>
                <a:lnTo>
                  <a:pt x="5096622" y="534053"/>
                </a:lnTo>
                <a:lnTo>
                  <a:pt x="5096622" y="649678"/>
                </a:lnTo>
                <a:lnTo>
                  <a:pt x="5126245" y="649678"/>
                </a:lnTo>
                <a:lnTo>
                  <a:pt x="5126245" y="462317"/>
                </a:lnTo>
                <a:lnTo>
                  <a:pt x="5116000" y="462317"/>
                </a:lnTo>
                <a:lnTo>
                  <a:pt x="5038712" y="565243"/>
                </a:lnTo>
                <a:lnTo>
                  <a:pt x="4961424" y="462317"/>
                </a:lnTo>
                <a:close/>
                <a:moveTo>
                  <a:pt x="4630889" y="462316"/>
                </a:moveTo>
                <a:cubicBezTo>
                  <a:pt x="4555829" y="462316"/>
                  <a:pt x="4494800" y="523359"/>
                  <a:pt x="4494800" y="598437"/>
                </a:cubicBezTo>
                <a:cubicBezTo>
                  <a:pt x="4494800" y="676857"/>
                  <a:pt x="4555829" y="735894"/>
                  <a:pt x="4636680" y="735894"/>
                </a:cubicBezTo>
                <a:cubicBezTo>
                  <a:pt x="4677218" y="735894"/>
                  <a:pt x="4703945" y="720745"/>
                  <a:pt x="4725550" y="708492"/>
                </a:cubicBezTo>
                <a:cubicBezTo>
                  <a:pt x="4743146" y="698467"/>
                  <a:pt x="4752946" y="693343"/>
                  <a:pt x="4768092" y="693343"/>
                </a:cubicBezTo>
                <a:cubicBezTo>
                  <a:pt x="4801279" y="693343"/>
                  <a:pt x="4816202" y="715175"/>
                  <a:pt x="4816202" y="736786"/>
                </a:cubicBezTo>
                <a:cubicBezTo>
                  <a:pt x="4816202" y="759955"/>
                  <a:pt x="4797270" y="778892"/>
                  <a:pt x="4774106" y="778892"/>
                </a:cubicBezTo>
                <a:lnTo>
                  <a:pt x="4702609" y="778892"/>
                </a:lnTo>
                <a:lnTo>
                  <a:pt x="4702609" y="872906"/>
                </a:lnTo>
                <a:lnTo>
                  <a:pt x="4774106" y="872906"/>
                </a:lnTo>
                <a:cubicBezTo>
                  <a:pt x="4849167" y="872906"/>
                  <a:pt x="4910195" y="811864"/>
                  <a:pt x="4910195" y="736786"/>
                </a:cubicBezTo>
                <a:cubicBezTo>
                  <a:pt x="4910195" y="658366"/>
                  <a:pt x="4849167" y="599328"/>
                  <a:pt x="4768315" y="599328"/>
                </a:cubicBezTo>
                <a:cubicBezTo>
                  <a:pt x="4727778" y="599328"/>
                  <a:pt x="4701050" y="614477"/>
                  <a:pt x="4679445" y="626730"/>
                </a:cubicBezTo>
                <a:cubicBezTo>
                  <a:pt x="4661849" y="636756"/>
                  <a:pt x="4652049" y="641880"/>
                  <a:pt x="4636903" y="641880"/>
                </a:cubicBezTo>
                <a:cubicBezTo>
                  <a:pt x="4603716" y="641880"/>
                  <a:pt x="4588793" y="620047"/>
                  <a:pt x="4588793" y="598437"/>
                </a:cubicBezTo>
                <a:cubicBezTo>
                  <a:pt x="4588793" y="575267"/>
                  <a:pt x="4607725" y="556331"/>
                  <a:pt x="4630889" y="556331"/>
                </a:cubicBezTo>
                <a:lnTo>
                  <a:pt x="4702386" y="556331"/>
                </a:lnTo>
                <a:lnTo>
                  <a:pt x="4702386" y="462316"/>
                </a:lnTo>
                <a:close/>
                <a:moveTo>
                  <a:pt x="4773883" y="461425"/>
                </a:moveTo>
                <a:cubicBezTo>
                  <a:pt x="4747436" y="461425"/>
                  <a:pt x="4725996" y="482870"/>
                  <a:pt x="4725996" y="509323"/>
                </a:cubicBezTo>
                <a:cubicBezTo>
                  <a:pt x="4725996" y="535777"/>
                  <a:pt x="4747436" y="557222"/>
                  <a:pt x="4773883" y="557222"/>
                </a:cubicBezTo>
                <a:cubicBezTo>
                  <a:pt x="4800331" y="557222"/>
                  <a:pt x="4821771" y="535777"/>
                  <a:pt x="4821771" y="509323"/>
                </a:cubicBezTo>
                <a:cubicBezTo>
                  <a:pt x="4821771" y="482870"/>
                  <a:pt x="4800331" y="461425"/>
                  <a:pt x="4773883" y="461425"/>
                </a:cubicBezTo>
                <a:close/>
                <a:moveTo>
                  <a:pt x="5170124" y="450287"/>
                </a:moveTo>
                <a:cubicBezTo>
                  <a:pt x="5158987" y="450287"/>
                  <a:pt x="5150078" y="458976"/>
                  <a:pt x="5150078" y="469892"/>
                </a:cubicBezTo>
                <a:cubicBezTo>
                  <a:pt x="5150078" y="480808"/>
                  <a:pt x="5158987" y="489051"/>
                  <a:pt x="5170124" y="489051"/>
                </a:cubicBezTo>
                <a:cubicBezTo>
                  <a:pt x="5181038" y="489051"/>
                  <a:pt x="5189947" y="480808"/>
                  <a:pt x="5189947" y="469892"/>
                </a:cubicBezTo>
                <a:cubicBezTo>
                  <a:pt x="5189947" y="458976"/>
                  <a:pt x="5181038" y="450287"/>
                  <a:pt x="5170124" y="450287"/>
                </a:cubicBezTo>
                <a:close/>
                <a:moveTo>
                  <a:pt x="0" y="0"/>
                </a:moveTo>
                <a:lnTo>
                  <a:pt x="6095999" y="0"/>
                </a:lnTo>
                <a:lnTo>
                  <a:pt x="6095999" y="6857998"/>
                </a:lnTo>
                <a:lnTo>
                  <a:pt x="0" y="6857998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>
              <a:defRPr sz="2000"/>
            </a:lvl1pPr>
          </a:lstStyle>
          <a:p>
            <a:r>
              <a:rPr lang="sv-SE" dirty="0"/>
              <a:t>Klicka på ikonen eller dra och släpp en bild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E687666-4DC6-BE0D-001E-E728E7E1B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788" y="2927498"/>
            <a:ext cx="4901793" cy="3359001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EDDF6F-322F-5ACC-CC28-818731FB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252D-42FD-964F-9D4B-A923078A1E7F}" type="datetimeFigureOut">
              <a:rPr lang="sv-SE" smtClean="0"/>
              <a:t>2024-10-03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0C90DB-B0F6-1BD2-E989-1F46F224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E14D709-3B1A-3CCE-3AF8-2A1C10B5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5F7C-CA1D-3C4C-A25E-2F7F10C6651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C1A57445-138B-4CEC-23D8-B6EAF5CEBB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8" y="1098693"/>
            <a:ext cx="4901793" cy="1633022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15466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42DBF8F-0B9A-EACA-9CE8-329CC3B8E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54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58ACA6-3733-33DA-985C-B9A413BAC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935968"/>
            <a:ext cx="10515600" cy="29402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3431F3-AAF9-3858-CB54-10DACB8496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4288" y="6446763"/>
            <a:ext cx="2647950" cy="1842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A252D-42FD-964F-9D4B-A923078A1E7F}" type="datetimeFigureOut">
              <a:rPr lang="sv-SE" smtClean="0"/>
              <a:pPr/>
              <a:t>2024-10-03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8CF3CB-8FDA-4CF7-A74E-B581BB57C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4288" y="469585"/>
            <a:ext cx="41148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2ACB6B-1AA8-04D3-70C2-14DC787DD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1600" y="6448498"/>
            <a:ext cx="2743200" cy="18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D5F7C-CA1D-3C4C-A25E-2F7F10C6651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A767E0B2-078C-F378-5E18-5F487774598A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0231534" y="14968"/>
            <a:ext cx="1875405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96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  <p:sldLayoutId id="2147483695" r:id="rId18"/>
    <p:sldLayoutId id="2147483696" r:id="rId19"/>
    <p:sldLayoutId id="2147483697" r:id="rId20"/>
    <p:sldLayoutId id="2147483698" r:id="rId21"/>
    <p:sldLayoutId id="2147483699" r:id="rId22"/>
    <p:sldLayoutId id="2147483700" r:id="rId23"/>
    <p:sldLayoutId id="2147483701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1352" userDrawn="1">
          <p15:clr>
            <a:srgbClr val="F26B43"/>
          </p15:clr>
        </p15:guide>
        <p15:guide id="5" pos="1496" userDrawn="1">
          <p15:clr>
            <a:srgbClr val="F26B43"/>
          </p15:clr>
        </p15:guide>
        <p15:guide id="6" pos="2560" userDrawn="1">
          <p15:clr>
            <a:srgbClr val="F26B43"/>
          </p15:clr>
        </p15:guide>
        <p15:guide id="7" pos="2704" userDrawn="1">
          <p15:clr>
            <a:srgbClr val="F26B43"/>
          </p15:clr>
        </p15:guide>
        <p15:guide id="8" pos="3768" userDrawn="1">
          <p15:clr>
            <a:srgbClr val="F26B43"/>
          </p15:clr>
        </p15:guide>
        <p15:guide id="9" pos="3912" userDrawn="1">
          <p15:clr>
            <a:srgbClr val="F26B43"/>
          </p15:clr>
        </p15:guide>
        <p15:guide id="10" pos="4976" userDrawn="1">
          <p15:clr>
            <a:srgbClr val="F26B43"/>
          </p15:clr>
        </p15:guide>
        <p15:guide id="11" pos="5120" userDrawn="1">
          <p15:clr>
            <a:srgbClr val="F26B43"/>
          </p15:clr>
        </p15:guide>
        <p15:guide id="12" pos="6184" userDrawn="1">
          <p15:clr>
            <a:srgbClr val="F26B43"/>
          </p15:clr>
        </p15:guide>
        <p15:guide id="13" pos="6328" userDrawn="1">
          <p15:clr>
            <a:srgbClr val="F26B43"/>
          </p15:clr>
        </p15:guide>
        <p15:guide id="14" pos="7392" userDrawn="1">
          <p15:clr>
            <a:srgbClr val="F26B43"/>
          </p15:clr>
        </p15:guide>
        <p15:guide id="15" orient="horz" userDrawn="1">
          <p15:clr>
            <a:srgbClr val="F26B43"/>
          </p15:clr>
        </p15:guide>
        <p15:guide id="16" orient="horz" pos="4320" userDrawn="1">
          <p15:clr>
            <a:srgbClr val="F26B43"/>
          </p15:clr>
        </p15:guide>
        <p15:guide id="17" orient="horz" pos="288" userDrawn="1">
          <p15:clr>
            <a:srgbClr val="F26B43"/>
          </p15:clr>
        </p15:guide>
        <p15:guide id="18" orient="horz" pos="849" userDrawn="1">
          <p15:clr>
            <a:srgbClr val="F26B43"/>
          </p15:clr>
        </p15:guide>
        <p15:guide id="19" orient="horz" pos="1065" userDrawn="1">
          <p15:clr>
            <a:srgbClr val="F26B43"/>
          </p15:clr>
        </p15:guide>
        <p15:guide id="20" orient="horz" pos="1627" userDrawn="1">
          <p15:clr>
            <a:srgbClr val="F26B43"/>
          </p15:clr>
        </p15:guide>
        <p15:guide id="21" orient="horz" pos="1843" userDrawn="1">
          <p15:clr>
            <a:srgbClr val="F26B43"/>
          </p15:clr>
        </p15:guide>
        <p15:guide id="22" orient="horz" pos="2404" userDrawn="1">
          <p15:clr>
            <a:srgbClr val="F26B43"/>
          </p15:clr>
        </p15:guide>
        <p15:guide id="23" orient="horz" pos="2620" userDrawn="1">
          <p15:clr>
            <a:srgbClr val="F26B43"/>
          </p15:clr>
        </p15:guide>
        <p15:guide id="24" orient="horz" pos="3182" userDrawn="1">
          <p15:clr>
            <a:srgbClr val="F26B43"/>
          </p15:clr>
        </p15:guide>
        <p15:guide id="25" orient="horz" pos="3398" userDrawn="1">
          <p15:clr>
            <a:srgbClr val="F26B43"/>
          </p15:clr>
        </p15:guide>
        <p15:guide id="26" orient="horz" pos="3960" userDrawn="1">
          <p15:clr>
            <a:srgbClr val="F26B43"/>
          </p15:clr>
        </p15:guide>
        <p15:guide id="27" pos="3840" userDrawn="1">
          <p15:clr>
            <a:srgbClr val="F26B43"/>
          </p15:clr>
        </p15:guide>
        <p15:guide id="28" pos="529" userDrawn="1">
          <p15:clr>
            <a:srgbClr val="F26B43"/>
          </p15:clr>
        </p15:guide>
        <p15:guide id="29" pos="41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97D89C-F00F-B52F-1A62-A2FA5BDC1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2945" y="1713491"/>
            <a:ext cx="10086109" cy="2459779"/>
          </a:xfrm>
        </p:spPr>
        <p:txBody>
          <a:bodyPr/>
          <a:lstStyle/>
          <a:p>
            <a:r>
              <a:rPr lang="en-GB" sz="5400" dirty="0">
                <a:latin typeface="+mn-lt"/>
                <a:ea typeface="+mn-ea"/>
                <a:cs typeface="+mn-cs"/>
              </a:rPr>
              <a:t>Sustainable travel and sustainable accessibility for different groups</a:t>
            </a:r>
            <a:endParaRPr lang="sv-SE" sz="5400">
              <a:latin typeface="+mn-lt"/>
              <a:ea typeface="+mn-ea"/>
              <a:cs typeface="Arial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88376A9-66A2-DFC3-B324-B4F406A51D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5675" y="5171296"/>
            <a:ext cx="9049789" cy="64550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800" dirty="0"/>
              <a:t>Malin Henriksson</a:t>
            </a:r>
            <a:endParaRPr lang="en-US" sz="2800">
              <a:cs typeface="Arial"/>
            </a:endParaRP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54807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35CB0B8-AC74-4306-41E3-623D7C4814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1751" y="2999498"/>
            <a:ext cx="9874469" cy="151425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4800" i="1" dirty="0"/>
              <a:t>Not </a:t>
            </a:r>
            <a:r>
              <a:rPr lang="sv-SE" sz="4800" i="1" dirty="0" err="1"/>
              <a:t>everyone</a:t>
            </a:r>
            <a:r>
              <a:rPr lang="sv-SE" sz="4800" i="1" dirty="0"/>
              <a:t> has access to </a:t>
            </a:r>
            <a:r>
              <a:rPr lang="sv-SE" sz="4800" i="1" dirty="0" err="1"/>
              <a:t>mobility</a:t>
            </a:r>
            <a:r>
              <a:rPr lang="sv-SE" sz="4800" i="1" dirty="0"/>
              <a:t> and </a:t>
            </a:r>
            <a:r>
              <a:rPr lang="sv-SE" sz="4800" i="1" dirty="0" err="1"/>
              <a:t>accessibility</a:t>
            </a:r>
            <a:r>
              <a:rPr lang="sv-SE" sz="4800" i="1" dirty="0"/>
              <a:t> services</a:t>
            </a:r>
          </a:p>
        </p:txBody>
      </p:sp>
    </p:spTree>
    <p:extLst>
      <p:ext uri="{BB962C8B-B14F-4D97-AF65-F5344CB8AC3E}">
        <p14:creationId xmlns:p14="http://schemas.microsoft.com/office/powerpoint/2010/main" val="78907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 6">
            <a:extLst>
              <a:ext uri="{FF2B5EF4-FFF2-40B4-BE49-F238E27FC236}">
                <a16:creationId xmlns:a16="http://schemas.microsoft.com/office/drawing/2014/main" id="{CA259D9E-21EA-5830-D9A3-1DB7FB7DEFD4}"/>
              </a:ext>
            </a:extLst>
          </p:cNvPr>
          <p:cNvSpPr/>
          <p:nvPr/>
        </p:nvSpPr>
        <p:spPr>
          <a:xfrm flipV="1">
            <a:off x="6096000" y="2012730"/>
            <a:ext cx="5146040" cy="418311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Ellips 4">
            <a:extLst>
              <a:ext uri="{FF2B5EF4-FFF2-40B4-BE49-F238E27FC236}">
                <a16:creationId xmlns:a16="http://schemas.microsoft.com/office/drawing/2014/main" id="{B0C1F92A-D8E4-963E-4581-C4DF5580EC1F}"/>
              </a:ext>
            </a:extLst>
          </p:cNvPr>
          <p:cNvSpPr/>
          <p:nvPr/>
        </p:nvSpPr>
        <p:spPr>
          <a:xfrm>
            <a:off x="725529" y="716269"/>
            <a:ext cx="4985391" cy="464603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5CFF1B-DA67-587A-3807-0C902D27E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475" y="3243338"/>
            <a:ext cx="1701497" cy="1572904"/>
          </a:xfrm>
          <a:prstGeom prst="rect">
            <a:avLst/>
          </a:prstGeom>
        </p:spPr>
      </p:pic>
      <p:sp>
        <p:nvSpPr>
          <p:cNvPr id="8" name="Underrubrik 2">
            <a:extLst>
              <a:ext uri="{FF2B5EF4-FFF2-40B4-BE49-F238E27FC236}">
                <a16:creationId xmlns:a16="http://schemas.microsoft.com/office/drawing/2014/main" id="{982BCF48-0A0A-2286-8718-00AAB9242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5861" y="2012730"/>
            <a:ext cx="4985221" cy="2461216"/>
          </a:xfrm>
        </p:spPr>
        <p:txBody>
          <a:bodyPr/>
          <a:lstStyle/>
          <a:p>
            <a:pPr algn="l"/>
            <a:r>
              <a:rPr lang="en-US" sz="3600"/>
              <a:t>A group with high accessibility</a:t>
            </a:r>
            <a:endParaRPr lang="sv-SE" sz="3600"/>
          </a:p>
        </p:txBody>
      </p:sp>
      <p:sp>
        <p:nvSpPr>
          <p:cNvPr id="2" name="Underrubrik 2">
            <a:extLst>
              <a:ext uri="{FF2B5EF4-FFF2-40B4-BE49-F238E27FC236}">
                <a16:creationId xmlns:a16="http://schemas.microsoft.com/office/drawing/2014/main" id="{982BCF48-0A0A-2286-8718-00AAB92428D8}"/>
              </a:ext>
            </a:extLst>
          </p:cNvPr>
          <p:cNvSpPr txBox="1">
            <a:spLocks/>
          </p:cNvSpPr>
          <p:nvPr/>
        </p:nvSpPr>
        <p:spPr>
          <a:xfrm>
            <a:off x="7088435" y="3074119"/>
            <a:ext cx="4378036" cy="262412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/>
              <a:t>A group with low accessibility</a:t>
            </a:r>
            <a:endParaRPr lang="sv-SE" sz="3600"/>
          </a:p>
        </p:txBody>
      </p:sp>
      <p:pic>
        <p:nvPicPr>
          <p:cNvPr id="3" name="Bild 2">
            <a:extLst>
              <a:ext uri="{FF2B5EF4-FFF2-40B4-BE49-F238E27FC236}">
                <a16:creationId xmlns:a16="http://schemas.microsoft.com/office/drawing/2014/main" id="{9E935D55-C328-1DB1-AF03-1B1DDB6245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99303" y="4269896"/>
            <a:ext cx="1573028" cy="157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715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6B1D-9DA3-2EA5-5C16-F3DE66C6B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5874" y="1508167"/>
            <a:ext cx="7900555" cy="965566"/>
          </a:xfrm>
        </p:spPr>
        <p:txBody>
          <a:bodyPr/>
          <a:lstStyle/>
          <a:p>
            <a:r>
              <a:rPr lang="sv-SE" sz="4000" b="1"/>
              <a:t>The SAMSAS </a:t>
            </a:r>
            <a:r>
              <a:rPr lang="sv-SE" sz="4000" b="1" err="1"/>
              <a:t>ride</a:t>
            </a:r>
            <a:r>
              <a:rPr lang="sv-SE" sz="4000"/>
              <a:t>: </a:t>
            </a:r>
            <a:r>
              <a:rPr lang="sv-SE" sz="4000" err="1"/>
              <a:t>Socially</a:t>
            </a:r>
            <a:r>
              <a:rPr lang="sv-SE" sz="4000"/>
              <a:t> </a:t>
            </a:r>
            <a:r>
              <a:rPr lang="sv-SE" sz="4000" err="1"/>
              <a:t>sustainable</a:t>
            </a:r>
            <a:r>
              <a:rPr lang="sv-SE" sz="4000"/>
              <a:t> </a:t>
            </a:r>
            <a:r>
              <a:rPr lang="sv-SE" sz="4000" err="1"/>
              <a:t>work</a:t>
            </a:r>
            <a:r>
              <a:rPr lang="sv-SE" sz="4000"/>
              <a:t> </a:t>
            </a:r>
            <a:r>
              <a:rPr lang="sv-SE" sz="4000" err="1"/>
              <a:t>travel</a:t>
            </a:r>
            <a:r>
              <a:rPr lang="sv-SE" sz="4000"/>
              <a:t>?</a:t>
            </a:r>
            <a:endParaRPr lang="sv-SE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1E2FB57E-2EB7-6C55-4C40-897BFBEC0CEC}"/>
              </a:ext>
            </a:extLst>
          </p:cNvPr>
          <p:cNvSpPr txBox="1"/>
          <p:nvPr/>
        </p:nvSpPr>
        <p:spPr>
          <a:xfrm>
            <a:off x="838625" y="3145581"/>
            <a:ext cx="46771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“</a:t>
            </a:r>
            <a:r>
              <a:rPr lang="en-GB" sz="2000" dirty="0"/>
              <a:t>It was hell on weekends. We were always late for work”.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962E06F-3DEA-29A1-4D92-421272DB90BF}"/>
              </a:ext>
            </a:extLst>
          </p:cNvPr>
          <p:cNvSpPr txBox="1"/>
          <p:nvPr/>
        </p:nvSpPr>
        <p:spPr>
          <a:xfrm>
            <a:off x="5139208" y="4565003"/>
            <a:ext cx="6321973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dirty="0"/>
              <a:t>“I don't feel stressed anymore. For example, sometimes I thought: Is the bus coming or not? What time is it coming? Will I make it or not? But now I don't feel stressed”</a:t>
            </a:r>
          </a:p>
        </p:txBody>
      </p:sp>
    </p:spTree>
    <p:extLst>
      <p:ext uri="{BB962C8B-B14F-4D97-AF65-F5344CB8AC3E}">
        <p14:creationId xmlns:p14="http://schemas.microsoft.com/office/powerpoint/2010/main" val="50508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46B1D-9DA3-2EA5-5C16-F3DE66C6B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4440" y="1415571"/>
            <a:ext cx="9144000" cy="2360834"/>
          </a:xfrm>
        </p:spPr>
        <p:txBody>
          <a:bodyPr/>
          <a:lstStyle/>
          <a:p>
            <a:r>
              <a:rPr lang="sv-SE" sz="3600" b="1" dirty="0"/>
              <a:t>The SAMSAS bike services: </a:t>
            </a:r>
            <a:r>
              <a:rPr lang="sv-SE" sz="3600" dirty="0" err="1"/>
              <a:t>it’s</a:t>
            </a:r>
            <a:r>
              <a:rPr lang="sv-SE" sz="3600" dirty="0"/>
              <a:t> </a:t>
            </a:r>
            <a:r>
              <a:rPr lang="sv-SE" sz="3600" dirty="0" err="1"/>
              <a:t>difficult</a:t>
            </a:r>
            <a:r>
              <a:rPr lang="sv-SE" sz="3600" dirty="0"/>
              <a:t> to </a:t>
            </a:r>
            <a:r>
              <a:rPr lang="sv-SE" sz="3600" dirty="0" err="1"/>
              <a:t>challenge</a:t>
            </a:r>
            <a:r>
              <a:rPr lang="sv-SE" sz="3600" dirty="0"/>
              <a:t> </a:t>
            </a:r>
            <a:r>
              <a:rPr lang="sv-SE" sz="3600" dirty="0" err="1"/>
              <a:t>car</a:t>
            </a:r>
            <a:r>
              <a:rPr lang="sv-SE" sz="3600" dirty="0"/>
              <a:t> </a:t>
            </a:r>
            <a:r>
              <a:rPr lang="sv-SE" sz="3600" dirty="0" err="1"/>
              <a:t>use</a:t>
            </a:r>
            <a:r>
              <a:rPr lang="sv-SE" sz="3600" dirty="0"/>
              <a:t> </a:t>
            </a:r>
            <a:r>
              <a:rPr lang="sv-SE" sz="3600" dirty="0" err="1"/>
              <a:t>when</a:t>
            </a:r>
            <a:r>
              <a:rPr lang="sv-SE" sz="3600" dirty="0"/>
              <a:t> the </a:t>
            </a:r>
            <a:r>
              <a:rPr lang="sv-SE" sz="3600" dirty="0" err="1"/>
              <a:t>conditions</a:t>
            </a:r>
            <a:r>
              <a:rPr lang="sv-SE" sz="3600" dirty="0"/>
              <a:t> </a:t>
            </a:r>
            <a:r>
              <a:rPr lang="sv-SE" sz="3600" dirty="0" err="1"/>
              <a:t>don’t</a:t>
            </a:r>
            <a:r>
              <a:rPr lang="sv-SE" sz="3600" dirty="0"/>
              <a:t> </a:t>
            </a:r>
            <a:r>
              <a:rPr lang="sv-SE" sz="3600" dirty="0" err="1"/>
              <a:t>allow</a:t>
            </a:r>
            <a:r>
              <a:rPr lang="sv-SE" sz="3600" dirty="0"/>
              <a:t> for </a:t>
            </a:r>
            <a:r>
              <a:rPr lang="sv-SE" sz="3600" dirty="0" err="1"/>
              <a:t>sustainable</a:t>
            </a:r>
            <a:r>
              <a:rPr lang="sv-SE" sz="3600" dirty="0"/>
              <a:t> </a:t>
            </a:r>
            <a:r>
              <a:rPr lang="sv-SE" sz="3600" dirty="0" err="1"/>
              <a:t>travel</a:t>
            </a:r>
            <a:endParaRPr lang="sv-SE" sz="3600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DC1BD56B-016F-E330-5DBF-ADE7FAEE6D06}"/>
              </a:ext>
            </a:extLst>
          </p:cNvPr>
          <p:cNvSpPr txBox="1"/>
          <p:nvPr/>
        </p:nvSpPr>
        <p:spPr>
          <a:xfrm>
            <a:off x="2387600" y="4519099"/>
            <a:ext cx="62687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333333"/>
                </a:solidFill>
                <a:effectLst/>
              </a:rPr>
              <a:t>“</a:t>
            </a:r>
            <a:r>
              <a:rPr lang="en-GB" sz="2000" b="0" i="0" dirty="0" err="1">
                <a:solidFill>
                  <a:srgbClr val="333333"/>
                </a:solidFill>
                <a:effectLst/>
              </a:rPr>
              <a:t>Riksten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 is, after all, a district in a suburb of Stockholm that was built where there was access to cheap land rather than access to good communications”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5187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llips 17">
            <a:extLst>
              <a:ext uri="{FF2B5EF4-FFF2-40B4-BE49-F238E27FC236}">
                <a16:creationId xmlns:a16="http://schemas.microsoft.com/office/drawing/2014/main" id="{A3715F62-1B9C-879E-9FA3-360FB6A84E27}"/>
              </a:ext>
            </a:extLst>
          </p:cNvPr>
          <p:cNvSpPr/>
          <p:nvPr/>
        </p:nvSpPr>
        <p:spPr>
          <a:xfrm>
            <a:off x="3494554" y="2279359"/>
            <a:ext cx="4139037" cy="205113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Ellips 15">
            <a:extLst>
              <a:ext uri="{FF2B5EF4-FFF2-40B4-BE49-F238E27FC236}">
                <a16:creationId xmlns:a16="http://schemas.microsoft.com/office/drawing/2014/main" id="{0A336714-55A9-30EC-65D9-0420129DDDF9}"/>
              </a:ext>
            </a:extLst>
          </p:cNvPr>
          <p:cNvSpPr/>
          <p:nvPr/>
        </p:nvSpPr>
        <p:spPr>
          <a:xfrm>
            <a:off x="6664251" y="4056904"/>
            <a:ext cx="3662067" cy="247138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Ellips 14">
            <a:extLst>
              <a:ext uri="{FF2B5EF4-FFF2-40B4-BE49-F238E27FC236}">
                <a16:creationId xmlns:a16="http://schemas.microsoft.com/office/drawing/2014/main" id="{C4C471C9-B513-BE62-21ED-DB581D1EC1EC}"/>
              </a:ext>
            </a:extLst>
          </p:cNvPr>
          <p:cNvSpPr/>
          <p:nvPr/>
        </p:nvSpPr>
        <p:spPr>
          <a:xfrm>
            <a:off x="1122100" y="4128545"/>
            <a:ext cx="3152153" cy="245765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4ADEE6B-B29E-5769-1744-FD617D1FCF7A}"/>
              </a:ext>
            </a:extLst>
          </p:cNvPr>
          <p:cNvSpPr txBox="1"/>
          <p:nvPr/>
        </p:nvSpPr>
        <p:spPr>
          <a:xfrm>
            <a:off x="4664943" y="3084752"/>
            <a:ext cx="690663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b="1">
                <a:solidFill>
                  <a:schemeClr val="tx2"/>
                </a:solidFill>
              </a:rPr>
              <a:t>In-</a:t>
            </a:r>
            <a:r>
              <a:rPr lang="sv-SE" b="1" err="1">
                <a:solidFill>
                  <a:schemeClr val="tx2"/>
                </a:solidFill>
              </a:rPr>
              <a:t>depth</a:t>
            </a:r>
            <a:r>
              <a:rPr lang="sv-SE" b="1">
                <a:solidFill>
                  <a:schemeClr val="tx2"/>
                </a:solidFill>
              </a:rPr>
              <a:t> </a:t>
            </a:r>
            <a:r>
              <a:rPr lang="sv-SE" b="1" err="1">
                <a:solidFill>
                  <a:schemeClr val="tx2"/>
                </a:solidFill>
              </a:rPr>
              <a:t>knowledge</a:t>
            </a:r>
            <a:endParaRPr lang="en-GB">
              <a:solidFill>
                <a:schemeClr val="tx2"/>
              </a:solidFill>
            </a:endParaRP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39D056F1-3298-CC62-9480-ED65A4FE0C26}"/>
              </a:ext>
            </a:extLst>
          </p:cNvPr>
          <p:cNvSpPr txBox="1"/>
          <p:nvPr/>
        </p:nvSpPr>
        <p:spPr>
          <a:xfrm>
            <a:off x="1733967" y="5055714"/>
            <a:ext cx="3793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>
                <a:solidFill>
                  <a:schemeClr val="tx2"/>
                </a:solidFill>
              </a:rPr>
              <a:t>It </a:t>
            </a:r>
            <a:r>
              <a:rPr lang="sv-SE" b="1" err="1">
                <a:solidFill>
                  <a:schemeClr val="tx2"/>
                </a:solidFill>
              </a:rPr>
              <a:t>will</a:t>
            </a:r>
            <a:r>
              <a:rPr lang="sv-SE" b="1">
                <a:solidFill>
                  <a:schemeClr val="tx2"/>
                </a:solidFill>
              </a:rPr>
              <a:t> </a:t>
            </a:r>
            <a:r>
              <a:rPr lang="sv-SE" b="1" err="1">
                <a:solidFill>
                  <a:schemeClr val="tx2"/>
                </a:solidFill>
              </a:rPr>
              <a:t>take</a:t>
            </a:r>
            <a:r>
              <a:rPr lang="sv-SE" b="1">
                <a:solidFill>
                  <a:schemeClr val="tx2"/>
                </a:solidFill>
              </a:rPr>
              <a:t> </a:t>
            </a:r>
            <a:r>
              <a:rPr lang="sv-SE" b="1" err="1">
                <a:solidFill>
                  <a:schemeClr val="tx2"/>
                </a:solidFill>
              </a:rPr>
              <a:t>time</a:t>
            </a:r>
            <a:endParaRPr lang="en-GB">
              <a:solidFill>
                <a:schemeClr val="tx2"/>
              </a:solidFill>
            </a:endParaRP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74EB338B-F500-88A9-4B81-E838972020BA}"/>
              </a:ext>
            </a:extLst>
          </p:cNvPr>
          <p:cNvSpPr txBox="1"/>
          <p:nvPr/>
        </p:nvSpPr>
        <p:spPr>
          <a:xfrm>
            <a:off x="7272611" y="4893213"/>
            <a:ext cx="276265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b="1" err="1">
                <a:solidFill>
                  <a:schemeClr val="tx2"/>
                </a:solidFill>
              </a:rPr>
              <a:t>Someone</a:t>
            </a:r>
            <a:r>
              <a:rPr lang="sv-SE" b="1">
                <a:solidFill>
                  <a:schemeClr val="tx2"/>
                </a:solidFill>
              </a:rPr>
              <a:t> </a:t>
            </a:r>
            <a:r>
              <a:rPr lang="sv-SE" b="1" err="1">
                <a:solidFill>
                  <a:schemeClr val="tx2"/>
                </a:solidFill>
              </a:rPr>
              <a:t>needs</a:t>
            </a:r>
            <a:r>
              <a:rPr lang="sv-SE" b="1">
                <a:solidFill>
                  <a:schemeClr val="tx2"/>
                </a:solidFill>
              </a:rPr>
              <a:t> to </a:t>
            </a:r>
            <a:r>
              <a:rPr lang="sv-SE" b="1" err="1">
                <a:solidFill>
                  <a:schemeClr val="tx2"/>
                </a:solidFill>
              </a:rPr>
              <a:t>take</a:t>
            </a:r>
            <a:r>
              <a:rPr lang="sv-SE" b="1">
                <a:solidFill>
                  <a:schemeClr val="tx2"/>
                </a:solidFill>
              </a:rPr>
              <a:t> the lead and </a:t>
            </a:r>
            <a:r>
              <a:rPr lang="sv-SE" b="1" err="1">
                <a:solidFill>
                  <a:schemeClr val="tx2"/>
                </a:solidFill>
              </a:rPr>
              <a:t>take</a:t>
            </a:r>
            <a:r>
              <a:rPr lang="sv-SE" b="1">
                <a:solidFill>
                  <a:schemeClr val="tx2"/>
                </a:solidFill>
              </a:rPr>
              <a:t> risks</a:t>
            </a:r>
            <a:endParaRPr lang="en-GB" b="1">
              <a:solidFill>
                <a:schemeClr val="tx2"/>
              </a:solidFill>
            </a:endParaRPr>
          </a:p>
        </p:txBody>
      </p:sp>
      <p:pic>
        <p:nvPicPr>
          <p:cNvPr id="3" name="Bild 2" descr="Alarm som ringer kontur">
            <a:extLst>
              <a:ext uri="{FF2B5EF4-FFF2-40B4-BE49-F238E27FC236}">
                <a16:creationId xmlns:a16="http://schemas.microsoft.com/office/drawing/2014/main" id="{F81A3766-10ED-2BCD-4AAE-76A309F543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30858" y="4800541"/>
            <a:ext cx="1639667" cy="1639667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483415CE-26EF-21AE-FEDD-085D7FCF0870}"/>
              </a:ext>
            </a:extLst>
          </p:cNvPr>
          <p:cNvSpPr txBox="1"/>
          <p:nvPr/>
        </p:nvSpPr>
        <p:spPr>
          <a:xfrm>
            <a:off x="991101" y="630639"/>
            <a:ext cx="9887106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4400" b="1" dirty="0"/>
              <a:t>Transformation </a:t>
            </a:r>
            <a:r>
              <a:rPr lang="sv-SE" sz="4400" b="1" dirty="0" err="1"/>
              <a:t>through</a:t>
            </a:r>
            <a:r>
              <a:rPr lang="sv-SE" sz="4400" b="1" dirty="0"/>
              <a:t> services?</a:t>
            </a:r>
            <a:endParaRPr lang="en-GB" sz="4400" b="1" dirty="0"/>
          </a:p>
        </p:txBody>
      </p:sp>
      <p:pic>
        <p:nvPicPr>
          <p:cNvPr id="6" name="Bild 5" descr="Brasa kontur">
            <a:extLst>
              <a:ext uri="{FF2B5EF4-FFF2-40B4-BE49-F238E27FC236}">
                <a16:creationId xmlns:a16="http://schemas.microsoft.com/office/drawing/2014/main" id="{63B60B0A-E62E-94FB-26E1-FF118DD53B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02932" y="3121449"/>
            <a:ext cx="1566041" cy="1566041"/>
          </a:xfrm>
          <a:prstGeom prst="rect">
            <a:avLst/>
          </a:prstGeom>
        </p:spPr>
      </p:pic>
      <p:pic>
        <p:nvPicPr>
          <p:cNvPr id="8" name="Bild 7" descr="Berättelser kontur">
            <a:extLst>
              <a:ext uri="{FF2B5EF4-FFF2-40B4-BE49-F238E27FC236}">
                <a16:creationId xmlns:a16="http://schemas.microsoft.com/office/drawing/2014/main" id="{61FE10E5-9F1B-4C79-FEF2-BA23C8DD0C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865279" y="2133210"/>
            <a:ext cx="1585412" cy="158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106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F0A10A-A8BD-061F-58BB-47466E20B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6799" y="528433"/>
            <a:ext cx="3224212" cy="1404716"/>
          </a:xfrm>
        </p:spPr>
        <p:txBody>
          <a:bodyPr/>
          <a:lstStyle/>
          <a:p>
            <a:r>
              <a:rPr lang="da-DK" dirty="0"/>
              <a:t>Thank you</a:t>
            </a:r>
            <a:endParaRPr lang="en-GB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3C53CD0-B79A-89F4-FC6C-79A8F2741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6799" y="2374221"/>
            <a:ext cx="7435113" cy="401113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da-DK" dirty="0"/>
              <a:t>This presentation is based on the research of several Mistra SAMS scholars:</a:t>
            </a:r>
          </a:p>
          <a:p>
            <a:pPr marL="0" indent="0">
              <a:buNone/>
            </a:pPr>
            <a:endParaRPr lang="da-DK" dirty="0">
              <a:cs typeface="Arial"/>
            </a:endParaRPr>
          </a:p>
          <a:p>
            <a:pPr marL="0" indent="0">
              <a:buNone/>
            </a:pPr>
            <a:r>
              <a:rPr lang="da-DK" dirty="0">
                <a:cs typeface="Arial"/>
              </a:rPr>
              <a:t>Jessica Berg, VTI</a:t>
            </a:r>
          </a:p>
          <a:p>
            <a:pPr marL="0" indent="0">
              <a:buNone/>
            </a:pPr>
            <a:r>
              <a:rPr lang="da-DK" dirty="0">
                <a:cs typeface="Arial"/>
              </a:rPr>
              <a:t>Jonas Ihlström, VTI</a:t>
            </a:r>
          </a:p>
          <a:p>
            <a:pPr marL="0" indent="0">
              <a:buNone/>
            </a:pPr>
            <a:r>
              <a:rPr lang="da-DK" dirty="0">
                <a:cs typeface="Arial"/>
              </a:rPr>
              <a:t>Joel Göransson Scalzotto, VTI</a:t>
            </a:r>
          </a:p>
          <a:p>
            <a:pPr marL="0" indent="0">
              <a:buNone/>
            </a:pPr>
            <a:r>
              <a:rPr lang="da-DK" dirty="0">
                <a:cs typeface="Arial"/>
              </a:rPr>
              <a:t>Greger Henriksson, KTH</a:t>
            </a:r>
          </a:p>
          <a:p>
            <a:pPr marL="0" indent="0">
              <a:buNone/>
            </a:pPr>
            <a:r>
              <a:rPr lang="da-DK" dirty="0">
                <a:cs typeface="Arial"/>
              </a:rPr>
              <a:t>Malin Henriksson, VTI</a:t>
            </a:r>
          </a:p>
          <a:p>
            <a:pPr marL="0" indent="0">
              <a:buNone/>
            </a:pPr>
            <a:r>
              <a:rPr lang="da-DK" dirty="0">
                <a:cs typeface="Arial"/>
              </a:rPr>
              <a:t>Mia Hesselgren, KTH</a:t>
            </a:r>
          </a:p>
          <a:p>
            <a:pPr marL="0" indent="0">
              <a:buNone/>
            </a:pPr>
            <a:endParaRPr lang="da-DK" dirty="0">
              <a:cs typeface="Arial"/>
            </a:endParaRPr>
          </a:p>
          <a:p>
            <a:pPr marL="0" indent="0">
              <a:buNone/>
            </a:pPr>
            <a:endParaRPr lang="da-DK" dirty="0">
              <a:cs typeface="Arial"/>
            </a:endParaRPr>
          </a:p>
          <a:p>
            <a:pPr marL="0" indent="0">
              <a:buNone/>
            </a:pPr>
            <a:endParaRPr lang="da-DK" dirty="0">
              <a:cs typeface="Arial"/>
            </a:endParaRPr>
          </a:p>
          <a:p>
            <a:pPr marL="0" indent="0">
              <a:buNone/>
            </a:pPr>
            <a:endParaRPr lang="da-DK" u="sng" dirty="0">
              <a:cs typeface="Arial" panose="020B0604020202020204"/>
            </a:endParaRPr>
          </a:p>
          <a:p>
            <a:endParaRPr lang="en-GB" dirty="0">
              <a:cs typeface="Arial" panose="020B0604020202020204"/>
            </a:endParaRPr>
          </a:p>
        </p:txBody>
      </p:sp>
      <p:grpSp>
        <p:nvGrpSpPr>
          <p:cNvPr id="4" name="Bild 7">
            <a:extLst>
              <a:ext uri="{FF2B5EF4-FFF2-40B4-BE49-F238E27FC236}">
                <a16:creationId xmlns:a16="http://schemas.microsoft.com/office/drawing/2014/main" id="{0F8DCBA2-01BE-C676-1F55-90A8985D4A7D}"/>
              </a:ext>
            </a:extLst>
          </p:cNvPr>
          <p:cNvGrpSpPr/>
          <p:nvPr/>
        </p:nvGrpSpPr>
        <p:grpSpPr>
          <a:xfrm>
            <a:off x="9039310" y="5275169"/>
            <a:ext cx="7442200" cy="1110185"/>
            <a:chOff x="-4430455" y="5465796"/>
            <a:chExt cx="14448897" cy="2155402"/>
          </a:xfrm>
          <a:solidFill>
            <a:schemeClr val="tx2"/>
          </a:solidFill>
        </p:grpSpPr>
        <p:sp>
          <p:nvSpPr>
            <p:cNvPr id="5" name="Frihandsfigur 2">
              <a:extLst>
                <a:ext uri="{FF2B5EF4-FFF2-40B4-BE49-F238E27FC236}">
                  <a16:creationId xmlns:a16="http://schemas.microsoft.com/office/drawing/2014/main" id="{B70A8B69-325A-C112-C1F0-70F257E94448}"/>
                </a:ext>
              </a:extLst>
            </p:cNvPr>
            <p:cNvSpPr/>
            <p:nvPr/>
          </p:nvSpPr>
          <p:spPr>
            <a:xfrm>
              <a:off x="-4405078" y="5465796"/>
              <a:ext cx="5804482" cy="2155402"/>
            </a:xfrm>
            <a:custGeom>
              <a:avLst/>
              <a:gdLst>
                <a:gd name="connsiteX0" fmla="*/ 5050266 w 5804482"/>
                <a:gd name="connsiteY0" fmla="*/ 1715150 h 2155402"/>
                <a:gd name="connsiteX1" fmla="*/ 4733909 w 5804482"/>
                <a:gd name="connsiteY1" fmla="*/ 1398719 h 2155402"/>
                <a:gd name="connsiteX2" fmla="*/ 4733909 w 5804482"/>
                <a:gd name="connsiteY2" fmla="*/ 756684 h 2155402"/>
                <a:gd name="connsiteX3" fmla="*/ 3977400 w 5804482"/>
                <a:gd name="connsiteY3" fmla="*/ 0 h 2155402"/>
                <a:gd name="connsiteX4" fmla="*/ 3220892 w 5804482"/>
                <a:gd name="connsiteY4" fmla="*/ 756684 h 2155402"/>
                <a:gd name="connsiteX5" fmla="*/ 3220892 w 5804482"/>
                <a:gd name="connsiteY5" fmla="*/ 1398719 h 2155402"/>
                <a:gd name="connsiteX6" fmla="*/ 2904534 w 5804482"/>
                <a:gd name="connsiteY6" fmla="*/ 1715150 h 2155402"/>
                <a:gd name="connsiteX7" fmla="*/ 2588175 w 5804482"/>
                <a:gd name="connsiteY7" fmla="*/ 1398719 h 2155402"/>
                <a:gd name="connsiteX8" fmla="*/ 2588175 w 5804482"/>
                <a:gd name="connsiteY8" fmla="*/ 756684 h 2155402"/>
                <a:gd name="connsiteX9" fmla="*/ 1831667 w 5804482"/>
                <a:gd name="connsiteY9" fmla="*/ 0 h 2155402"/>
                <a:gd name="connsiteX10" fmla="*/ 1075159 w 5804482"/>
                <a:gd name="connsiteY10" fmla="*/ 756684 h 2155402"/>
                <a:gd name="connsiteX11" fmla="*/ 1075159 w 5804482"/>
                <a:gd name="connsiteY11" fmla="*/ 1398719 h 2155402"/>
                <a:gd name="connsiteX12" fmla="*/ 758801 w 5804482"/>
                <a:gd name="connsiteY12" fmla="*/ 1715150 h 2155402"/>
                <a:gd name="connsiteX13" fmla="*/ 442443 w 5804482"/>
                <a:gd name="connsiteY13" fmla="*/ 1398719 h 2155402"/>
                <a:gd name="connsiteX14" fmla="*/ 0 w 5804482"/>
                <a:gd name="connsiteY14" fmla="*/ 1398719 h 2155402"/>
                <a:gd name="connsiteX15" fmla="*/ 756508 w 5804482"/>
                <a:gd name="connsiteY15" fmla="*/ 2155402 h 2155402"/>
                <a:gd name="connsiteX16" fmla="*/ 1513017 w 5804482"/>
                <a:gd name="connsiteY16" fmla="*/ 1398719 h 2155402"/>
                <a:gd name="connsiteX17" fmla="*/ 1513017 w 5804482"/>
                <a:gd name="connsiteY17" fmla="*/ 756684 h 2155402"/>
                <a:gd name="connsiteX18" fmla="*/ 1829375 w 5804482"/>
                <a:gd name="connsiteY18" fmla="*/ 440252 h 2155402"/>
                <a:gd name="connsiteX19" fmla="*/ 2145733 w 5804482"/>
                <a:gd name="connsiteY19" fmla="*/ 756684 h 2155402"/>
                <a:gd name="connsiteX20" fmla="*/ 2145733 w 5804482"/>
                <a:gd name="connsiteY20" fmla="*/ 1398719 h 2155402"/>
                <a:gd name="connsiteX21" fmla="*/ 2902241 w 5804482"/>
                <a:gd name="connsiteY21" fmla="*/ 2155402 h 2155402"/>
                <a:gd name="connsiteX22" fmla="*/ 3658750 w 5804482"/>
                <a:gd name="connsiteY22" fmla="*/ 1398719 h 2155402"/>
                <a:gd name="connsiteX23" fmla="*/ 3658750 w 5804482"/>
                <a:gd name="connsiteY23" fmla="*/ 756684 h 2155402"/>
                <a:gd name="connsiteX24" fmla="*/ 3975107 w 5804482"/>
                <a:gd name="connsiteY24" fmla="*/ 440252 h 2155402"/>
                <a:gd name="connsiteX25" fmla="*/ 4291466 w 5804482"/>
                <a:gd name="connsiteY25" fmla="*/ 756684 h 2155402"/>
                <a:gd name="connsiteX26" fmla="*/ 4291466 w 5804482"/>
                <a:gd name="connsiteY26" fmla="*/ 1398719 h 2155402"/>
                <a:gd name="connsiteX27" fmla="*/ 5047974 w 5804482"/>
                <a:gd name="connsiteY27" fmla="*/ 2155402 h 2155402"/>
                <a:gd name="connsiteX28" fmla="*/ 5804483 w 5804482"/>
                <a:gd name="connsiteY28" fmla="*/ 1398719 h 2155402"/>
                <a:gd name="connsiteX29" fmla="*/ 5366625 w 5804482"/>
                <a:gd name="connsiteY29" fmla="*/ 1398719 h 2155402"/>
                <a:gd name="connsiteX30" fmla="*/ 5050266 w 5804482"/>
                <a:gd name="connsiteY30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04482" h="2155402">
                  <a:moveTo>
                    <a:pt x="5050266" y="1715150"/>
                  </a:moveTo>
                  <a:cubicBezTo>
                    <a:pt x="4876041" y="1715150"/>
                    <a:pt x="4733909" y="1572984"/>
                    <a:pt x="4733909" y="1398719"/>
                  </a:cubicBezTo>
                  <a:lnTo>
                    <a:pt x="4733909" y="756684"/>
                  </a:lnTo>
                  <a:cubicBezTo>
                    <a:pt x="4733909" y="339361"/>
                    <a:pt x="4394626" y="0"/>
                    <a:pt x="3977400" y="0"/>
                  </a:cubicBezTo>
                  <a:cubicBezTo>
                    <a:pt x="3560174" y="0"/>
                    <a:pt x="3220892" y="339361"/>
                    <a:pt x="3220892" y="756684"/>
                  </a:cubicBezTo>
                  <a:lnTo>
                    <a:pt x="3220892" y="1398719"/>
                  </a:lnTo>
                  <a:cubicBezTo>
                    <a:pt x="3220892" y="1572984"/>
                    <a:pt x="3078760" y="1715150"/>
                    <a:pt x="2904534" y="1715150"/>
                  </a:cubicBezTo>
                  <a:cubicBezTo>
                    <a:pt x="2730308" y="1715150"/>
                    <a:pt x="2588175" y="1572984"/>
                    <a:pt x="2588175" y="1398719"/>
                  </a:cubicBezTo>
                  <a:lnTo>
                    <a:pt x="2588175" y="756684"/>
                  </a:lnTo>
                  <a:cubicBezTo>
                    <a:pt x="2588175" y="339361"/>
                    <a:pt x="2248893" y="0"/>
                    <a:pt x="1831667" y="0"/>
                  </a:cubicBezTo>
                  <a:cubicBezTo>
                    <a:pt x="1414441" y="0"/>
                    <a:pt x="1075159" y="339361"/>
                    <a:pt x="1075159" y="756684"/>
                  </a:cubicBezTo>
                  <a:lnTo>
                    <a:pt x="1075159" y="1398719"/>
                  </a:lnTo>
                  <a:cubicBezTo>
                    <a:pt x="1075159" y="1572984"/>
                    <a:pt x="933027" y="1715150"/>
                    <a:pt x="758801" y="1715150"/>
                  </a:cubicBezTo>
                  <a:cubicBezTo>
                    <a:pt x="584575" y="1715150"/>
                    <a:pt x="442443" y="1572984"/>
                    <a:pt x="442443" y="1398719"/>
                  </a:cubicBezTo>
                  <a:lnTo>
                    <a:pt x="0" y="1398719"/>
                  </a:lnTo>
                  <a:cubicBezTo>
                    <a:pt x="0" y="1816041"/>
                    <a:pt x="339283" y="2155402"/>
                    <a:pt x="756508" y="2155402"/>
                  </a:cubicBezTo>
                  <a:cubicBezTo>
                    <a:pt x="1173734" y="2155402"/>
                    <a:pt x="1513017" y="1816041"/>
                    <a:pt x="1513017" y="1398719"/>
                  </a:cubicBezTo>
                  <a:lnTo>
                    <a:pt x="1513017" y="756684"/>
                  </a:lnTo>
                  <a:cubicBezTo>
                    <a:pt x="1513017" y="582417"/>
                    <a:pt x="1655149" y="440252"/>
                    <a:pt x="1829375" y="440252"/>
                  </a:cubicBezTo>
                  <a:cubicBezTo>
                    <a:pt x="2003601" y="440252"/>
                    <a:pt x="2145733" y="582417"/>
                    <a:pt x="2145733" y="756684"/>
                  </a:cubicBezTo>
                  <a:lnTo>
                    <a:pt x="2145733" y="1398719"/>
                  </a:lnTo>
                  <a:cubicBezTo>
                    <a:pt x="2145733" y="1816041"/>
                    <a:pt x="2485015" y="2155402"/>
                    <a:pt x="2902241" y="2155402"/>
                  </a:cubicBezTo>
                  <a:cubicBezTo>
                    <a:pt x="3319467" y="2155402"/>
                    <a:pt x="3658750" y="1816041"/>
                    <a:pt x="3658750" y="1398719"/>
                  </a:cubicBezTo>
                  <a:lnTo>
                    <a:pt x="3658750" y="756684"/>
                  </a:lnTo>
                  <a:cubicBezTo>
                    <a:pt x="3658750" y="582417"/>
                    <a:pt x="3800881" y="440252"/>
                    <a:pt x="3975107" y="440252"/>
                  </a:cubicBezTo>
                  <a:cubicBezTo>
                    <a:pt x="4149334" y="440252"/>
                    <a:pt x="4291466" y="582417"/>
                    <a:pt x="4291466" y="756684"/>
                  </a:cubicBezTo>
                  <a:lnTo>
                    <a:pt x="4291466" y="1398719"/>
                  </a:lnTo>
                  <a:cubicBezTo>
                    <a:pt x="4291466" y="1816041"/>
                    <a:pt x="4630748" y="2155402"/>
                    <a:pt x="5047974" y="2155402"/>
                  </a:cubicBezTo>
                  <a:cubicBezTo>
                    <a:pt x="5465200" y="2155402"/>
                    <a:pt x="5804483" y="1816041"/>
                    <a:pt x="5804483" y="1398719"/>
                  </a:cubicBezTo>
                  <a:lnTo>
                    <a:pt x="5366625" y="1398719"/>
                  </a:lnTo>
                  <a:cubicBezTo>
                    <a:pt x="5366625" y="1572984"/>
                    <a:pt x="5224493" y="1715150"/>
                    <a:pt x="5050266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6" name="Frihandsfigur 3">
              <a:extLst>
                <a:ext uri="{FF2B5EF4-FFF2-40B4-BE49-F238E27FC236}">
                  <a16:creationId xmlns:a16="http://schemas.microsoft.com/office/drawing/2014/main" id="{852527F1-328B-CA16-B10A-314D0F6D2E59}"/>
                </a:ext>
              </a:extLst>
            </p:cNvPr>
            <p:cNvSpPr/>
            <p:nvPr/>
          </p:nvSpPr>
          <p:spPr>
            <a:xfrm>
              <a:off x="963839" y="5465796"/>
              <a:ext cx="4729323" cy="2155402"/>
            </a:xfrm>
            <a:custGeom>
              <a:avLst/>
              <a:gdLst>
                <a:gd name="connsiteX0" fmla="*/ 3975107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2 w 4729323"/>
                <a:gd name="connsiteY15" fmla="*/ 2155402 h 2155402"/>
                <a:gd name="connsiteX16" fmla="*/ 2583590 w 4729323"/>
                <a:gd name="connsiteY16" fmla="*/ 1398719 h 2155402"/>
                <a:gd name="connsiteX17" fmla="*/ 2583590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7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7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5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1" y="1715150"/>
                    <a:pt x="1829375" y="1715150"/>
                  </a:cubicBezTo>
                  <a:cubicBezTo>
                    <a:pt x="1655148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2" y="2155402"/>
                  </a:cubicBezTo>
                  <a:cubicBezTo>
                    <a:pt x="2244308" y="2155402"/>
                    <a:pt x="2583590" y="1816041"/>
                    <a:pt x="2583590" y="1398719"/>
                  </a:cubicBezTo>
                  <a:lnTo>
                    <a:pt x="2583590" y="756684"/>
                  </a:lnTo>
                  <a:cubicBezTo>
                    <a:pt x="2583590" y="582417"/>
                    <a:pt x="2725722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7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7" name="Frihandsfigur 4">
              <a:extLst>
                <a:ext uri="{FF2B5EF4-FFF2-40B4-BE49-F238E27FC236}">
                  <a16:creationId xmlns:a16="http://schemas.microsoft.com/office/drawing/2014/main" id="{BFF5ED1A-5E47-CC68-3483-F32FF879A671}"/>
                </a:ext>
              </a:extLst>
            </p:cNvPr>
            <p:cNvSpPr/>
            <p:nvPr/>
          </p:nvSpPr>
          <p:spPr>
            <a:xfrm>
              <a:off x="5257596" y="5465796"/>
              <a:ext cx="4729323" cy="2155402"/>
            </a:xfrm>
            <a:custGeom>
              <a:avLst/>
              <a:gdLst>
                <a:gd name="connsiteX0" fmla="*/ 3975108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3 w 4729323"/>
                <a:gd name="connsiteY15" fmla="*/ 2155402 h 2155402"/>
                <a:gd name="connsiteX16" fmla="*/ 2583591 w 4729323"/>
                <a:gd name="connsiteY16" fmla="*/ 1398719 h 2155402"/>
                <a:gd name="connsiteX17" fmla="*/ 2583591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8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8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6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2" y="1715150"/>
                    <a:pt x="1829375" y="1715150"/>
                  </a:cubicBezTo>
                  <a:cubicBezTo>
                    <a:pt x="1655149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3" y="2155402"/>
                  </a:cubicBezTo>
                  <a:cubicBezTo>
                    <a:pt x="2244309" y="2155402"/>
                    <a:pt x="2583591" y="1816041"/>
                    <a:pt x="2583591" y="1398719"/>
                  </a:cubicBezTo>
                  <a:lnTo>
                    <a:pt x="2583591" y="756684"/>
                  </a:lnTo>
                  <a:cubicBezTo>
                    <a:pt x="2583591" y="582417"/>
                    <a:pt x="2725723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8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8" name="Frihandsfigur 5">
              <a:extLst>
                <a:ext uri="{FF2B5EF4-FFF2-40B4-BE49-F238E27FC236}">
                  <a16:creationId xmlns:a16="http://schemas.microsoft.com/office/drawing/2014/main" id="{7D0B66D6-FB05-6F12-D2D8-7FFDB442594A}"/>
                </a:ext>
              </a:extLst>
            </p:cNvPr>
            <p:cNvSpPr/>
            <p:nvPr/>
          </p:nvSpPr>
          <p:spPr>
            <a:xfrm rot="-5116132">
              <a:off x="9537055" y="6310579"/>
              <a:ext cx="463078" cy="463185"/>
            </a:xfrm>
            <a:custGeom>
              <a:avLst/>
              <a:gdLst>
                <a:gd name="connsiteX0" fmla="*/ 463079 w 463078"/>
                <a:gd name="connsiteY0" fmla="*/ 231593 h 463185"/>
                <a:gd name="connsiteX1" fmla="*/ 231540 w 463078"/>
                <a:gd name="connsiteY1" fmla="*/ 463186 h 463185"/>
                <a:gd name="connsiteX2" fmla="*/ 2 w 463078"/>
                <a:gd name="connsiteY2" fmla="*/ 231593 h 463185"/>
                <a:gd name="connsiteX3" fmla="*/ 231540 w 463078"/>
                <a:gd name="connsiteY3" fmla="*/ 0 h 463185"/>
                <a:gd name="connsiteX4" fmla="*/ 463079 w 463078"/>
                <a:gd name="connsiteY4" fmla="*/ 231593 h 463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8" h="463185">
                  <a:moveTo>
                    <a:pt x="463079" y="231593"/>
                  </a:moveTo>
                  <a:cubicBezTo>
                    <a:pt x="463079" y="359498"/>
                    <a:pt x="359415" y="463186"/>
                    <a:pt x="231540" y="463186"/>
                  </a:cubicBezTo>
                  <a:cubicBezTo>
                    <a:pt x="103665" y="463186"/>
                    <a:pt x="2" y="359498"/>
                    <a:pt x="2" y="231593"/>
                  </a:cubicBezTo>
                  <a:cubicBezTo>
                    <a:pt x="2" y="103688"/>
                    <a:pt x="103665" y="0"/>
                    <a:pt x="231540" y="0"/>
                  </a:cubicBezTo>
                  <a:cubicBezTo>
                    <a:pt x="359415" y="0"/>
                    <a:pt x="463079" y="103687"/>
                    <a:pt x="463079" y="231593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9" name="Frihandsfigur 6">
              <a:extLst>
                <a:ext uri="{FF2B5EF4-FFF2-40B4-BE49-F238E27FC236}">
                  <a16:creationId xmlns:a16="http://schemas.microsoft.com/office/drawing/2014/main" id="{69A2B790-7A15-6F53-C888-5C08C8C7AE3E}"/>
                </a:ext>
              </a:extLst>
            </p:cNvPr>
            <p:cNvSpPr/>
            <p:nvPr/>
          </p:nvSpPr>
          <p:spPr>
            <a:xfrm>
              <a:off x="5243842" y="6311906"/>
              <a:ext cx="463073" cy="463181"/>
            </a:xfrm>
            <a:custGeom>
              <a:avLst/>
              <a:gdLst>
                <a:gd name="connsiteX0" fmla="*/ 231537 w 463073"/>
                <a:gd name="connsiteY0" fmla="*/ 0 h 463181"/>
                <a:gd name="connsiteX1" fmla="*/ 0 w 463073"/>
                <a:gd name="connsiteY1" fmla="*/ 231591 h 463181"/>
                <a:gd name="connsiteX2" fmla="*/ 231537 w 463073"/>
                <a:gd name="connsiteY2" fmla="*/ 463182 h 463181"/>
                <a:gd name="connsiteX3" fmla="*/ 463074 w 463073"/>
                <a:gd name="connsiteY3" fmla="*/ 231591 h 463181"/>
                <a:gd name="connsiteX4" fmla="*/ 231537 w 463073"/>
                <a:gd name="connsiteY4" fmla="*/ 0 h 463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3" h="463181">
                  <a:moveTo>
                    <a:pt x="231537" y="0"/>
                  </a:moveTo>
                  <a:cubicBezTo>
                    <a:pt x="103160" y="0"/>
                    <a:pt x="0" y="103184"/>
                    <a:pt x="0" y="231591"/>
                  </a:cubicBezTo>
                  <a:cubicBezTo>
                    <a:pt x="0" y="359998"/>
                    <a:pt x="103160" y="463182"/>
                    <a:pt x="231537" y="463182"/>
                  </a:cubicBezTo>
                  <a:cubicBezTo>
                    <a:pt x="359913" y="463182"/>
                    <a:pt x="463074" y="359998"/>
                    <a:pt x="463074" y="231591"/>
                  </a:cubicBezTo>
                  <a:cubicBezTo>
                    <a:pt x="463074" y="103184"/>
                    <a:pt x="359913" y="0"/>
                    <a:pt x="231537" y="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0" name="Frihandsfigur 7">
              <a:extLst>
                <a:ext uri="{FF2B5EF4-FFF2-40B4-BE49-F238E27FC236}">
                  <a16:creationId xmlns:a16="http://schemas.microsoft.com/office/drawing/2014/main" id="{0B47D200-9F4C-262D-C582-8DEE033CBCF6}"/>
                </a:ext>
              </a:extLst>
            </p:cNvPr>
            <p:cNvSpPr/>
            <p:nvPr/>
          </p:nvSpPr>
          <p:spPr>
            <a:xfrm rot="-171312">
              <a:off x="950364" y="6309872"/>
              <a:ext cx="463093" cy="463201"/>
            </a:xfrm>
            <a:custGeom>
              <a:avLst/>
              <a:gdLst>
                <a:gd name="connsiteX0" fmla="*/ 463094 w 463093"/>
                <a:gd name="connsiteY0" fmla="*/ 231601 h 463201"/>
                <a:gd name="connsiteX1" fmla="*/ 231547 w 463093"/>
                <a:gd name="connsiteY1" fmla="*/ 463202 h 463201"/>
                <a:gd name="connsiteX2" fmla="*/ -1 w 463093"/>
                <a:gd name="connsiteY2" fmla="*/ 231601 h 463201"/>
                <a:gd name="connsiteX3" fmla="*/ 231547 w 463093"/>
                <a:gd name="connsiteY3" fmla="*/ 0 h 463201"/>
                <a:gd name="connsiteX4" fmla="*/ 463094 w 463093"/>
                <a:gd name="connsiteY4" fmla="*/ 231601 h 46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93" h="463201">
                  <a:moveTo>
                    <a:pt x="463094" y="231601"/>
                  </a:moveTo>
                  <a:cubicBezTo>
                    <a:pt x="463094" y="359510"/>
                    <a:pt x="359427" y="463202"/>
                    <a:pt x="231547" y="463202"/>
                  </a:cubicBezTo>
                  <a:cubicBezTo>
                    <a:pt x="103667" y="463202"/>
                    <a:pt x="-1" y="359511"/>
                    <a:pt x="-1" y="231601"/>
                  </a:cubicBezTo>
                  <a:cubicBezTo>
                    <a:pt x="-1" y="103692"/>
                    <a:pt x="103666" y="0"/>
                    <a:pt x="231547" y="0"/>
                  </a:cubicBezTo>
                  <a:cubicBezTo>
                    <a:pt x="359426" y="0"/>
                    <a:pt x="463094" y="103691"/>
                    <a:pt x="463094" y="231601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1" name="Frihandsfigur 8">
              <a:extLst>
                <a:ext uri="{FF2B5EF4-FFF2-40B4-BE49-F238E27FC236}">
                  <a16:creationId xmlns:a16="http://schemas.microsoft.com/office/drawing/2014/main" id="{2563236C-DB0F-2055-736C-77C81F8B764E}"/>
                </a:ext>
              </a:extLst>
            </p:cNvPr>
            <p:cNvSpPr/>
            <p:nvPr/>
          </p:nvSpPr>
          <p:spPr>
            <a:xfrm rot="-213744">
              <a:off x="-4416515" y="6309796"/>
              <a:ext cx="463089" cy="463197"/>
            </a:xfrm>
            <a:custGeom>
              <a:avLst/>
              <a:gdLst>
                <a:gd name="connsiteX0" fmla="*/ 463090 w 463089"/>
                <a:gd name="connsiteY0" fmla="*/ 231599 h 463197"/>
                <a:gd name="connsiteX1" fmla="*/ 231545 w 463089"/>
                <a:gd name="connsiteY1" fmla="*/ 463197 h 463197"/>
                <a:gd name="connsiteX2" fmla="*/ 0 w 463089"/>
                <a:gd name="connsiteY2" fmla="*/ 231599 h 463197"/>
                <a:gd name="connsiteX3" fmla="*/ 231545 w 463089"/>
                <a:gd name="connsiteY3" fmla="*/ 0 h 463197"/>
                <a:gd name="connsiteX4" fmla="*/ 463090 w 463089"/>
                <a:gd name="connsiteY4" fmla="*/ 231599 h 46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89" h="463197">
                  <a:moveTo>
                    <a:pt x="463090" y="231599"/>
                  </a:moveTo>
                  <a:cubicBezTo>
                    <a:pt x="463090" y="359507"/>
                    <a:pt x="359423" y="463197"/>
                    <a:pt x="231545" y="463197"/>
                  </a:cubicBezTo>
                  <a:cubicBezTo>
                    <a:pt x="103666" y="463197"/>
                    <a:pt x="0" y="359507"/>
                    <a:pt x="0" y="231599"/>
                  </a:cubicBezTo>
                  <a:cubicBezTo>
                    <a:pt x="0" y="103691"/>
                    <a:pt x="103666" y="0"/>
                    <a:pt x="231545" y="0"/>
                  </a:cubicBezTo>
                  <a:cubicBezTo>
                    <a:pt x="359424" y="0"/>
                    <a:pt x="463090" y="103690"/>
                    <a:pt x="463090" y="231599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  <p:grpSp>
        <p:nvGrpSpPr>
          <p:cNvPr id="12" name="Bild 7">
            <a:extLst>
              <a:ext uri="{FF2B5EF4-FFF2-40B4-BE49-F238E27FC236}">
                <a16:creationId xmlns:a16="http://schemas.microsoft.com/office/drawing/2014/main" id="{3F9E2E7D-F265-1F0E-47B3-9968F6B2B31F}"/>
              </a:ext>
            </a:extLst>
          </p:cNvPr>
          <p:cNvGrpSpPr/>
          <p:nvPr/>
        </p:nvGrpSpPr>
        <p:grpSpPr>
          <a:xfrm>
            <a:off x="-4194233" y="756109"/>
            <a:ext cx="7442200" cy="1110185"/>
            <a:chOff x="-4430455" y="5465796"/>
            <a:chExt cx="14448897" cy="2155402"/>
          </a:xfrm>
          <a:solidFill>
            <a:schemeClr val="tx2"/>
          </a:solidFill>
        </p:grpSpPr>
        <p:sp>
          <p:nvSpPr>
            <p:cNvPr id="13" name="Frihandsfigur 2">
              <a:extLst>
                <a:ext uri="{FF2B5EF4-FFF2-40B4-BE49-F238E27FC236}">
                  <a16:creationId xmlns:a16="http://schemas.microsoft.com/office/drawing/2014/main" id="{B2668099-D64F-0069-6C82-D9D175AABA65}"/>
                </a:ext>
              </a:extLst>
            </p:cNvPr>
            <p:cNvSpPr/>
            <p:nvPr/>
          </p:nvSpPr>
          <p:spPr>
            <a:xfrm>
              <a:off x="-4405078" y="5465796"/>
              <a:ext cx="5804482" cy="2155402"/>
            </a:xfrm>
            <a:custGeom>
              <a:avLst/>
              <a:gdLst>
                <a:gd name="connsiteX0" fmla="*/ 5050266 w 5804482"/>
                <a:gd name="connsiteY0" fmla="*/ 1715150 h 2155402"/>
                <a:gd name="connsiteX1" fmla="*/ 4733909 w 5804482"/>
                <a:gd name="connsiteY1" fmla="*/ 1398719 h 2155402"/>
                <a:gd name="connsiteX2" fmla="*/ 4733909 w 5804482"/>
                <a:gd name="connsiteY2" fmla="*/ 756684 h 2155402"/>
                <a:gd name="connsiteX3" fmla="*/ 3977400 w 5804482"/>
                <a:gd name="connsiteY3" fmla="*/ 0 h 2155402"/>
                <a:gd name="connsiteX4" fmla="*/ 3220892 w 5804482"/>
                <a:gd name="connsiteY4" fmla="*/ 756684 h 2155402"/>
                <a:gd name="connsiteX5" fmla="*/ 3220892 w 5804482"/>
                <a:gd name="connsiteY5" fmla="*/ 1398719 h 2155402"/>
                <a:gd name="connsiteX6" fmla="*/ 2904534 w 5804482"/>
                <a:gd name="connsiteY6" fmla="*/ 1715150 h 2155402"/>
                <a:gd name="connsiteX7" fmla="*/ 2588175 w 5804482"/>
                <a:gd name="connsiteY7" fmla="*/ 1398719 h 2155402"/>
                <a:gd name="connsiteX8" fmla="*/ 2588175 w 5804482"/>
                <a:gd name="connsiteY8" fmla="*/ 756684 h 2155402"/>
                <a:gd name="connsiteX9" fmla="*/ 1831667 w 5804482"/>
                <a:gd name="connsiteY9" fmla="*/ 0 h 2155402"/>
                <a:gd name="connsiteX10" fmla="*/ 1075159 w 5804482"/>
                <a:gd name="connsiteY10" fmla="*/ 756684 h 2155402"/>
                <a:gd name="connsiteX11" fmla="*/ 1075159 w 5804482"/>
                <a:gd name="connsiteY11" fmla="*/ 1398719 h 2155402"/>
                <a:gd name="connsiteX12" fmla="*/ 758801 w 5804482"/>
                <a:gd name="connsiteY12" fmla="*/ 1715150 h 2155402"/>
                <a:gd name="connsiteX13" fmla="*/ 442443 w 5804482"/>
                <a:gd name="connsiteY13" fmla="*/ 1398719 h 2155402"/>
                <a:gd name="connsiteX14" fmla="*/ 0 w 5804482"/>
                <a:gd name="connsiteY14" fmla="*/ 1398719 h 2155402"/>
                <a:gd name="connsiteX15" fmla="*/ 756508 w 5804482"/>
                <a:gd name="connsiteY15" fmla="*/ 2155402 h 2155402"/>
                <a:gd name="connsiteX16" fmla="*/ 1513017 w 5804482"/>
                <a:gd name="connsiteY16" fmla="*/ 1398719 h 2155402"/>
                <a:gd name="connsiteX17" fmla="*/ 1513017 w 5804482"/>
                <a:gd name="connsiteY17" fmla="*/ 756684 h 2155402"/>
                <a:gd name="connsiteX18" fmla="*/ 1829375 w 5804482"/>
                <a:gd name="connsiteY18" fmla="*/ 440252 h 2155402"/>
                <a:gd name="connsiteX19" fmla="*/ 2145733 w 5804482"/>
                <a:gd name="connsiteY19" fmla="*/ 756684 h 2155402"/>
                <a:gd name="connsiteX20" fmla="*/ 2145733 w 5804482"/>
                <a:gd name="connsiteY20" fmla="*/ 1398719 h 2155402"/>
                <a:gd name="connsiteX21" fmla="*/ 2902241 w 5804482"/>
                <a:gd name="connsiteY21" fmla="*/ 2155402 h 2155402"/>
                <a:gd name="connsiteX22" fmla="*/ 3658750 w 5804482"/>
                <a:gd name="connsiteY22" fmla="*/ 1398719 h 2155402"/>
                <a:gd name="connsiteX23" fmla="*/ 3658750 w 5804482"/>
                <a:gd name="connsiteY23" fmla="*/ 756684 h 2155402"/>
                <a:gd name="connsiteX24" fmla="*/ 3975107 w 5804482"/>
                <a:gd name="connsiteY24" fmla="*/ 440252 h 2155402"/>
                <a:gd name="connsiteX25" fmla="*/ 4291466 w 5804482"/>
                <a:gd name="connsiteY25" fmla="*/ 756684 h 2155402"/>
                <a:gd name="connsiteX26" fmla="*/ 4291466 w 5804482"/>
                <a:gd name="connsiteY26" fmla="*/ 1398719 h 2155402"/>
                <a:gd name="connsiteX27" fmla="*/ 5047974 w 5804482"/>
                <a:gd name="connsiteY27" fmla="*/ 2155402 h 2155402"/>
                <a:gd name="connsiteX28" fmla="*/ 5804483 w 5804482"/>
                <a:gd name="connsiteY28" fmla="*/ 1398719 h 2155402"/>
                <a:gd name="connsiteX29" fmla="*/ 5366625 w 5804482"/>
                <a:gd name="connsiteY29" fmla="*/ 1398719 h 2155402"/>
                <a:gd name="connsiteX30" fmla="*/ 5050266 w 5804482"/>
                <a:gd name="connsiteY30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804482" h="2155402">
                  <a:moveTo>
                    <a:pt x="5050266" y="1715150"/>
                  </a:moveTo>
                  <a:cubicBezTo>
                    <a:pt x="4876041" y="1715150"/>
                    <a:pt x="4733909" y="1572984"/>
                    <a:pt x="4733909" y="1398719"/>
                  </a:cubicBezTo>
                  <a:lnTo>
                    <a:pt x="4733909" y="756684"/>
                  </a:lnTo>
                  <a:cubicBezTo>
                    <a:pt x="4733909" y="339361"/>
                    <a:pt x="4394626" y="0"/>
                    <a:pt x="3977400" y="0"/>
                  </a:cubicBezTo>
                  <a:cubicBezTo>
                    <a:pt x="3560174" y="0"/>
                    <a:pt x="3220892" y="339361"/>
                    <a:pt x="3220892" y="756684"/>
                  </a:cubicBezTo>
                  <a:lnTo>
                    <a:pt x="3220892" y="1398719"/>
                  </a:lnTo>
                  <a:cubicBezTo>
                    <a:pt x="3220892" y="1572984"/>
                    <a:pt x="3078760" y="1715150"/>
                    <a:pt x="2904534" y="1715150"/>
                  </a:cubicBezTo>
                  <a:cubicBezTo>
                    <a:pt x="2730308" y="1715150"/>
                    <a:pt x="2588175" y="1572984"/>
                    <a:pt x="2588175" y="1398719"/>
                  </a:cubicBezTo>
                  <a:lnTo>
                    <a:pt x="2588175" y="756684"/>
                  </a:lnTo>
                  <a:cubicBezTo>
                    <a:pt x="2588175" y="339361"/>
                    <a:pt x="2248893" y="0"/>
                    <a:pt x="1831667" y="0"/>
                  </a:cubicBezTo>
                  <a:cubicBezTo>
                    <a:pt x="1414441" y="0"/>
                    <a:pt x="1075159" y="339361"/>
                    <a:pt x="1075159" y="756684"/>
                  </a:cubicBezTo>
                  <a:lnTo>
                    <a:pt x="1075159" y="1398719"/>
                  </a:lnTo>
                  <a:cubicBezTo>
                    <a:pt x="1075159" y="1572984"/>
                    <a:pt x="933027" y="1715150"/>
                    <a:pt x="758801" y="1715150"/>
                  </a:cubicBezTo>
                  <a:cubicBezTo>
                    <a:pt x="584575" y="1715150"/>
                    <a:pt x="442443" y="1572984"/>
                    <a:pt x="442443" y="1398719"/>
                  </a:cubicBezTo>
                  <a:lnTo>
                    <a:pt x="0" y="1398719"/>
                  </a:lnTo>
                  <a:cubicBezTo>
                    <a:pt x="0" y="1816041"/>
                    <a:pt x="339283" y="2155402"/>
                    <a:pt x="756508" y="2155402"/>
                  </a:cubicBezTo>
                  <a:cubicBezTo>
                    <a:pt x="1173734" y="2155402"/>
                    <a:pt x="1513017" y="1816041"/>
                    <a:pt x="1513017" y="1398719"/>
                  </a:cubicBezTo>
                  <a:lnTo>
                    <a:pt x="1513017" y="756684"/>
                  </a:lnTo>
                  <a:cubicBezTo>
                    <a:pt x="1513017" y="582417"/>
                    <a:pt x="1655149" y="440252"/>
                    <a:pt x="1829375" y="440252"/>
                  </a:cubicBezTo>
                  <a:cubicBezTo>
                    <a:pt x="2003601" y="440252"/>
                    <a:pt x="2145733" y="582417"/>
                    <a:pt x="2145733" y="756684"/>
                  </a:cubicBezTo>
                  <a:lnTo>
                    <a:pt x="2145733" y="1398719"/>
                  </a:lnTo>
                  <a:cubicBezTo>
                    <a:pt x="2145733" y="1816041"/>
                    <a:pt x="2485015" y="2155402"/>
                    <a:pt x="2902241" y="2155402"/>
                  </a:cubicBezTo>
                  <a:cubicBezTo>
                    <a:pt x="3319467" y="2155402"/>
                    <a:pt x="3658750" y="1816041"/>
                    <a:pt x="3658750" y="1398719"/>
                  </a:cubicBezTo>
                  <a:lnTo>
                    <a:pt x="3658750" y="756684"/>
                  </a:lnTo>
                  <a:cubicBezTo>
                    <a:pt x="3658750" y="582417"/>
                    <a:pt x="3800881" y="440252"/>
                    <a:pt x="3975107" y="440252"/>
                  </a:cubicBezTo>
                  <a:cubicBezTo>
                    <a:pt x="4149334" y="440252"/>
                    <a:pt x="4291466" y="582417"/>
                    <a:pt x="4291466" y="756684"/>
                  </a:cubicBezTo>
                  <a:lnTo>
                    <a:pt x="4291466" y="1398719"/>
                  </a:lnTo>
                  <a:cubicBezTo>
                    <a:pt x="4291466" y="1816041"/>
                    <a:pt x="4630748" y="2155402"/>
                    <a:pt x="5047974" y="2155402"/>
                  </a:cubicBezTo>
                  <a:cubicBezTo>
                    <a:pt x="5465200" y="2155402"/>
                    <a:pt x="5804483" y="1816041"/>
                    <a:pt x="5804483" y="1398719"/>
                  </a:cubicBezTo>
                  <a:lnTo>
                    <a:pt x="5366625" y="1398719"/>
                  </a:lnTo>
                  <a:cubicBezTo>
                    <a:pt x="5366625" y="1572984"/>
                    <a:pt x="5224493" y="1715150"/>
                    <a:pt x="5050266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4" name="Frihandsfigur 3">
              <a:extLst>
                <a:ext uri="{FF2B5EF4-FFF2-40B4-BE49-F238E27FC236}">
                  <a16:creationId xmlns:a16="http://schemas.microsoft.com/office/drawing/2014/main" id="{978FFDD8-66E0-6B3D-3163-297BBAAFE50A}"/>
                </a:ext>
              </a:extLst>
            </p:cNvPr>
            <p:cNvSpPr/>
            <p:nvPr/>
          </p:nvSpPr>
          <p:spPr>
            <a:xfrm>
              <a:off x="963839" y="5465796"/>
              <a:ext cx="4729323" cy="2155402"/>
            </a:xfrm>
            <a:custGeom>
              <a:avLst/>
              <a:gdLst>
                <a:gd name="connsiteX0" fmla="*/ 3975107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2 w 4729323"/>
                <a:gd name="connsiteY15" fmla="*/ 2155402 h 2155402"/>
                <a:gd name="connsiteX16" fmla="*/ 2583590 w 4729323"/>
                <a:gd name="connsiteY16" fmla="*/ 1398719 h 2155402"/>
                <a:gd name="connsiteX17" fmla="*/ 2583590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7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7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5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1" y="1715150"/>
                    <a:pt x="1829375" y="1715150"/>
                  </a:cubicBezTo>
                  <a:cubicBezTo>
                    <a:pt x="1655148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2" y="2155402"/>
                  </a:cubicBezTo>
                  <a:cubicBezTo>
                    <a:pt x="2244308" y="2155402"/>
                    <a:pt x="2583590" y="1816041"/>
                    <a:pt x="2583590" y="1398719"/>
                  </a:cubicBezTo>
                  <a:lnTo>
                    <a:pt x="2583590" y="756684"/>
                  </a:lnTo>
                  <a:cubicBezTo>
                    <a:pt x="2583590" y="582417"/>
                    <a:pt x="2725722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7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 4">
              <a:extLst>
                <a:ext uri="{FF2B5EF4-FFF2-40B4-BE49-F238E27FC236}">
                  <a16:creationId xmlns:a16="http://schemas.microsoft.com/office/drawing/2014/main" id="{7AC4D5FB-F806-0A28-F348-61CDB4C4AA0E}"/>
                </a:ext>
              </a:extLst>
            </p:cNvPr>
            <p:cNvSpPr/>
            <p:nvPr/>
          </p:nvSpPr>
          <p:spPr>
            <a:xfrm>
              <a:off x="5257596" y="5465796"/>
              <a:ext cx="4729323" cy="2155402"/>
            </a:xfrm>
            <a:custGeom>
              <a:avLst/>
              <a:gdLst>
                <a:gd name="connsiteX0" fmla="*/ 3975108 w 4729323"/>
                <a:gd name="connsiteY0" fmla="*/ 1715150 h 2155402"/>
                <a:gd name="connsiteX1" fmla="*/ 3658749 w 4729323"/>
                <a:gd name="connsiteY1" fmla="*/ 1398719 h 2155402"/>
                <a:gd name="connsiteX2" fmla="*/ 3658749 w 4729323"/>
                <a:gd name="connsiteY2" fmla="*/ 756684 h 2155402"/>
                <a:gd name="connsiteX3" fmla="*/ 2902241 w 4729323"/>
                <a:gd name="connsiteY3" fmla="*/ 0 h 2155402"/>
                <a:gd name="connsiteX4" fmla="*/ 2145732 w 4729323"/>
                <a:gd name="connsiteY4" fmla="*/ 756684 h 2155402"/>
                <a:gd name="connsiteX5" fmla="*/ 2145732 w 4729323"/>
                <a:gd name="connsiteY5" fmla="*/ 1398719 h 2155402"/>
                <a:gd name="connsiteX6" fmla="*/ 1829375 w 4729323"/>
                <a:gd name="connsiteY6" fmla="*/ 1715150 h 2155402"/>
                <a:gd name="connsiteX7" fmla="*/ 1513017 w 4729323"/>
                <a:gd name="connsiteY7" fmla="*/ 1398719 h 2155402"/>
                <a:gd name="connsiteX8" fmla="*/ 1513017 w 4729323"/>
                <a:gd name="connsiteY8" fmla="*/ 756684 h 2155402"/>
                <a:gd name="connsiteX9" fmla="*/ 756508 w 4729323"/>
                <a:gd name="connsiteY9" fmla="*/ 0 h 2155402"/>
                <a:gd name="connsiteX10" fmla="*/ 0 w 4729323"/>
                <a:gd name="connsiteY10" fmla="*/ 756684 h 2155402"/>
                <a:gd name="connsiteX11" fmla="*/ 437857 w 4729323"/>
                <a:gd name="connsiteY11" fmla="*/ 756684 h 2155402"/>
                <a:gd name="connsiteX12" fmla="*/ 754216 w 4729323"/>
                <a:gd name="connsiteY12" fmla="*/ 440252 h 2155402"/>
                <a:gd name="connsiteX13" fmla="*/ 1070574 w 4729323"/>
                <a:gd name="connsiteY13" fmla="*/ 756684 h 2155402"/>
                <a:gd name="connsiteX14" fmla="*/ 1070574 w 4729323"/>
                <a:gd name="connsiteY14" fmla="*/ 1398719 h 2155402"/>
                <a:gd name="connsiteX15" fmla="*/ 1827083 w 4729323"/>
                <a:gd name="connsiteY15" fmla="*/ 2155402 h 2155402"/>
                <a:gd name="connsiteX16" fmla="*/ 2583591 w 4729323"/>
                <a:gd name="connsiteY16" fmla="*/ 1398719 h 2155402"/>
                <a:gd name="connsiteX17" fmla="*/ 2583591 w 4729323"/>
                <a:gd name="connsiteY17" fmla="*/ 756684 h 2155402"/>
                <a:gd name="connsiteX18" fmla="*/ 2899949 w 4729323"/>
                <a:gd name="connsiteY18" fmla="*/ 440252 h 2155402"/>
                <a:gd name="connsiteX19" fmla="*/ 3216307 w 4729323"/>
                <a:gd name="connsiteY19" fmla="*/ 756684 h 2155402"/>
                <a:gd name="connsiteX20" fmla="*/ 3216307 w 4729323"/>
                <a:gd name="connsiteY20" fmla="*/ 1398719 h 2155402"/>
                <a:gd name="connsiteX21" fmla="*/ 3972815 w 4729323"/>
                <a:gd name="connsiteY21" fmla="*/ 2155402 h 2155402"/>
                <a:gd name="connsiteX22" fmla="*/ 4729323 w 4729323"/>
                <a:gd name="connsiteY22" fmla="*/ 1398719 h 2155402"/>
                <a:gd name="connsiteX23" fmla="*/ 4291466 w 4729323"/>
                <a:gd name="connsiteY23" fmla="*/ 1398719 h 2155402"/>
                <a:gd name="connsiteX24" fmla="*/ 3975108 w 4729323"/>
                <a:gd name="connsiteY24" fmla="*/ 1715150 h 2155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729323" h="2155402">
                  <a:moveTo>
                    <a:pt x="3975108" y="1715150"/>
                  </a:moveTo>
                  <a:cubicBezTo>
                    <a:pt x="3800881" y="1715150"/>
                    <a:pt x="3658749" y="1572984"/>
                    <a:pt x="3658749" y="1398719"/>
                  </a:cubicBezTo>
                  <a:lnTo>
                    <a:pt x="3658749" y="756684"/>
                  </a:lnTo>
                  <a:cubicBezTo>
                    <a:pt x="3658749" y="339361"/>
                    <a:pt x="3319467" y="0"/>
                    <a:pt x="2902241" y="0"/>
                  </a:cubicBezTo>
                  <a:cubicBezTo>
                    <a:pt x="2485016" y="0"/>
                    <a:pt x="2145732" y="339361"/>
                    <a:pt x="2145732" y="756684"/>
                  </a:cubicBezTo>
                  <a:lnTo>
                    <a:pt x="2145732" y="1398719"/>
                  </a:lnTo>
                  <a:cubicBezTo>
                    <a:pt x="2145732" y="1572984"/>
                    <a:pt x="2003602" y="1715150"/>
                    <a:pt x="1829375" y="1715150"/>
                  </a:cubicBezTo>
                  <a:cubicBezTo>
                    <a:pt x="1655149" y="1715150"/>
                    <a:pt x="1513017" y="1572984"/>
                    <a:pt x="1513017" y="1398719"/>
                  </a:cubicBezTo>
                  <a:lnTo>
                    <a:pt x="1513017" y="756684"/>
                  </a:lnTo>
                  <a:cubicBezTo>
                    <a:pt x="1513017" y="339361"/>
                    <a:pt x="1173734" y="0"/>
                    <a:pt x="756508" y="0"/>
                  </a:cubicBezTo>
                  <a:cubicBezTo>
                    <a:pt x="339282" y="0"/>
                    <a:pt x="0" y="339361"/>
                    <a:pt x="0" y="756684"/>
                  </a:cubicBezTo>
                  <a:lnTo>
                    <a:pt x="437857" y="756684"/>
                  </a:lnTo>
                  <a:cubicBezTo>
                    <a:pt x="437857" y="582417"/>
                    <a:pt x="579989" y="440252"/>
                    <a:pt x="754216" y="440252"/>
                  </a:cubicBezTo>
                  <a:cubicBezTo>
                    <a:pt x="928442" y="440252"/>
                    <a:pt x="1070574" y="582417"/>
                    <a:pt x="1070574" y="756684"/>
                  </a:cubicBezTo>
                  <a:lnTo>
                    <a:pt x="1070574" y="1398719"/>
                  </a:lnTo>
                  <a:cubicBezTo>
                    <a:pt x="1070574" y="1816041"/>
                    <a:pt x="1409857" y="2155402"/>
                    <a:pt x="1827083" y="2155402"/>
                  </a:cubicBezTo>
                  <a:cubicBezTo>
                    <a:pt x="2244309" y="2155402"/>
                    <a:pt x="2583591" y="1816041"/>
                    <a:pt x="2583591" y="1398719"/>
                  </a:cubicBezTo>
                  <a:lnTo>
                    <a:pt x="2583591" y="756684"/>
                  </a:lnTo>
                  <a:cubicBezTo>
                    <a:pt x="2583591" y="582417"/>
                    <a:pt x="2725723" y="440252"/>
                    <a:pt x="2899949" y="440252"/>
                  </a:cubicBezTo>
                  <a:cubicBezTo>
                    <a:pt x="3074174" y="440252"/>
                    <a:pt x="3216307" y="582417"/>
                    <a:pt x="3216307" y="756684"/>
                  </a:cubicBezTo>
                  <a:lnTo>
                    <a:pt x="3216307" y="1398719"/>
                  </a:lnTo>
                  <a:cubicBezTo>
                    <a:pt x="3216307" y="1816041"/>
                    <a:pt x="3555589" y="2155402"/>
                    <a:pt x="3972815" y="2155402"/>
                  </a:cubicBezTo>
                  <a:cubicBezTo>
                    <a:pt x="4390041" y="2155402"/>
                    <a:pt x="4729323" y="1816041"/>
                    <a:pt x="4729323" y="1398719"/>
                  </a:cubicBezTo>
                  <a:lnTo>
                    <a:pt x="4291466" y="1398719"/>
                  </a:lnTo>
                  <a:cubicBezTo>
                    <a:pt x="4291466" y="1572984"/>
                    <a:pt x="4149334" y="1715150"/>
                    <a:pt x="3975108" y="171515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6" name="Frihandsfigur 5">
              <a:extLst>
                <a:ext uri="{FF2B5EF4-FFF2-40B4-BE49-F238E27FC236}">
                  <a16:creationId xmlns:a16="http://schemas.microsoft.com/office/drawing/2014/main" id="{E79356A8-9D0C-E046-7004-A62D8BAF3FE9}"/>
                </a:ext>
              </a:extLst>
            </p:cNvPr>
            <p:cNvSpPr/>
            <p:nvPr/>
          </p:nvSpPr>
          <p:spPr>
            <a:xfrm rot="-5116132">
              <a:off x="9537055" y="6310579"/>
              <a:ext cx="463078" cy="463185"/>
            </a:xfrm>
            <a:custGeom>
              <a:avLst/>
              <a:gdLst>
                <a:gd name="connsiteX0" fmla="*/ 463079 w 463078"/>
                <a:gd name="connsiteY0" fmla="*/ 231593 h 463185"/>
                <a:gd name="connsiteX1" fmla="*/ 231540 w 463078"/>
                <a:gd name="connsiteY1" fmla="*/ 463186 h 463185"/>
                <a:gd name="connsiteX2" fmla="*/ 2 w 463078"/>
                <a:gd name="connsiteY2" fmla="*/ 231593 h 463185"/>
                <a:gd name="connsiteX3" fmla="*/ 231540 w 463078"/>
                <a:gd name="connsiteY3" fmla="*/ 0 h 463185"/>
                <a:gd name="connsiteX4" fmla="*/ 463079 w 463078"/>
                <a:gd name="connsiteY4" fmla="*/ 231593 h 463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8" h="463185">
                  <a:moveTo>
                    <a:pt x="463079" y="231593"/>
                  </a:moveTo>
                  <a:cubicBezTo>
                    <a:pt x="463079" y="359498"/>
                    <a:pt x="359415" y="463186"/>
                    <a:pt x="231540" y="463186"/>
                  </a:cubicBezTo>
                  <a:cubicBezTo>
                    <a:pt x="103665" y="463186"/>
                    <a:pt x="2" y="359498"/>
                    <a:pt x="2" y="231593"/>
                  </a:cubicBezTo>
                  <a:cubicBezTo>
                    <a:pt x="2" y="103688"/>
                    <a:pt x="103665" y="0"/>
                    <a:pt x="231540" y="0"/>
                  </a:cubicBezTo>
                  <a:cubicBezTo>
                    <a:pt x="359415" y="0"/>
                    <a:pt x="463079" y="103687"/>
                    <a:pt x="463079" y="231593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7" name="Frihandsfigur 6">
              <a:extLst>
                <a:ext uri="{FF2B5EF4-FFF2-40B4-BE49-F238E27FC236}">
                  <a16:creationId xmlns:a16="http://schemas.microsoft.com/office/drawing/2014/main" id="{5F091BB0-11D7-43E4-45CB-2C277165BB3A}"/>
                </a:ext>
              </a:extLst>
            </p:cNvPr>
            <p:cNvSpPr/>
            <p:nvPr/>
          </p:nvSpPr>
          <p:spPr>
            <a:xfrm>
              <a:off x="5243842" y="6311906"/>
              <a:ext cx="463073" cy="463181"/>
            </a:xfrm>
            <a:custGeom>
              <a:avLst/>
              <a:gdLst>
                <a:gd name="connsiteX0" fmla="*/ 231537 w 463073"/>
                <a:gd name="connsiteY0" fmla="*/ 0 h 463181"/>
                <a:gd name="connsiteX1" fmla="*/ 0 w 463073"/>
                <a:gd name="connsiteY1" fmla="*/ 231591 h 463181"/>
                <a:gd name="connsiteX2" fmla="*/ 231537 w 463073"/>
                <a:gd name="connsiteY2" fmla="*/ 463182 h 463181"/>
                <a:gd name="connsiteX3" fmla="*/ 463074 w 463073"/>
                <a:gd name="connsiteY3" fmla="*/ 231591 h 463181"/>
                <a:gd name="connsiteX4" fmla="*/ 231537 w 463073"/>
                <a:gd name="connsiteY4" fmla="*/ 0 h 4631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73" h="463181">
                  <a:moveTo>
                    <a:pt x="231537" y="0"/>
                  </a:moveTo>
                  <a:cubicBezTo>
                    <a:pt x="103160" y="0"/>
                    <a:pt x="0" y="103184"/>
                    <a:pt x="0" y="231591"/>
                  </a:cubicBezTo>
                  <a:cubicBezTo>
                    <a:pt x="0" y="359998"/>
                    <a:pt x="103160" y="463182"/>
                    <a:pt x="231537" y="463182"/>
                  </a:cubicBezTo>
                  <a:cubicBezTo>
                    <a:pt x="359913" y="463182"/>
                    <a:pt x="463074" y="359998"/>
                    <a:pt x="463074" y="231591"/>
                  </a:cubicBezTo>
                  <a:cubicBezTo>
                    <a:pt x="463074" y="103184"/>
                    <a:pt x="359913" y="0"/>
                    <a:pt x="231537" y="0"/>
                  </a:cubicBezTo>
                  <a:close/>
                </a:path>
              </a:pathLst>
            </a:custGeom>
            <a:grpFill/>
            <a:ln w="2291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 7">
              <a:extLst>
                <a:ext uri="{FF2B5EF4-FFF2-40B4-BE49-F238E27FC236}">
                  <a16:creationId xmlns:a16="http://schemas.microsoft.com/office/drawing/2014/main" id="{B0FC2AAF-CFB6-6739-6D1A-D3FA4565673A}"/>
                </a:ext>
              </a:extLst>
            </p:cNvPr>
            <p:cNvSpPr/>
            <p:nvPr/>
          </p:nvSpPr>
          <p:spPr>
            <a:xfrm rot="-171312">
              <a:off x="950364" y="6309872"/>
              <a:ext cx="463093" cy="463201"/>
            </a:xfrm>
            <a:custGeom>
              <a:avLst/>
              <a:gdLst>
                <a:gd name="connsiteX0" fmla="*/ 463094 w 463093"/>
                <a:gd name="connsiteY0" fmla="*/ 231601 h 463201"/>
                <a:gd name="connsiteX1" fmla="*/ 231547 w 463093"/>
                <a:gd name="connsiteY1" fmla="*/ 463202 h 463201"/>
                <a:gd name="connsiteX2" fmla="*/ -1 w 463093"/>
                <a:gd name="connsiteY2" fmla="*/ 231601 h 463201"/>
                <a:gd name="connsiteX3" fmla="*/ 231547 w 463093"/>
                <a:gd name="connsiteY3" fmla="*/ 0 h 463201"/>
                <a:gd name="connsiteX4" fmla="*/ 463094 w 463093"/>
                <a:gd name="connsiteY4" fmla="*/ 231601 h 46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93" h="463201">
                  <a:moveTo>
                    <a:pt x="463094" y="231601"/>
                  </a:moveTo>
                  <a:cubicBezTo>
                    <a:pt x="463094" y="359510"/>
                    <a:pt x="359427" y="463202"/>
                    <a:pt x="231547" y="463202"/>
                  </a:cubicBezTo>
                  <a:cubicBezTo>
                    <a:pt x="103667" y="463202"/>
                    <a:pt x="-1" y="359511"/>
                    <a:pt x="-1" y="231601"/>
                  </a:cubicBezTo>
                  <a:cubicBezTo>
                    <a:pt x="-1" y="103692"/>
                    <a:pt x="103666" y="0"/>
                    <a:pt x="231547" y="0"/>
                  </a:cubicBezTo>
                  <a:cubicBezTo>
                    <a:pt x="359426" y="0"/>
                    <a:pt x="463094" y="103691"/>
                    <a:pt x="463094" y="231601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 8">
              <a:extLst>
                <a:ext uri="{FF2B5EF4-FFF2-40B4-BE49-F238E27FC236}">
                  <a16:creationId xmlns:a16="http://schemas.microsoft.com/office/drawing/2014/main" id="{1803FEBA-5087-C2A2-F154-33D721DCA826}"/>
                </a:ext>
              </a:extLst>
            </p:cNvPr>
            <p:cNvSpPr/>
            <p:nvPr/>
          </p:nvSpPr>
          <p:spPr>
            <a:xfrm rot="-213744">
              <a:off x="-4416515" y="6309796"/>
              <a:ext cx="463089" cy="463197"/>
            </a:xfrm>
            <a:custGeom>
              <a:avLst/>
              <a:gdLst>
                <a:gd name="connsiteX0" fmla="*/ 463090 w 463089"/>
                <a:gd name="connsiteY0" fmla="*/ 231599 h 463197"/>
                <a:gd name="connsiteX1" fmla="*/ 231545 w 463089"/>
                <a:gd name="connsiteY1" fmla="*/ 463197 h 463197"/>
                <a:gd name="connsiteX2" fmla="*/ 0 w 463089"/>
                <a:gd name="connsiteY2" fmla="*/ 231599 h 463197"/>
                <a:gd name="connsiteX3" fmla="*/ 231545 w 463089"/>
                <a:gd name="connsiteY3" fmla="*/ 0 h 463197"/>
                <a:gd name="connsiteX4" fmla="*/ 463090 w 463089"/>
                <a:gd name="connsiteY4" fmla="*/ 231599 h 46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3089" h="463197">
                  <a:moveTo>
                    <a:pt x="463090" y="231599"/>
                  </a:moveTo>
                  <a:cubicBezTo>
                    <a:pt x="463090" y="359507"/>
                    <a:pt x="359423" y="463197"/>
                    <a:pt x="231545" y="463197"/>
                  </a:cubicBezTo>
                  <a:cubicBezTo>
                    <a:pt x="103666" y="463197"/>
                    <a:pt x="0" y="359507"/>
                    <a:pt x="0" y="231599"/>
                  </a:cubicBezTo>
                  <a:cubicBezTo>
                    <a:pt x="0" y="103691"/>
                    <a:pt x="103666" y="0"/>
                    <a:pt x="231545" y="0"/>
                  </a:cubicBezTo>
                  <a:cubicBezTo>
                    <a:pt x="359424" y="0"/>
                    <a:pt x="463090" y="103690"/>
                    <a:pt x="463090" y="231599"/>
                  </a:cubicBezTo>
                  <a:close/>
                </a:path>
              </a:pathLst>
            </a:custGeom>
            <a:grpFill/>
            <a:ln w="229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76585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straSAMS">
      <a:dk1>
        <a:srgbClr val="000000"/>
      </a:dk1>
      <a:lt1>
        <a:srgbClr val="FFFFFF"/>
      </a:lt1>
      <a:dk2>
        <a:srgbClr val="185147"/>
      </a:dk2>
      <a:lt2>
        <a:srgbClr val="E9F3DF"/>
      </a:lt2>
      <a:accent1>
        <a:srgbClr val="008358"/>
      </a:accent1>
      <a:accent2>
        <a:srgbClr val="2A2856"/>
      </a:accent2>
      <a:accent3>
        <a:srgbClr val="E89AA5"/>
      </a:accent3>
      <a:accent4>
        <a:srgbClr val="F9DEE1"/>
      </a:accent4>
      <a:accent5>
        <a:srgbClr val="F9B241"/>
      </a:accent5>
      <a:accent6>
        <a:srgbClr val="F8F6F2"/>
      </a:accent6>
      <a:hlink>
        <a:srgbClr val="008358"/>
      </a:hlink>
      <a:folHlink>
        <a:srgbClr val="75151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8" id="{06D07ED1-AAFE-C441-B488-4692ADA936E9}" vid="{C7FB14D8-C6E4-C149-9E13-CACE429FF0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592D4F18882048AFD7B7E000742159" ma:contentTypeVersion="18" ma:contentTypeDescription="Skapa ett nytt dokument." ma:contentTypeScope="" ma:versionID="35921dd61cd37bc813d5995c5c0c2cb5">
  <xsd:schema xmlns:xsd="http://www.w3.org/2001/XMLSchema" xmlns:xs="http://www.w3.org/2001/XMLSchema" xmlns:p="http://schemas.microsoft.com/office/2006/metadata/properties" xmlns:ns2="bff71ac5-ff26-4803-923d-f27471e80312" xmlns:ns3="8bcc1746-7405-4986-8238-26f3efe98e80" targetNamespace="http://schemas.microsoft.com/office/2006/metadata/properties" ma:root="true" ma:fieldsID="e30f170486404b592c3dee81c1e8c892" ns2:_="" ns3:_="">
    <xsd:import namespace="bff71ac5-ff26-4803-923d-f27471e80312"/>
    <xsd:import namespace="8bcc1746-7405-4986-8238-26f3efe98e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f71ac5-ff26-4803-923d-f27471e803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Bildmarkeringar" ma:readOnly="false" ma:fieldId="{5cf76f15-5ced-4ddc-b409-7134ff3c332f}" ma:taxonomyMulti="true" ma:sspId="93a65192-9734-4a36-9c54-dd0325533d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c1746-7405-4986-8238-26f3efe98e80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e4b47bed-d67b-4134-8eba-1e7d189efc28}" ma:internalName="TaxCatchAll" ma:showField="CatchAllData" ma:web="8bcc1746-7405-4986-8238-26f3efe98e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bcc1746-7405-4986-8238-26f3efe98e80" xsi:nil="true"/>
    <lcf76f155ced4ddcb4097134ff3c332f xmlns="bff71ac5-ff26-4803-923d-f27471e8031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D13C0D5-73A9-4588-9114-2E9CC85291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f71ac5-ff26-4803-923d-f27471e80312"/>
    <ds:schemaRef ds:uri="8bcc1746-7405-4986-8238-26f3efe98e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A58124-F684-4F33-8ED0-5CAB182A6D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7E3E1A-0E60-4478-AF8F-7BEA0AD85981}">
  <ds:schemaRefs>
    <ds:schemaRef ds:uri="http://purl.org/dc/dcmitype/"/>
    <ds:schemaRef ds:uri="http://www.w3.org/XML/1998/namespace"/>
    <ds:schemaRef ds:uri="8bcc1746-7405-4986-8238-26f3efe98e80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bff71ac5-ff26-4803-923d-f27471e8031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MistraSAMS_mall1</Template>
  <TotalTime>10634</TotalTime>
  <Words>220</Words>
  <Application>Microsoft Office PowerPoint</Application>
  <PresentationFormat>Widescreen</PresentationFormat>
  <Paragraphs>34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Aptos</vt:lpstr>
      <vt:lpstr>Arial</vt:lpstr>
      <vt:lpstr>Office-tema</vt:lpstr>
      <vt:lpstr>Sustainable travel and sustainable accessibility for different groups</vt:lpstr>
      <vt:lpstr>PowerPoint Presentation</vt:lpstr>
      <vt:lpstr>PowerPoint Presentation</vt:lpstr>
      <vt:lpstr>The SAMSAS ride: Socially sustainable work travel?</vt:lpstr>
      <vt:lpstr>The SAMSAS bike services: it’s difficult to challenge car use when the conditions don’t allow for sustainable travel</vt:lpstr>
      <vt:lpstr>PowerPoint Presentation</vt:lpstr>
      <vt:lpstr>Thank you</vt:lpstr>
    </vt:vector>
  </TitlesOfParts>
  <Company>KTH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demands on transport systems</dc:title>
  <dc:creator>Magnus Atterfors</dc:creator>
  <cp:lastModifiedBy>Magnus Atterfors</cp:lastModifiedBy>
  <cp:revision>292</cp:revision>
  <dcterms:created xsi:type="dcterms:W3CDTF">2024-08-27T13:08:22Z</dcterms:created>
  <dcterms:modified xsi:type="dcterms:W3CDTF">2024-10-03T10:05:05Z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0x01010085592D4F18882048AFD7B7E000742159</vt:lpwstr>
  </property>
  <property fmtid="{D5CDD505-2E9C-101B-9397-08002B2CF9AE}" pid="3" name="MediaServiceImageTags">
    <vt:lpwstr/>
  </property>
</Properties>
</file>