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147328503" r:id="rId6"/>
    <p:sldId id="2147328509" r:id="rId7"/>
    <p:sldId id="2147328510" r:id="rId8"/>
    <p:sldId id="2147328502" r:id="rId9"/>
    <p:sldId id="2147328505" r:id="rId10"/>
    <p:sldId id="2147328506" r:id="rId11"/>
    <p:sldId id="2147328511" r:id="rId12"/>
    <p:sldId id="2147328514" r:id="rId13"/>
    <p:sldId id="2147328515" r:id="rId14"/>
    <p:sldId id="2147328493" r:id="rId15"/>
    <p:sldId id="214732849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DCB3A4-A367-404E-B965-B5AC6FA42EE5}">
          <p14:sldIdLst>
            <p14:sldId id="256"/>
          </p14:sldIdLst>
        </p14:section>
        <p14:section name="Untitled Section" id="{B4413B71-96FB-41B7-A586-6353591076C1}">
          <p14:sldIdLst>
            <p14:sldId id="2147328503"/>
            <p14:sldId id="2147328509"/>
            <p14:sldId id="2147328510"/>
            <p14:sldId id="2147328502"/>
            <p14:sldId id="2147328505"/>
            <p14:sldId id="2147328506"/>
            <p14:sldId id="2147328511"/>
            <p14:sldId id="2147328514"/>
            <p14:sldId id="2147328515"/>
            <p14:sldId id="2147328493"/>
            <p14:sldId id="21473284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3DF"/>
    <a:srgbClr val="185147"/>
    <a:srgbClr val="3D6424"/>
    <a:srgbClr val="FFF3DE"/>
    <a:srgbClr val="B36E01"/>
    <a:srgbClr val="7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86629"/>
  </p:normalViewPr>
  <p:slideViewPr>
    <p:cSldViewPr snapToGrid="0">
      <p:cViewPr varScale="1">
        <p:scale>
          <a:sx n="136" d="100"/>
          <a:sy n="136" d="100"/>
        </p:scale>
        <p:origin x="672" y="12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75C57-6DAA-8C4D-8ECE-195D59CBF2A0}"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EF64-99A2-044D-927E-C6B0FA5D4E57}" type="slidenum">
              <a:rPr lang="en-GB" smtClean="0"/>
              <a:t>‹#›</a:t>
            </a:fld>
            <a:endParaRPr lang="en-GB"/>
          </a:p>
        </p:txBody>
      </p:sp>
    </p:spTree>
    <p:extLst>
      <p:ext uri="{BB962C8B-B14F-4D97-AF65-F5344CB8AC3E}">
        <p14:creationId xmlns:p14="http://schemas.microsoft.com/office/powerpoint/2010/main" val="378271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mix two studies on sustainable transport systems. Compared to what you will hear later on this will be more based on studies of the whole transport system and more more based on quantitative modelling. We hope you will like the variations in approaches that you will see.</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93EF64-99A2-044D-927E-C6B0FA5D4E57}" type="slidenum">
              <a:rPr lang="en-GB" smtClean="0"/>
              <a:t>2</a:t>
            </a:fld>
            <a:endParaRPr lang="en-GB"/>
          </a:p>
        </p:txBody>
      </p:sp>
    </p:spTree>
    <p:extLst>
      <p:ext uri="{BB962C8B-B14F-4D97-AF65-F5344CB8AC3E}">
        <p14:creationId xmlns:p14="http://schemas.microsoft.com/office/powerpoint/2010/main" val="198184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study: car traffic. Only fuel and </a:t>
            </a:r>
          </a:p>
        </p:txBody>
      </p:sp>
      <p:sp>
        <p:nvSpPr>
          <p:cNvPr id="4" name="Slide Number Placeholder 3"/>
          <p:cNvSpPr>
            <a:spLocks noGrp="1"/>
          </p:cNvSpPr>
          <p:nvPr>
            <p:ph type="sldNum" sz="quarter" idx="5"/>
          </p:nvPr>
        </p:nvSpPr>
        <p:spPr/>
        <p:txBody>
          <a:bodyPr/>
          <a:lstStyle/>
          <a:p>
            <a:fld id="{FD93EF64-99A2-044D-927E-C6B0FA5D4E57}" type="slidenum">
              <a:rPr lang="en-GB" smtClean="0"/>
              <a:t>3</a:t>
            </a:fld>
            <a:endParaRPr lang="en-GB"/>
          </a:p>
        </p:txBody>
      </p:sp>
    </p:spTree>
    <p:extLst>
      <p:ext uri="{BB962C8B-B14F-4D97-AF65-F5344CB8AC3E}">
        <p14:creationId xmlns:p14="http://schemas.microsoft.com/office/powerpoint/2010/main" val="384458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t>Electrification</a:t>
            </a:r>
          </a:p>
          <a:p>
            <a:pPr marL="342900" indent="-342900" algn="l">
              <a:spcAft>
                <a:spcPts val="600"/>
              </a:spcAft>
              <a:buFont typeface="Arial" panose="020B0604020202020204" pitchFamily="34" charset="0"/>
              <a:buChar char="•"/>
            </a:pPr>
            <a:r>
              <a:rPr lang="en-GB" dirty="0"/>
              <a:t>Car sharing</a:t>
            </a:r>
          </a:p>
          <a:p>
            <a:pPr marL="342900" indent="-342900" algn="l">
              <a:spcAft>
                <a:spcPts val="600"/>
              </a:spcAft>
              <a:buFont typeface="Arial" panose="020B0604020202020204" pitchFamily="34" charset="0"/>
              <a:buChar char="•"/>
            </a:pPr>
            <a:r>
              <a:rPr lang="en-GB" dirty="0"/>
              <a:t>Bio fuels</a:t>
            </a:r>
          </a:p>
          <a:p>
            <a:pPr marL="342900" indent="-342900" algn="l">
              <a:spcAft>
                <a:spcPts val="600"/>
              </a:spcAft>
              <a:buFont typeface="Arial" panose="020B0604020202020204" pitchFamily="34" charset="0"/>
              <a:buChar char="•"/>
            </a:pPr>
            <a:r>
              <a:rPr lang="en-GB" dirty="0"/>
              <a:t>Efficiency in battery use </a:t>
            </a:r>
          </a:p>
          <a:p>
            <a:endParaRPr lang="en-GB" dirty="0"/>
          </a:p>
        </p:txBody>
      </p:sp>
      <p:sp>
        <p:nvSpPr>
          <p:cNvPr id="4" name="Slide Number Placeholder 3"/>
          <p:cNvSpPr>
            <a:spLocks noGrp="1"/>
          </p:cNvSpPr>
          <p:nvPr>
            <p:ph type="sldNum" sz="quarter" idx="5"/>
          </p:nvPr>
        </p:nvSpPr>
        <p:spPr/>
        <p:txBody>
          <a:bodyPr/>
          <a:lstStyle/>
          <a:p>
            <a:fld id="{FD93EF64-99A2-044D-927E-C6B0FA5D4E57}" type="slidenum">
              <a:rPr lang="en-GB" smtClean="0"/>
              <a:t>4</a:t>
            </a:fld>
            <a:endParaRPr lang="en-GB"/>
          </a:p>
        </p:txBody>
      </p:sp>
    </p:spTree>
    <p:extLst>
      <p:ext uri="{BB962C8B-B14F-4D97-AF65-F5344CB8AC3E}">
        <p14:creationId xmlns:p14="http://schemas.microsoft.com/office/powerpoint/2010/main" val="14011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Electrification can reduce emissions from driving, but high</a:t>
            </a:r>
            <a:r>
              <a:rPr lang="en-US" b="1" dirty="0">
                <a:solidFill>
                  <a:srgbClr val="FF0000"/>
                </a:solidFill>
              </a:rPr>
              <a:t>-electrification scenarios causes serious problems in terms of emissions from production of cars, when the car fleet is to be exchanged</a:t>
            </a:r>
            <a:endParaRPr lang="en-GB" dirty="0"/>
          </a:p>
        </p:txBody>
      </p:sp>
      <p:sp>
        <p:nvSpPr>
          <p:cNvPr id="4" name="Slide Number Placeholder 3"/>
          <p:cNvSpPr>
            <a:spLocks noGrp="1"/>
          </p:cNvSpPr>
          <p:nvPr>
            <p:ph type="sldNum" sz="quarter" idx="5"/>
          </p:nvPr>
        </p:nvSpPr>
        <p:spPr/>
        <p:txBody>
          <a:bodyPr/>
          <a:lstStyle/>
          <a:p>
            <a:fld id="{FD93EF64-99A2-044D-927E-C6B0FA5D4E57}" type="slidenum">
              <a:rPr lang="en-GB" smtClean="0"/>
              <a:t>6</a:t>
            </a:fld>
            <a:endParaRPr lang="en-GB"/>
          </a:p>
        </p:txBody>
      </p:sp>
    </p:spTree>
    <p:extLst>
      <p:ext uri="{BB962C8B-B14F-4D97-AF65-F5344CB8AC3E}">
        <p14:creationId xmlns:p14="http://schemas.microsoft.com/office/powerpoint/2010/main" val="152805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93EF64-99A2-044D-927E-C6B0FA5D4E57}" type="slidenum">
              <a:rPr lang="en-GB" smtClean="0"/>
              <a:t>8</a:t>
            </a:fld>
            <a:endParaRPr lang="en-GB"/>
          </a:p>
        </p:txBody>
      </p:sp>
    </p:spTree>
    <p:extLst>
      <p:ext uri="{BB962C8B-B14F-4D97-AF65-F5344CB8AC3E}">
        <p14:creationId xmlns:p14="http://schemas.microsoft.com/office/powerpoint/2010/main" val="96576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7"/>
            <a:ext cx="9144000" cy="2360835"/>
          </a:xfrm>
        </p:spPr>
        <p:txBody>
          <a:bodyPr anchor="b"/>
          <a:lstStyle>
            <a:lvl1pPr algn="ctr">
              <a:defRPr sz="6000">
                <a:solidFill>
                  <a:schemeClr val="tx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3"/>
            <a:ext cx="9144000" cy="1514255"/>
          </a:xfrm>
        </p:spPr>
        <p:txBody>
          <a:bodyPr/>
          <a:lstStyle>
            <a:lvl1pPr marL="0" indent="0" algn="ctr">
              <a:buNone/>
              <a:defRPr sz="240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349041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gen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9" y="1347789"/>
            <a:ext cx="3224212" cy="1404716"/>
          </a:xfrm>
        </p:spPr>
        <p:txBody>
          <a:bodyPr anchor="b"/>
          <a:lstStyle>
            <a:lvl1pPr algn="l">
              <a:defRPr sz="4400">
                <a:solidFill>
                  <a:schemeClr val="tx2"/>
                </a:solidFill>
              </a:defRPr>
            </a:lvl1pPr>
          </a:lstStyle>
          <a:p>
            <a:r>
              <a:rPr lang="sv-SE"/>
              <a:t>Agenda</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601" y="2275368"/>
            <a:ext cx="7435113" cy="4011133"/>
          </a:xfrm>
        </p:spPr>
        <p:txBody>
          <a:bodyPr/>
          <a:lstStyle>
            <a:lvl1pPr marL="342891" indent="-342891" algn="l">
              <a:buFont typeface="Arial" panose="020B0604020202020204" pitchFamily="34" charset="0"/>
              <a:buChar char="•"/>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Punkter</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289414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D4CDB1F-D9FA-C678-48EC-211B4DF9CECC}"/>
              </a:ext>
            </a:extLst>
          </p:cNvPr>
          <p:cNvSpPr>
            <a:spLocks noGrp="1"/>
          </p:cNvSpPr>
          <p:nvPr>
            <p:ph idx="1"/>
          </p:nvPr>
        </p:nvSpPr>
        <p:spPr>
          <a:xfrm>
            <a:off x="839788" y="2935969"/>
            <a:ext cx="8977312" cy="2940292"/>
          </a:xfrm>
        </p:spPr>
        <p:txBody>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29DA47-4DE2-E81C-828F-39D89734DF3C}"/>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C6878B04-B28F-27F9-644E-36F7066BB3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09F749-C240-27D7-933B-649243A0CFE2}"/>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F952664C-8112-025E-70DB-806B88328EEE}"/>
              </a:ext>
            </a:extLst>
          </p:cNvPr>
          <p:cNvSpPr>
            <a:spLocks noGrp="1"/>
          </p:cNvSpPr>
          <p:nvPr>
            <p:ph type="title" hasCustomPrompt="1"/>
          </p:nvPr>
        </p:nvSpPr>
        <p:spPr>
          <a:xfrm>
            <a:off x="839788" y="1347789"/>
            <a:ext cx="8977312" cy="1383923"/>
          </a:xfrm>
        </p:spPr>
        <p:txBody>
          <a:bodyPr/>
          <a:lstStyle>
            <a:lvl1pPr>
              <a:defRPr sz="3600"/>
            </a:lvl1pPr>
          </a:lstStyle>
          <a:p>
            <a:r>
              <a:rPr lang="sv-SE"/>
              <a:t>Rubrik</a:t>
            </a:r>
          </a:p>
        </p:txBody>
      </p:sp>
    </p:spTree>
    <p:extLst>
      <p:ext uri="{BB962C8B-B14F-4D97-AF65-F5344CB8AC3E}">
        <p14:creationId xmlns:p14="http://schemas.microsoft.com/office/powerpoint/2010/main" val="58345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bild">
    <p:bg>
      <p:bgPr>
        <a:solidFill>
          <a:schemeClr val="bg1"/>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81427495-140A-99AA-6CD9-DFC20FE2450C}"/>
              </a:ext>
            </a:extLst>
          </p:cNvPr>
          <p:cNvSpPr>
            <a:spLocks noGrp="1"/>
          </p:cNvSpPr>
          <p:nvPr>
            <p:ph type="pic" sz="quarter" idx="13" hasCustomPrompt="1"/>
          </p:nvPr>
        </p:nvSpPr>
        <p:spPr>
          <a:xfrm>
            <a:off x="6210302" y="1347790"/>
            <a:ext cx="5524500" cy="4938713"/>
          </a:xfrm>
          <a:solidFill>
            <a:schemeClr val="accent6"/>
          </a:solidFill>
        </p:spPr>
        <p:txBody>
          <a:bodyPr/>
          <a:lstStyle>
            <a:lvl1pPr>
              <a:defRPr sz="2000"/>
            </a:lvl1pPr>
          </a:lstStyle>
          <a:p>
            <a:r>
              <a:rPr lang="sv-SE"/>
              <a:t>Klicka på ikonen eller dra och släpp en bild</a:t>
            </a:r>
          </a:p>
        </p:txBody>
      </p:sp>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90" y="1098695"/>
            <a:ext cx="4901793" cy="1633023"/>
          </a:xfrm>
        </p:spPr>
        <p:txBody>
          <a:bodyPr anchor="b"/>
          <a:lstStyle>
            <a:lvl1pPr algn="l">
              <a:defRPr sz="3600"/>
            </a:lvl1pPr>
          </a:lstStyle>
          <a:p>
            <a:r>
              <a:rPr lang="sv-SE"/>
              <a:t>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90" y="2927501"/>
            <a:ext cx="4901793" cy="3359001"/>
          </a:xfrm>
        </p:spPr>
        <p:txBody>
          <a:bodyPr/>
          <a:lstStyle>
            <a:lvl1pPr marL="0" indent="0" algn="l">
              <a:buFont typeface="Arial" panose="020B0604020202020204" pitchFamily="34" charset="0"/>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394590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utfallande bild 1">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3" y="3"/>
            <a:ext cx="6095999" cy="6857999"/>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90" y="2927501"/>
            <a:ext cx="4901793" cy="3359001"/>
          </a:xfrm>
        </p:spPr>
        <p:txBody>
          <a:bodyPr/>
          <a:lstStyle>
            <a:lvl1pPr marL="0" indent="0" algn="l">
              <a:buFont typeface="Arial" panose="020B0604020202020204" pitchFamily="34" charset="0"/>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90" y="1098695"/>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5281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bild 2">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3" y="3"/>
            <a:ext cx="6095999" cy="6857999"/>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90" y="2927501"/>
            <a:ext cx="4901793" cy="3359001"/>
          </a:xfrm>
        </p:spPr>
        <p:txBody>
          <a:bodyPr/>
          <a:lstStyle>
            <a:lvl1pPr marL="0" indent="0" algn="l">
              <a:buFont typeface="Arial" panose="020B0604020202020204" pitchFamily="34" charset="0"/>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90" y="1098695"/>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415466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diagram">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9" name="Platshållare för diagram 8">
            <a:extLst>
              <a:ext uri="{FF2B5EF4-FFF2-40B4-BE49-F238E27FC236}">
                <a16:creationId xmlns:a16="http://schemas.microsoft.com/office/drawing/2014/main" id="{878419F7-AF05-001D-0EA2-CE0CD9B1D863}"/>
              </a:ext>
            </a:extLst>
          </p:cNvPr>
          <p:cNvSpPr>
            <a:spLocks noGrp="1"/>
          </p:cNvSpPr>
          <p:nvPr>
            <p:ph type="chart" sz="quarter" idx="13" hasCustomPrompt="1"/>
          </p:nvPr>
        </p:nvSpPr>
        <p:spPr>
          <a:xfrm>
            <a:off x="6599275" y="1347788"/>
            <a:ext cx="5128439" cy="4938712"/>
          </a:xfrm>
          <a:solidFill>
            <a:schemeClr val="accent6"/>
          </a:solidFill>
        </p:spPr>
        <p:txBody>
          <a:bodyPr/>
          <a:lstStyle>
            <a:lvl1pPr>
              <a:defRPr sz="2000"/>
            </a:lvl1pPr>
          </a:lstStyle>
          <a:p>
            <a:r>
              <a:rPr lang="sv-SE"/>
              <a:t>Klicka på ikonen för diagram</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90" y="2927501"/>
            <a:ext cx="4901793" cy="3359001"/>
          </a:xfrm>
        </p:spPr>
        <p:txBody>
          <a:bodyPr/>
          <a:lstStyle>
            <a:lvl1pPr marL="0" indent="0" algn="l">
              <a:buFont typeface="Arial" panose="020B0604020202020204" pitchFamily="34" charset="0"/>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6" y="14969"/>
            <a:ext cx="1875405" cy="1325563"/>
          </a:xfrm>
          <a:prstGeom prst="rect">
            <a:avLst/>
          </a:prstGeom>
        </p:spPr>
      </p:pic>
      <p:sp>
        <p:nvSpPr>
          <p:cNvPr id="13" name="Rubrik 1">
            <a:extLst>
              <a:ext uri="{FF2B5EF4-FFF2-40B4-BE49-F238E27FC236}">
                <a16:creationId xmlns:a16="http://schemas.microsoft.com/office/drawing/2014/main" id="{480FAA40-8FBC-DB8B-87E5-2CB2CF0AD437}"/>
              </a:ext>
            </a:extLst>
          </p:cNvPr>
          <p:cNvSpPr>
            <a:spLocks noGrp="1"/>
          </p:cNvSpPr>
          <p:nvPr>
            <p:ph type="ctrTitle" hasCustomPrompt="1"/>
          </p:nvPr>
        </p:nvSpPr>
        <p:spPr>
          <a:xfrm>
            <a:off x="839790" y="1098695"/>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2348484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tabell">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90" y="2927501"/>
            <a:ext cx="4901793" cy="3359001"/>
          </a:xfrm>
        </p:spPr>
        <p:txBody>
          <a:bodyPr/>
          <a:lstStyle>
            <a:lvl1pPr marL="0" indent="0" algn="l">
              <a:buFont typeface="Arial" panose="020B0604020202020204" pitchFamily="34" charset="0"/>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6" y="14969"/>
            <a:ext cx="1875405" cy="1325563"/>
          </a:xfrm>
          <a:prstGeom prst="rect">
            <a:avLst/>
          </a:prstGeom>
        </p:spPr>
      </p:pic>
      <p:sp>
        <p:nvSpPr>
          <p:cNvPr id="12" name="Platshållare för tabell 7">
            <a:extLst>
              <a:ext uri="{FF2B5EF4-FFF2-40B4-BE49-F238E27FC236}">
                <a16:creationId xmlns:a16="http://schemas.microsoft.com/office/drawing/2014/main" id="{6CE066D2-88E9-4137-D7EB-872CCB58DECE}"/>
              </a:ext>
            </a:extLst>
          </p:cNvPr>
          <p:cNvSpPr>
            <a:spLocks noGrp="1"/>
          </p:cNvSpPr>
          <p:nvPr>
            <p:ph type="tbl" sz="quarter" idx="14" hasCustomPrompt="1"/>
          </p:nvPr>
        </p:nvSpPr>
        <p:spPr>
          <a:xfrm>
            <a:off x="6599275" y="1355500"/>
            <a:ext cx="5128439" cy="4931000"/>
          </a:xfrm>
        </p:spPr>
        <p:txBody>
          <a:bodyPr/>
          <a:lstStyle>
            <a:lvl1pPr>
              <a:defRPr sz="2000"/>
            </a:lvl1pPr>
          </a:lstStyle>
          <a:p>
            <a:r>
              <a:rPr lang="sv-SE"/>
              <a:t>Klicka på ikonen för tabell</a:t>
            </a:r>
          </a:p>
        </p:txBody>
      </p:sp>
      <p:sp>
        <p:nvSpPr>
          <p:cNvPr id="13" name="Rubrik 1">
            <a:extLst>
              <a:ext uri="{FF2B5EF4-FFF2-40B4-BE49-F238E27FC236}">
                <a16:creationId xmlns:a16="http://schemas.microsoft.com/office/drawing/2014/main" id="{634876B6-3381-1043-D246-FF67DFC58407}"/>
              </a:ext>
            </a:extLst>
          </p:cNvPr>
          <p:cNvSpPr>
            <a:spLocks noGrp="1"/>
          </p:cNvSpPr>
          <p:nvPr>
            <p:ph type="ctrTitle" hasCustomPrompt="1"/>
          </p:nvPr>
        </p:nvSpPr>
        <p:spPr>
          <a:xfrm>
            <a:off x="839790" y="1098695"/>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2473566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bg>
      <p:bgPr>
        <a:solidFill>
          <a:schemeClr val="bg1"/>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81427495-140A-99AA-6CD9-DFC20FE2450C}"/>
              </a:ext>
            </a:extLst>
          </p:cNvPr>
          <p:cNvSpPr>
            <a:spLocks noGrp="1"/>
          </p:cNvSpPr>
          <p:nvPr>
            <p:ph type="pic" sz="quarter" idx="13" hasCustomPrompt="1"/>
          </p:nvPr>
        </p:nvSpPr>
        <p:spPr>
          <a:xfrm>
            <a:off x="6210301" y="1347789"/>
            <a:ext cx="5524500" cy="4938713"/>
          </a:xfrm>
          <a:solidFill>
            <a:schemeClr val="accent6"/>
          </a:solidFill>
        </p:spPr>
        <p:txBody>
          <a:bodyPr/>
          <a:lstStyle>
            <a:lvl1pPr>
              <a:defRPr sz="2000"/>
            </a:lvl1pPr>
          </a:lstStyle>
          <a:p>
            <a:r>
              <a:rPr lang="sv-SE"/>
              <a:t>Klicka på ikonen eller dra och släpp en bild</a:t>
            </a:r>
          </a:p>
        </p:txBody>
      </p:sp>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9" y="1098694"/>
            <a:ext cx="4901793" cy="1633023"/>
          </a:xfrm>
        </p:spPr>
        <p:txBody>
          <a:bodyPr anchor="b"/>
          <a:lstStyle>
            <a:lvl1pPr algn="l">
              <a:defRPr sz="3600"/>
            </a:lvl1pPr>
          </a:lstStyle>
          <a:p>
            <a:r>
              <a:rPr lang="sv-SE"/>
              <a:t>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9" y="2927500"/>
            <a:ext cx="4901793" cy="3359001"/>
          </a:xfrm>
        </p:spPr>
        <p:txBody>
          <a:bodyPr/>
          <a:lstStyle>
            <a:lvl1pPr marL="0" indent="0" algn="l">
              <a:buFont typeface="Arial" panose="020B0604020202020204" pitchFamily="34" charset="0"/>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3945900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utfallande bild 1">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2" y="2"/>
            <a:ext cx="6095999" cy="6857999"/>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9" y="2927500"/>
            <a:ext cx="4901793" cy="3359001"/>
          </a:xfrm>
        </p:spPr>
        <p:txBody>
          <a:bodyPr/>
          <a:lstStyle>
            <a:lvl1pPr marL="0" indent="0" algn="l">
              <a:buFont typeface="Arial" panose="020B0604020202020204" pitchFamily="34" charset="0"/>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9" y="1098694"/>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52811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bild 2">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2" y="2"/>
            <a:ext cx="6095999" cy="6857999"/>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9" y="2927500"/>
            <a:ext cx="4901793" cy="3359001"/>
          </a:xfrm>
        </p:spPr>
        <p:txBody>
          <a:bodyPr/>
          <a:lstStyle>
            <a:lvl1pPr marL="0" indent="0" algn="l">
              <a:buFont typeface="Arial" panose="020B0604020202020204" pitchFamily="34" charset="0"/>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9" y="1098694"/>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415466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7"/>
            <a:ext cx="9144000" cy="2360835"/>
          </a:xfrm>
        </p:spPr>
        <p:txBody>
          <a:bodyPr anchor="b"/>
          <a:lstStyle>
            <a:lvl1pPr algn="ctr">
              <a:defRPr sz="6000">
                <a:solidFill>
                  <a:schemeClr val="bg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3"/>
            <a:ext cx="9144000" cy="1514255"/>
          </a:xfrm>
        </p:spPr>
        <p:txBody>
          <a:bodyPr/>
          <a:lstStyle>
            <a:lvl1pPr marL="0" indent="0" algn="ctr">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spTree>
    <p:extLst>
      <p:ext uri="{BB962C8B-B14F-4D97-AF65-F5344CB8AC3E}">
        <p14:creationId xmlns:p14="http://schemas.microsoft.com/office/powerpoint/2010/main" val="3758375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diagram">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9" name="Platshållare för diagram 8">
            <a:extLst>
              <a:ext uri="{FF2B5EF4-FFF2-40B4-BE49-F238E27FC236}">
                <a16:creationId xmlns:a16="http://schemas.microsoft.com/office/drawing/2014/main" id="{878419F7-AF05-001D-0EA2-CE0CD9B1D863}"/>
              </a:ext>
            </a:extLst>
          </p:cNvPr>
          <p:cNvSpPr>
            <a:spLocks noGrp="1"/>
          </p:cNvSpPr>
          <p:nvPr>
            <p:ph type="chart" sz="quarter" idx="13" hasCustomPrompt="1"/>
          </p:nvPr>
        </p:nvSpPr>
        <p:spPr>
          <a:xfrm>
            <a:off x="6599274" y="1347788"/>
            <a:ext cx="5128439" cy="4938712"/>
          </a:xfrm>
          <a:solidFill>
            <a:schemeClr val="accent6"/>
          </a:solidFill>
        </p:spPr>
        <p:txBody>
          <a:bodyPr/>
          <a:lstStyle>
            <a:lvl1pPr>
              <a:defRPr sz="2000"/>
            </a:lvl1pPr>
          </a:lstStyle>
          <a:p>
            <a:r>
              <a:rPr lang="sv-SE"/>
              <a:t>Klicka på ikonen för diagram</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9" y="2927500"/>
            <a:ext cx="4901793" cy="3359001"/>
          </a:xfrm>
        </p:spPr>
        <p:txBody>
          <a:bodyPr/>
          <a:lstStyle>
            <a:lvl1pPr marL="0" indent="0" algn="l">
              <a:buFont typeface="Arial" panose="020B0604020202020204" pitchFamily="34" charset="0"/>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5" y="14969"/>
            <a:ext cx="1875405" cy="1325563"/>
          </a:xfrm>
          <a:prstGeom prst="rect">
            <a:avLst/>
          </a:prstGeom>
        </p:spPr>
      </p:pic>
      <p:sp>
        <p:nvSpPr>
          <p:cNvPr id="13" name="Rubrik 1">
            <a:extLst>
              <a:ext uri="{FF2B5EF4-FFF2-40B4-BE49-F238E27FC236}">
                <a16:creationId xmlns:a16="http://schemas.microsoft.com/office/drawing/2014/main" id="{480FAA40-8FBC-DB8B-87E5-2CB2CF0AD437}"/>
              </a:ext>
            </a:extLst>
          </p:cNvPr>
          <p:cNvSpPr>
            <a:spLocks noGrp="1"/>
          </p:cNvSpPr>
          <p:nvPr>
            <p:ph type="ctrTitle" hasCustomPrompt="1"/>
          </p:nvPr>
        </p:nvSpPr>
        <p:spPr>
          <a:xfrm>
            <a:off x="839789" y="1098694"/>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234848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tabell">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9" y="2927500"/>
            <a:ext cx="4901793" cy="3359001"/>
          </a:xfrm>
        </p:spPr>
        <p:txBody>
          <a:bodyPr/>
          <a:lstStyle>
            <a:lvl1pPr marL="0" indent="0" algn="l">
              <a:buFont typeface="Arial" panose="020B0604020202020204" pitchFamily="34" charset="0"/>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5" y="14969"/>
            <a:ext cx="1875405" cy="1325563"/>
          </a:xfrm>
          <a:prstGeom prst="rect">
            <a:avLst/>
          </a:prstGeom>
        </p:spPr>
      </p:pic>
      <p:sp>
        <p:nvSpPr>
          <p:cNvPr id="12" name="Platshållare för tabell 7">
            <a:extLst>
              <a:ext uri="{FF2B5EF4-FFF2-40B4-BE49-F238E27FC236}">
                <a16:creationId xmlns:a16="http://schemas.microsoft.com/office/drawing/2014/main" id="{6CE066D2-88E9-4137-D7EB-872CCB58DECE}"/>
              </a:ext>
            </a:extLst>
          </p:cNvPr>
          <p:cNvSpPr>
            <a:spLocks noGrp="1"/>
          </p:cNvSpPr>
          <p:nvPr>
            <p:ph type="tbl" sz="quarter" idx="14" hasCustomPrompt="1"/>
          </p:nvPr>
        </p:nvSpPr>
        <p:spPr>
          <a:xfrm>
            <a:off x="6599274" y="1355500"/>
            <a:ext cx="5128439" cy="4931000"/>
          </a:xfrm>
        </p:spPr>
        <p:txBody>
          <a:bodyPr/>
          <a:lstStyle>
            <a:lvl1pPr>
              <a:defRPr sz="2000"/>
            </a:lvl1pPr>
          </a:lstStyle>
          <a:p>
            <a:r>
              <a:rPr lang="sv-SE"/>
              <a:t>Klicka på ikonen för tabell</a:t>
            </a:r>
          </a:p>
        </p:txBody>
      </p:sp>
      <p:sp>
        <p:nvSpPr>
          <p:cNvPr id="13" name="Rubrik 1">
            <a:extLst>
              <a:ext uri="{FF2B5EF4-FFF2-40B4-BE49-F238E27FC236}">
                <a16:creationId xmlns:a16="http://schemas.microsoft.com/office/drawing/2014/main" id="{634876B6-3381-1043-D246-FF67DFC58407}"/>
              </a:ext>
            </a:extLst>
          </p:cNvPr>
          <p:cNvSpPr>
            <a:spLocks noGrp="1"/>
          </p:cNvSpPr>
          <p:nvPr>
            <p:ph type="ctrTitle" hasCustomPrompt="1"/>
          </p:nvPr>
        </p:nvSpPr>
        <p:spPr>
          <a:xfrm>
            <a:off x="839789" y="1098694"/>
            <a:ext cx="4901793" cy="1633023"/>
          </a:xfrm>
        </p:spPr>
        <p:txBody>
          <a:bodyPr anchor="b"/>
          <a:lstStyle>
            <a:lvl1pPr algn="l">
              <a:defRPr sz="3600"/>
            </a:lvl1pPr>
          </a:lstStyle>
          <a:p>
            <a:r>
              <a:rPr lang="sv-SE"/>
              <a:t>Rubrik</a:t>
            </a:r>
          </a:p>
        </p:txBody>
      </p:sp>
    </p:spTree>
    <p:extLst>
      <p:ext uri="{BB962C8B-B14F-4D97-AF65-F5344CB8AC3E}">
        <p14:creationId xmlns:p14="http://schemas.microsoft.com/office/powerpoint/2010/main" val="247356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9"/>
            <a:ext cx="8977312" cy="1383923"/>
          </a:xfrm>
        </p:spPr>
        <p:txBody>
          <a:bodyPr/>
          <a:lstStyle>
            <a:lvl1pPr>
              <a:defRPr sz="3600"/>
            </a:lvl1pPr>
          </a:lstStyle>
          <a:p>
            <a:r>
              <a:rPr lang="sv-SE"/>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3"/>
            <a:ext cx="5141912" cy="3360736"/>
          </a:xfrm>
        </p:spPr>
        <p:txBody>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innehåll 3">
            <a:extLst>
              <a:ext uri="{FF2B5EF4-FFF2-40B4-BE49-F238E27FC236}">
                <a16:creationId xmlns:a16="http://schemas.microsoft.com/office/drawing/2014/main" id="{4FEE2081-2278-065A-BAD3-22DAB5AFA028}"/>
              </a:ext>
            </a:extLst>
          </p:cNvPr>
          <p:cNvSpPr>
            <a:spLocks noGrp="1"/>
          </p:cNvSpPr>
          <p:nvPr>
            <p:ph sz="half" idx="2"/>
          </p:nvPr>
        </p:nvSpPr>
        <p:spPr>
          <a:xfrm>
            <a:off x="6592887" y="2925764"/>
            <a:ext cx="5141912" cy="3360737"/>
          </a:xfrm>
        </p:spPr>
        <p:txBody>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7590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ch bild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9"/>
            <a:ext cx="8977312" cy="1383923"/>
          </a:xfrm>
        </p:spPr>
        <p:txBody>
          <a:bodyPr/>
          <a:lstStyle>
            <a:lvl1pPr>
              <a:defRPr sz="3600"/>
            </a:lvl1pPr>
          </a:lstStyle>
          <a:p>
            <a:r>
              <a:rPr lang="sv-SE"/>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4"/>
            <a:ext cx="5141912" cy="3360737"/>
          </a:xfrm>
        </p:spPr>
        <p:txBody>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bild 7">
            <a:extLst>
              <a:ext uri="{FF2B5EF4-FFF2-40B4-BE49-F238E27FC236}">
                <a16:creationId xmlns:a16="http://schemas.microsoft.com/office/drawing/2014/main" id="{BB1630E0-D7C2-E231-697C-981BDA687A29}"/>
              </a:ext>
            </a:extLst>
          </p:cNvPr>
          <p:cNvSpPr>
            <a:spLocks noGrp="1"/>
          </p:cNvSpPr>
          <p:nvPr>
            <p:ph type="pic" sz="quarter" idx="13" hasCustomPrompt="1"/>
          </p:nvPr>
        </p:nvSpPr>
        <p:spPr>
          <a:xfrm>
            <a:off x="6592888" y="2925761"/>
            <a:ext cx="5141913" cy="3360739"/>
          </a:xfrm>
          <a:solidFill>
            <a:schemeClr val="accent6"/>
          </a:solidFill>
        </p:spPr>
        <p:txBody>
          <a:bodyPr/>
          <a:lstStyle>
            <a:lvl1pPr>
              <a:defRPr sz="2000"/>
            </a:lvl1pPr>
          </a:lstStyle>
          <a:p>
            <a:r>
              <a:rPr lang="sv-SE"/>
              <a:t>Klicka på ikonen eller dra och släpp en bild</a:t>
            </a:r>
          </a:p>
        </p:txBody>
      </p:sp>
    </p:spTree>
    <p:extLst>
      <p:ext uri="{BB962C8B-B14F-4D97-AF65-F5344CB8AC3E}">
        <p14:creationId xmlns:p14="http://schemas.microsoft.com/office/powerpoint/2010/main" val="2991952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diagram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9"/>
            <a:ext cx="8977312" cy="1383929"/>
          </a:xfrm>
        </p:spPr>
        <p:txBody>
          <a:bodyPr/>
          <a:lstStyle>
            <a:lvl1pPr>
              <a:defRPr sz="3600"/>
            </a:lvl1pPr>
          </a:lstStyle>
          <a:p>
            <a:r>
              <a:rPr lang="sv-SE"/>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4"/>
            <a:ext cx="5141912" cy="3360737"/>
          </a:xfrm>
        </p:spPr>
        <p:txBody>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8" name="Platshållare för diagram 8">
            <a:extLst>
              <a:ext uri="{FF2B5EF4-FFF2-40B4-BE49-F238E27FC236}">
                <a16:creationId xmlns:a16="http://schemas.microsoft.com/office/drawing/2014/main" id="{23EE1C31-89EF-4065-2414-F108DE35E7DD}"/>
              </a:ext>
            </a:extLst>
          </p:cNvPr>
          <p:cNvSpPr>
            <a:spLocks noGrp="1"/>
          </p:cNvSpPr>
          <p:nvPr>
            <p:ph type="chart" sz="quarter" idx="14" hasCustomPrompt="1"/>
          </p:nvPr>
        </p:nvSpPr>
        <p:spPr>
          <a:xfrm>
            <a:off x="6600826" y="2925763"/>
            <a:ext cx="5126887" cy="3360736"/>
          </a:xfrm>
          <a:solidFill>
            <a:schemeClr val="accent6"/>
          </a:solidFill>
        </p:spPr>
        <p:txBody>
          <a:bodyPr/>
          <a:lstStyle>
            <a:lvl1pPr>
              <a:defRPr sz="2000"/>
            </a:lvl1pPr>
          </a:lstStyle>
          <a:p>
            <a:r>
              <a:rPr lang="sv-SE"/>
              <a:t>Klicka på ikonen för diagram</a:t>
            </a:r>
          </a:p>
        </p:txBody>
      </p:sp>
    </p:spTree>
    <p:extLst>
      <p:ext uri="{BB962C8B-B14F-4D97-AF65-F5344CB8AC3E}">
        <p14:creationId xmlns:p14="http://schemas.microsoft.com/office/powerpoint/2010/main" val="321036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Kapitelstar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90" y="1347790"/>
            <a:ext cx="3224212" cy="1404716"/>
          </a:xfrm>
        </p:spPr>
        <p:txBody>
          <a:bodyPr anchor="b"/>
          <a:lstStyle>
            <a:lvl1pPr algn="l">
              <a:defRPr sz="4400">
                <a:solidFill>
                  <a:schemeClr val="tx2"/>
                </a:solidFill>
              </a:defRPr>
            </a:lvl1pPr>
          </a:lstStyle>
          <a:p>
            <a:r>
              <a:rPr lang="sv-SE"/>
              <a:t>1.</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602" y="2057236"/>
            <a:ext cx="7435113" cy="4011133"/>
          </a:xfrm>
        </p:spPr>
        <p:txBody>
          <a:bodyPr/>
          <a:lstStyle>
            <a:lvl1pPr marL="0" indent="0" algn="l">
              <a:buFont typeface="Arial" panose="020B0604020202020204" pitchFamily="34" charset="0"/>
              <a:buNone/>
              <a:defRPr sz="440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Kapitel</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1695435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Kapitelstar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9" y="1347789"/>
            <a:ext cx="3224212" cy="1404716"/>
          </a:xfrm>
        </p:spPr>
        <p:txBody>
          <a:bodyPr anchor="b"/>
          <a:lstStyle>
            <a:lvl1pPr algn="l">
              <a:defRPr sz="4400">
                <a:solidFill>
                  <a:schemeClr val="tx2"/>
                </a:solidFill>
              </a:defRPr>
            </a:lvl1pPr>
          </a:lstStyle>
          <a:p>
            <a:r>
              <a:rPr lang="sv-SE"/>
              <a:t>1.</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601" y="2057235"/>
            <a:ext cx="7435113" cy="4011133"/>
          </a:xfrm>
        </p:spPr>
        <p:txBody>
          <a:bodyPr/>
          <a:lstStyle>
            <a:lvl1pPr marL="0" indent="0" algn="l">
              <a:buFont typeface="Arial" panose="020B0604020202020204" pitchFamily="34" charset="0"/>
              <a:buNone/>
              <a:defRPr sz="4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Kapitel</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169543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itat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9"/>
          </a:xfrm>
        </p:spPr>
        <p:txBody>
          <a:bodyPr anchor="ctr"/>
          <a:lstStyle>
            <a:lvl1pPr algn="ctr">
              <a:defRPr sz="4800">
                <a:solidFill>
                  <a:schemeClr val="bg2"/>
                </a:solidFill>
              </a:defRPr>
            </a:lvl1pPr>
          </a:lstStyle>
          <a:p>
            <a:r>
              <a:rPr lang="sv-SE"/>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bg2"/>
                </a:solidFill>
              </a:defRPr>
            </a:lvl1pPr>
          </a:lstStyle>
          <a:p>
            <a:endParaRPr lang="sv-SE"/>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p>
            <a:fld id="{8D6D5F7C-CA1D-3C4C-A25E-2F7F10C66518}" type="slidenum">
              <a:rPr lang="sv-SE" smtClean="0"/>
              <a:pPr/>
              <a:t>‹#›</a:t>
            </a:fld>
            <a:endParaRPr lang="sv-SE"/>
          </a:p>
        </p:txBody>
      </p:sp>
      <p:pic>
        <p:nvPicPr>
          <p:cNvPr id="6" name="Bild 5">
            <a:extLst>
              <a:ext uri="{FF2B5EF4-FFF2-40B4-BE49-F238E27FC236}">
                <a16:creationId xmlns:a16="http://schemas.microsoft.com/office/drawing/2014/main" id="{2D81C8C8-A85C-65F9-60E9-EC49D3CB54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grpSp>
        <p:nvGrpSpPr>
          <p:cNvPr id="9" name="Bild 7">
            <a:extLst>
              <a:ext uri="{FF2B5EF4-FFF2-40B4-BE49-F238E27FC236}">
                <a16:creationId xmlns:a16="http://schemas.microsoft.com/office/drawing/2014/main" id="{F921D86A-1341-67E0-D02F-B8295A134C72}"/>
              </a:ext>
            </a:extLst>
          </p:cNvPr>
          <p:cNvGrpSpPr/>
          <p:nvPr/>
        </p:nvGrpSpPr>
        <p:grpSpPr>
          <a:xfrm rot="2700000">
            <a:off x="-4430454" y="5332941"/>
            <a:ext cx="14448897" cy="2155403"/>
            <a:chOff x="-4430455" y="5465796"/>
            <a:chExt cx="14448897" cy="2155402"/>
          </a:xfrm>
          <a:solidFill>
            <a:schemeClr val="accent1"/>
          </a:solidFill>
        </p:grpSpPr>
        <p:sp>
          <p:nvSpPr>
            <p:cNvPr id="10" name="Frihandsfigur 9">
              <a:extLst>
                <a:ext uri="{FF2B5EF4-FFF2-40B4-BE49-F238E27FC236}">
                  <a16:creationId xmlns:a16="http://schemas.microsoft.com/office/drawing/2014/main" id="{5BEF4E04-2462-7A90-D1AB-C2AAB431FAC6}"/>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6374626C-5659-6A9C-A2BC-611C2F91DE7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7AC1A3FE-CD73-7EB8-0A81-BC43EB3803F8}"/>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D3A15975-EFDF-A09D-4EF7-F87872D3E9CB}"/>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F4ED0767-D33E-400C-7580-E4C676C5D91F}"/>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5" name="Frihandsfigur 14">
              <a:extLst>
                <a:ext uri="{FF2B5EF4-FFF2-40B4-BE49-F238E27FC236}">
                  <a16:creationId xmlns:a16="http://schemas.microsoft.com/office/drawing/2014/main" id="{C877CB24-14D4-F6DE-6487-71FAF4252AB0}"/>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6" name="Frihandsfigur 15">
              <a:extLst>
                <a:ext uri="{FF2B5EF4-FFF2-40B4-BE49-F238E27FC236}">
                  <a16:creationId xmlns:a16="http://schemas.microsoft.com/office/drawing/2014/main" id="{03E76C4D-BCED-E12B-2EBD-9BC6D871DD50}"/>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47378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itat lil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9"/>
          </a:xfrm>
        </p:spPr>
        <p:txBody>
          <a:bodyPr anchor="ctr"/>
          <a:lstStyle>
            <a:lvl1pPr algn="ctr">
              <a:defRPr sz="4800">
                <a:solidFill>
                  <a:schemeClr val="accent4"/>
                </a:solidFill>
              </a:defRPr>
            </a:lvl1pPr>
          </a:lstStyle>
          <a:p>
            <a:r>
              <a:rPr lang="sv-SE"/>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accent4"/>
                </a:solidFill>
              </a:defRPr>
            </a:lvl1pPr>
          </a:lstStyle>
          <a:p>
            <a:fld id="{DF9A252D-42FD-964F-9D4B-A923078A1E7F}" type="datetimeFigureOut">
              <a:rPr lang="sv-SE" smtClean="0"/>
              <a:pPr/>
              <a:t>2024-10-03</a:t>
            </a:fld>
            <a:endParaRPr lang="sv-SE"/>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chemeClr val="accent4"/>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grpSp>
        <p:nvGrpSpPr>
          <p:cNvPr id="8" name="Bild 7">
            <a:extLst>
              <a:ext uri="{FF2B5EF4-FFF2-40B4-BE49-F238E27FC236}">
                <a16:creationId xmlns:a16="http://schemas.microsoft.com/office/drawing/2014/main" id="{B85160D3-2B1E-4808-C62E-1B03A557AE58}"/>
              </a:ext>
            </a:extLst>
          </p:cNvPr>
          <p:cNvGrpSpPr/>
          <p:nvPr userDrawn="1"/>
        </p:nvGrpSpPr>
        <p:grpSpPr>
          <a:xfrm rot="18900000">
            <a:off x="2182220" y="5332941"/>
            <a:ext cx="14448897" cy="2155403"/>
            <a:chOff x="-4430455" y="5465796"/>
            <a:chExt cx="14448897" cy="2155402"/>
          </a:xfrm>
          <a:solidFill>
            <a:schemeClr val="accent3"/>
          </a:solidFill>
        </p:grpSpPr>
        <p:sp>
          <p:nvSpPr>
            <p:cNvPr id="9" name="Frihandsfigur 8">
              <a:extLst>
                <a:ext uri="{FF2B5EF4-FFF2-40B4-BE49-F238E27FC236}">
                  <a16:creationId xmlns:a16="http://schemas.microsoft.com/office/drawing/2014/main" id="{A6F12217-5CC3-D6DC-4AF1-81F2BC1E6D89}"/>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10" name="Frihandsfigur 9">
              <a:extLst>
                <a:ext uri="{FF2B5EF4-FFF2-40B4-BE49-F238E27FC236}">
                  <a16:creationId xmlns:a16="http://schemas.microsoft.com/office/drawing/2014/main" id="{467DDB0E-C10D-7F9B-0762-F70A4768CA94}"/>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11904F7C-341E-033D-BC34-6B6EFF287482}"/>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10D355D1-C76A-8140-3FC3-3B650800C054}"/>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D49DD3DD-AF2E-D31F-C5CA-5DD67C8D4100}"/>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A37058F2-DB29-A664-FEE6-E27D49E2FC1B}"/>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5" name="Frihandsfigur 14">
              <a:extLst>
                <a:ext uri="{FF2B5EF4-FFF2-40B4-BE49-F238E27FC236}">
                  <a16:creationId xmlns:a16="http://schemas.microsoft.com/office/drawing/2014/main" id="{6316DCBC-A9AB-2FDA-49FE-FF5F0EF7A95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2585048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itat rödbrun">
    <p:bg>
      <p:bgPr>
        <a:solidFill>
          <a:srgbClr val="75151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9"/>
          </a:xfrm>
        </p:spPr>
        <p:txBody>
          <a:bodyPr anchor="ctr"/>
          <a:lstStyle>
            <a:lvl1pPr algn="ctr">
              <a:defRPr sz="4800">
                <a:solidFill>
                  <a:srgbClr val="FFF3DE"/>
                </a:solidFill>
              </a:defRPr>
            </a:lvl1pPr>
          </a:lstStyle>
          <a:p>
            <a:r>
              <a:rPr lang="sv-SE"/>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rgbClr val="FFF3DE"/>
                </a:solidFill>
              </a:defRPr>
            </a:lvl1pPr>
          </a:lstStyle>
          <a:p>
            <a:fld id="{DF9A252D-42FD-964F-9D4B-A923078A1E7F}" type="datetimeFigureOut">
              <a:rPr lang="sv-SE" smtClean="0"/>
              <a:pPr/>
              <a:t>2024-10-03</a:t>
            </a:fld>
            <a:endParaRPr lang="sv-SE"/>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rgbClr val="FFF3DE"/>
                </a:solidFill>
              </a:defRPr>
            </a:lvl1pPr>
          </a:lstStyle>
          <a:p>
            <a:endParaRPr lang="sv-SE"/>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rgbClr val="FFF3DE"/>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grpSp>
        <p:nvGrpSpPr>
          <p:cNvPr id="15" name="Bild 7">
            <a:extLst>
              <a:ext uri="{FF2B5EF4-FFF2-40B4-BE49-F238E27FC236}">
                <a16:creationId xmlns:a16="http://schemas.microsoft.com/office/drawing/2014/main" id="{691FEDDD-F394-A628-0BD0-53F057D50F63}"/>
              </a:ext>
            </a:extLst>
          </p:cNvPr>
          <p:cNvGrpSpPr/>
          <p:nvPr userDrawn="1"/>
        </p:nvGrpSpPr>
        <p:grpSpPr>
          <a:xfrm rot="18900000">
            <a:off x="-4430457" y="-112510"/>
            <a:ext cx="14448897" cy="2155403"/>
            <a:chOff x="-4430455" y="5465796"/>
            <a:chExt cx="14448897" cy="2155402"/>
          </a:xfrm>
          <a:solidFill>
            <a:schemeClr val="accent5"/>
          </a:solidFill>
        </p:grpSpPr>
        <p:sp>
          <p:nvSpPr>
            <p:cNvPr id="16" name="Frihandsfigur 15">
              <a:extLst>
                <a:ext uri="{FF2B5EF4-FFF2-40B4-BE49-F238E27FC236}">
                  <a16:creationId xmlns:a16="http://schemas.microsoft.com/office/drawing/2014/main" id="{46FBC3D5-42F6-A0C9-CDCD-E6A3754E8685}"/>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17" name="Frihandsfigur 16">
              <a:extLst>
                <a:ext uri="{FF2B5EF4-FFF2-40B4-BE49-F238E27FC236}">
                  <a16:creationId xmlns:a16="http://schemas.microsoft.com/office/drawing/2014/main" id="{9952AF6D-C75A-8D3B-6233-59EAB2901FB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8" name="Frihandsfigur 17">
              <a:extLst>
                <a:ext uri="{FF2B5EF4-FFF2-40B4-BE49-F238E27FC236}">
                  <a16:creationId xmlns:a16="http://schemas.microsoft.com/office/drawing/2014/main" id="{1C6B0B5B-ACE4-E84A-10AF-8D9181B408A6}"/>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9" name="Frihandsfigur 18">
              <a:extLst>
                <a:ext uri="{FF2B5EF4-FFF2-40B4-BE49-F238E27FC236}">
                  <a16:creationId xmlns:a16="http://schemas.microsoft.com/office/drawing/2014/main" id="{E3616357-2C3A-DA43-59C4-6EE9959B542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20" name="Frihandsfigur 19">
              <a:extLst>
                <a:ext uri="{FF2B5EF4-FFF2-40B4-BE49-F238E27FC236}">
                  <a16:creationId xmlns:a16="http://schemas.microsoft.com/office/drawing/2014/main" id="{B04698C6-BB8F-1F1D-39F5-743BE0631A94}"/>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21" name="Frihandsfigur 20">
              <a:extLst>
                <a:ext uri="{FF2B5EF4-FFF2-40B4-BE49-F238E27FC236}">
                  <a16:creationId xmlns:a16="http://schemas.microsoft.com/office/drawing/2014/main" id="{1060BFE4-6C00-F4B5-8B19-3598E7AA882F}"/>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22" name="Frihandsfigur 21">
              <a:extLst>
                <a:ext uri="{FF2B5EF4-FFF2-40B4-BE49-F238E27FC236}">
                  <a16:creationId xmlns:a16="http://schemas.microsoft.com/office/drawing/2014/main" id="{CA1A68EC-24F6-CDE4-4AA1-39213E225B82}"/>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390093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 ljusgrön med deko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7"/>
            <a:ext cx="9144000" cy="2360835"/>
          </a:xfrm>
        </p:spPr>
        <p:txBody>
          <a:bodyPr anchor="b"/>
          <a:lstStyle>
            <a:lvl1pPr algn="ctr">
              <a:defRPr sz="6000">
                <a:solidFill>
                  <a:schemeClr val="tx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3"/>
            <a:ext cx="9144000" cy="1514255"/>
          </a:xfrm>
        </p:spPr>
        <p:txBody>
          <a:bodyPr/>
          <a:lstStyle>
            <a:lvl1pPr marL="0" indent="0" algn="ctr">
              <a:buNone/>
              <a:defRPr sz="240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grpSp>
        <p:nvGrpSpPr>
          <p:cNvPr id="7" name="Bild 7">
            <a:extLst>
              <a:ext uri="{FF2B5EF4-FFF2-40B4-BE49-F238E27FC236}">
                <a16:creationId xmlns:a16="http://schemas.microsoft.com/office/drawing/2014/main" id="{6C046F57-4AC2-0E2D-DA9F-99D953963981}"/>
              </a:ext>
            </a:extLst>
          </p:cNvPr>
          <p:cNvGrpSpPr/>
          <p:nvPr userDrawn="1"/>
        </p:nvGrpSpPr>
        <p:grpSpPr>
          <a:xfrm rot="2700000">
            <a:off x="-6818453" y="8071759"/>
            <a:ext cx="26124412" cy="3897087"/>
            <a:chOff x="-4430455" y="5465796"/>
            <a:chExt cx="14448897" cy="2155402"/>
          </a:xfrm>
          <a:solidFill>
            <a:schemeClr val="accent1"/>
          </a:solidFill>
        </p:grpSpPr>
        <p:sp>
          <p:nvSpPr>
            <p:cNvPr id="8" name="Frihandsfigur 7">
              <a:extLst>
                <a:ext uri="{FF2B5EF4-FFF2-40B4-BE49-F238E27FC236}">
                  <a16:creationId xmlns:a16="http://schemas.microsoft.com/office/drawing/2014/main" id="{B4E01DD8-663E-D629-861E-6C247D0DC1DE}"/>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9" name="Frihandsfigur 8">
              <a:extLst>
                <a:ext uri="{FF2B5EF4-FFF2-40B4-BE49-F238E27FC236}">
                  <a16:creationId xmlns:a16="http://schemas.microsoft.com/office/drawing/2014/main" id="{36846EF9-BA93-E16C-77F8-9FA81CFA002F}"/>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0" name="Frihandsfigur 9">
              <a:extLst>
                <a:ext uri="{FF2B5EF4-FFF2-40B4-BE49-F238E27FC236}">
                  <a16:creationId xmlns:a16="http://schemas.microsoft.com/office/drawing/2014/main" id="{834089B7-3AF0-30C2-AC02-DC2E51E4AC0F}"/>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7A3DB1C6-9CE8-4527-1847-1BFD353C391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53424791-782E-85B3-309A-4FE342374CFA}"/>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7A2966BF-0320-D38B-3247-A31333319C69}"/>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710B6D0E-79D1-4102-3498-5FA1762A3B7B}"/>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1783444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349041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bg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spTree>
    <p:extLst>
      <p:ext uri="{BB962C8B-B14F-4D97-AF65-F5344CB8AC3E}">
        <p14:creationId xmlns:p14="http://schemas.microsoft.com/office/powerpoint/2010/main" val="3758375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 ljusgrön med deko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grpSp>
        <p:nvGrpSpPr>
          <p:cNvPr id="7" name="Bild 7">
            <a:extLst>
              <a:ext uri="{FF2B5EF4-FFF2-40B4-BE49-F238E27FC236}">
                <a16:creationId xmlns:a16="http://schemas.microsoft.com/office/drawing/2014/main" id="{6C046F57-4AC2-0E2D-DA9F-99D953963981}"/>
              </a:ext>
            </a:extLst>
          </p:cNvPr>
          <p:cNvGrpSpPr/>
          <p:nvPr userDrawn="1"/>
        </p:nvGrpSpPr>
        <p:grpSpPr>
          <a:xfrm rot="2700000">
            <a:off x="-6818453" y="8071756"/>
            <a:ext cx="26124412" cy="3897087"/>
            <a:chOff x="-4430455" y="5465796"/>
            <a:chExt cx="14448897" cy="2155402"/>
          </a:xfrm>
          <a:solidFill>
            <a:schemeClr val="accent1"/>
          </a:solidFill>
        </p:grpSpPr>
        <p:sp>
          <p:nvSpPr>
            <p:cNvPr id="8" name="Frihandsfigur 7">
              <a:extLst>
                <a:ext uri="{FF2B5EF4-FFF2-40B4-BE49-F238E27FC236}">
                  <a16:creationId xmlns:a16="http://schemas.microsoft.com/office/drawing/2014/main" id="{B4E01DD8-663E-D629-861E-6C247D0DC1DE}"/>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36846EF9-BA93-E16C-77F8-9FA81CFA002F}"/>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834089B7-3AF0-30C2-AC02-DC2E51E4AC0F}"/>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7A3DB1C6-9CE8-4527-1847-1BFD353C391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53424791-782E-85B3-309A-4FE342374CFA}"/>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7A2966BF-0320-D38B-3247-A31333319C69}"/>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710B6D0E-79D1-4102-3498-5FA1762A3B7B}"/>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178344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 mörkgrön med deko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bg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8" name="Bild 7">
            <a:extLst>
              <a:ext uri="{FF2B5EF4-FFF2-40B4-BE49-F238E27FC236}">
                <a16:creationId xmlns:a16="http://schemas.microsoft.com/office/drawing/2014/main" id="{036FAFDB-2B15-2955-76D5-3DC2B0BFD684}"/>
              </a:ext>
            </a:extLst>
          </p:cNvPr>
          <p:cNvGrpSpPr/>
          <p:nvPr userDrawn="1"/>
        </p:nvGrpSpPr>
        <p:grpSpPr>
          <a:xfrm rot="2700000">
            <a:off x="-6818453" y="8071756"/>
            <a:ext cx="26124412" cy="3897087"/>
            <a:chOff x="-4430455" y="5465796"/>
            <a:chExt cx="14448897" cy="2155402"/>
          </a:xfrm>
          <a:solidFill>
            <a:schemeClr val="accent1"/>
          </a:solidFill>
        </p:grpSpPr>
        <p:sp>
          <p:nvSpPr>
            <p:cNvPr id="9" name="Frihandsfigur 8">
              <a:extLst>
                <a:ext uri="{FF2B5EF4-FFF2-40B4-BE49-F238E27FC236}">
                  <a16:creationId xmlns:a16="http://schemas.microsoft.com/office/drawing/2014/main" id="{A7936070-1726-B909-1937-421676F6FD40}"/>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F647F34D-2214-27FE-5353-680EA26E60DE}"/>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724B9A8D-0B49-7D82-77B6-6175B0B10D80}"/>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01A6A21B-48D8-E08E-1A8D-C110C7360D40}"/>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F7413F28-B79F-3024-6764-32AD75A8715C}"/>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9C6C1E68-0735-7079-6EB7-5EA7F40FBC92}"/>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A03C046-73ED-F991-5536-2DDC9D3ABC6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2715158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Agen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347788"/>
            <a:ext cx="3224212" cy="1404716"/>
          </a:xfrm>
        </p:spPr>
        <p:txBody>
          <a:bodyPr anchor="b"/>
          <a:lstStyle>
            <a:lvl1pPr algn="l">
              <a:defRPr sz="4400">
                <a:solidFill>
                  <a:schemeClr val="tx2"/>
                </a:solidFill>
              </a:defRPr>
            </a:lvl1pPr>
          </a:lstStyle>
          <a:p>
            <a:r>
              <a:rPr lang="sv-SE" dirty="0"/>
              <a:t>Agenda</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599" y="2275367"/>
            <a:ext cx="7435113" cy="4011133"/>
          </a:xfrm>
        </p:spPr>
        <p:txBody>
          <a:bodyPr/>
          <a:lstStyle>
            <a:lvl1pPr marL="342900" indent="-342900" algn="l">
              <a:buFont typeface="Arial" panose="020B0604020202020204" pitchFamily="34" charset="0"/>
              <a:buChar char="•"/>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Punkter</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89414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D4CDB1F-D9FA-C678-48EC-211B4DF9CECC}"/>
              </a:ext>
            </a:extLst>
          </p:cNvPr>
          <p:cNvSpPr>
            <a:spLocks noGrp="1"/>
          </p:cNvSpPr>
          <p:nvPr>
            <p:ph idx="1"/>
          </p:nvPr>
        </p:nvSpPr>
        <p:spPr>
          <a:xfrm>
            <a:off x="839788" y="2935968"/>
            <a:ext cx="8977312" cy="2940292"/>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129DA47-4DE2-E81C-828F-39D89734DF3C}"/>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C6878B04-B28F-27F9-644E-36F7066BB3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09F749-C240-27D7-933B-649243A0CFE2}"/>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F952664C-8112-025E-70DB-806B88328EEE}"/>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Tree>
    <p:extLst>
      <p:ext uri="{BB962C8B-B14F-4D97-AF65-F5344CB8AC3E}">
        <p14:creationId xmlns:p14="http://schemas.microsoft.com/office/powerpoint/2010/main" val="583450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ch bild">
    <p:bg>
      <p:bgPr>
        <a:solidFill>
          <a:schemeClr val="bg1"/>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81427495-140A-99AA-6CD9-DFC20FE2450C}"/>
              </a:ext>
            </a:extLst>
          </p:cNvPr>
          <p:cNvSpPr>
            <a:spLocks noGrp="1"/>
          </p:cNvSpPr>
          <p:nvPr>
            <p:ph type="pic" sz="quarter" idx="13" hasCustomPrompt="1"/>
          </p:nvPr>
        </p:nvSpPr>
        <p:spPr>
          <a:xfrm>
            <a:off x="6210300" y="1347787"/>
            <a:ext cx="5524500" cy="4938713"/>
          </a:xfrm>
          <a:solidFill>
            <a:schemeClr val="accent6"/>
          </a:solidFill>
        </p:spPr>
        <p:txBody>
          <a:bodyPr/>
          <a:lstStyle>
            <a:lvl1pPr>
              <a:defRPr sz="2000"/>
            </a:lvl1pPr>
          </a:lstStyle>
          <a:p>
            <a:r>
              <a:rPr lang="sv-SE" dirty="0"/>
              <a:t>Klicka på ikonen eller dra och släpp en bild</a:t>
            </a:r>
          </a:p>
        </p:txBody>
      </p:sp>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3945900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ch utfallande bild 1">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0" y="1"/>
            <a:ext cx="6095999" cy="6857998"/>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52811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bild 2">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0" y="1"/>
            <a:ext cx="6095999" cy="6857998"/>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4154668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ch diagram">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diagram 8">
            <a:extLst>
              <a:ext uri="{FF2B5EF4-FFF2-40B4-BE49-F238E27FC236}">
                <a16:creationId xmlns:a16="http://schemas.microsoft.com/office/drawing/2014/main" id="{878419F7-AF05-001D-0EA2-CE0CD9B1D863}"/>
              </a:ext>
            </a:extLst>
          </p:cNvPr>
          <p:cNvSpPr>
            <a:spLocks noGrp="1"/>
          </p:cNvSpPr>
          <p:nvPr>
            <p:ph type="chart" sz="quarter" idx="13" hasCustomPrompt="1"/>
          </p:nvPr>
        </p:nvSpPr>
        <p:spPr>
          <a:xfrm>
            <a:off x="6599274" y="1347788"/>
            <a:ext cx="5128438" cy="4938712"/>
          </a:xfrm>
          <a:solidFill>
            <a:schemeClr val="accent6"/>
          </a:solidFill>
        </p:spPr>
        <p:txBody>
          <a:bodyPr/>
          <a:lstStyle>
            <a:lvl1pPr>
              <a:defRPr sz="2000"/>
            </a:lvl1pPr>
          </a:lstStyle>
          <a:p>
            <a:r>
              <a:rPr lang="sv-SE" dirty="0"/>
              <a:t>Klicka på ikonen för diagram</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4" y="14968"/>
            <a:ext cx="1875405" cy="1325563"/>
          </a:xfrm>
          <a:prstGeom prst="rect">
            <a:avLst/>
          </a:prstGeom>
        </p:spPr>
      </p:pic>
      <p:sp>
        <p:nvSpPr>
          <p:cNvPr id="13" name="Rubrik 1">
            <a:extLst>
              <a:ext uri="{FF2B5EF4-FFF2-40B4-BE49-F238E27FC236}">
                <a16:creationId xmlns:a16="http://schemas.microsoft.com/office/drawing/2014/main" id="{480FAA40-8FBC-DB8B-87E5-2CB2CF0AD437}"/>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234848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 mörkgrön med deko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7"/>
            <a:ext cx="9144000" cy="2360835"/>
          </a:xfrm>
        </p:spPr>
        <p:txBody>
          <a:bodyPr anchor="b"/>
          <a:lstStyle>
            <a:lvl1pPr algn="ctr">
              <a:defRPr sz="6000">
                <a:solidFill>
                  <a:schemeClr val="bg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3"/>
            <a:ext cx="9144000" cy="1514255"/>
          </a:xfrm>
        </p:spPr>
        <p:txBody>
          <a:bodyPr/>
          <a:lstStyle>
            <a:lvl1pPr marL="0" indent="0" algn="ctr">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grpSp>
        <p:nvGrpSpPr>
          <p:cNvPr id="8" name="Bild 7">
            <a:extLst>
              <a:ext uri="{FF2B5EF4-FFF2-40B4-BE49-F238E27FC236}">
                <a16:creationId xmlns:a16="http://schemas.microsoft.com/office/drawing/2014/main" id="{036FAFDB-2B15-2955-76D5-3DC2B0BFD684}"/>
              </a:ext>
            </a:extLst>
          </p:cNvPr>
          <p:cNvGrpSpPr/>
          <p:nvPr userDrawn="1"/>
        </p:nvGrpSpPr>
        <p:grpSpPr>
          <a:xfrm rot="2700000">
            <a:off x="-6818453" y="8071759"/>
            <a:ext cx="26124412" cy="3897087"/>
            <a:chOff x="-4430455" y="5465796"/>
            <a:chExt cx="14448897" cy="2155402"/>
          </a:xfrm>
          <a:solidFill>
            <a:schemeClr val="accent1"/>
          </a:solidFill>
        </p:grpSpPr>
        <p:sp>
          <p:nvSpPr>
            <p:cNvPr id="9" name="Frihandsfigur 8">
              <a:extLst>
                <a:ext uri="{FF2B5EF4-FFF2-40B4-BE49-F238E27FC236}">
                  <a16:creationId xmlns:a16="http://schemas.microsoft.com/office/drawing/2014/main" id="{A7936070-1726-B909-1937-421676F6FD40}"/>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10" name="Frihandsfigur 9">
              <a:extLst>
                <a:ext uri="{FF2B5EF4-FFF2-40B4-BE49-F238E27FC236}">
                  <a16:creationId xmlns:a16="http://schemas.microsoft.com/office/drawing/2014/main" id="{F647F34D-2214-27FE-5353-680EA26E60DE}"/>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724B9A8D-0B49-7D82-77B6-6175B0B10D80}"/>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01A6A21B-48D8-E08E-1A8D-C110C7360D40}"/>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F7413F28-B79F-3024-6764-32AD75A8715C}"/>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9C6C1E68-0735-7079-6EB7-5EA7F40FBC92}"/>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5" name="Frihandsfigur 14">
              <a:extLst>
                <a:ext uri="{FF2B5EF4-FFF2-40B4-BE49-F238E27FC236}">
                  <a16:creationId xmlns:a16="http://schemas.microsoft.com/office/drawing/2014/main" id="{CA03C046-73ED-F991-5536-2DDC9D3ABC6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2715158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ch tabell">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4" y="14968"/>
            <a:ext cx="1875405" cy="1325563"/>
          </a:xfrm>
          <a:prstGeom prst="rect">
            <a:avLst/>
          </a:prstGeom>
        </p:spPr>
      </p:pic>
      <p:sp>
        <p:nvSpPr>
          <p:cNvPr id="12" name="Platshållare för tabell 7">
            <a:extLst>
              <a:ext uri="{FF2B5EF4-FFF2-40B4-BE49-F238E27FC236}">
                <a16:creationId xmlns:a16="http://schemas.microsoft.com/office/drawing/2014/main" id="{6CE066D2-88E9-4137-D7EB-872CCB58DECE}"/>
              </a:ext>
            </a:extLst>
          </p:cNvPr>
          <p:cNvSpPr>
            <a:spLocks noGrp="1"/>
          </p:cNvSpPr>
          <p:nvPr>
            <p:ph type="tbl" sz="quarter" idx="14" hasCustomPrompt="1"/>
          </p:nvPr>
        </p:nvSpPr>
        <p:spPr>
          <a:xfrm>
            <a:off x="6599274" y="1355500"/>
            <a:ext cx="5128438" cy="4931000"/>
          </a:xfrm>
        </p:spPr>
        <p:txBody>
          <a:bodyPr/>
          <a:lstStyle>
            <a:lvl1pPr>
              <a:defRPr sz="2000"/>
            </a:lvl1pPr>
          </a:lstStyle>
          <a:p>
            <a:r>
              <a:rPr lang="sv-SE" dirty="0"/>
              <a:t>Klicka på ikonen för tabell</a:t>
            </a:r>
          </a:p>
        </p:txBody>
      </p:sp>
      <p:sp>
        <p:nvSpPr>
          <p:cNvPr id="13" name="Rubrik 1">
            <a:extLst>
              <a:ext uri="{FF2B5EF4-FFF2-40B4-BE49-F238E27FC236}">
                <a16:creationId xmlns:a16="http://schemas.microsoft.com/office/drawing/2014/main" id="{634876B6-3381-1043-D246-FF67DFC58407}"/>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2473566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i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3"/>
            <a:ext cx="5141912" cy="3360736"/>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innehåll 3">
            <a:extLst>
              <a:ext uri="{FF2B5EF4-FFF2-40B4-BE49-F238E27FC236}">
                <a16:creationId xmlns:a16="http://schemas.microsoft.com/office/drawing/2014/main" id="{4FEE2081-2278-065A-BAD3-22DAB5AFA028}"/>
              </a:ext>
            </a:extLst>
          </p:cNvPr>
          <p:cNvSpPr>
            <a:spLocks noGrp="1"/>
          </p:cNvSpPr>
          <p:nvPr>
            <p:ph sz="half" idx="2"/>
          </p:nvPr>
        </p:nvSpPr>
        <p:spPr>
          <a:xfrm>
            <a:off x="6592886"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77590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bild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bild 7">
            <a:extLst>
              <a:ext uri="{FF2B5EF4-FFF2-40B4-BE49-F238E27FC236}">
                <a16:creationId xmlns:a16="http://schemas.microsoft.com/office/drawing/2014/main" id="{BB1630E0-D7C2-E231-697C-981BDA687A29}"/>
              </a:ext>
            </a:extLst>
          </p:cNvPr>
          <p:cNvSpPr>
            <a:spLocks noGrp="1"/>
          </p:cNvSpPr>
          <p:nvPr>
            <p:ph type="pic" sz="quarter" idx="13" hasCustomPrompt="1"/>
          </p:nvPr>
        </p:nvSpPr>
        <p:spPr>
          <a:xfrm>
            <a:off x="6592886" y="2925762"/>
            <a:ext cx="5141913" cy="3360738"/>
          </a:xfrm>
          <a:solidFill>
            <a:schemeClr val="accent6"/>
          </a:solidFill>
        </p:spPr>
        <p:txBody>
          <a:bodyPr/>
          <a:lstStyle>
            <a:lvl1pPr>
              <a:defRPr sz="2000"/>
            </a:lvl1pPr>
          </a:lstStyle>
          <a:p>
            <a:r>
              <a:rPr lang="sv-SE" dirty="0"/>
              <a:t>Klicka på ikonen eller dra och släpp en bild</a:t>
            </a:r>
          </a:p>
        </p:txBody>
      </p:sp>
    </p:spTree>
    <p:extLst>
      <p:ext uri="{BB962C8B-B14F-4D97-AF65-F5344CB8AC3E}">
        <p14:creationId xmlns:p14="http://schemas.microsoft.com/office/powerpoint/2010/main" val="2991952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diagram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9"/>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8" name="Platshållare för diagram 8">
            <a:extLst>
              <a:ext uri="{FF2B5EF4-FFF2-40B4-BE49-F238E27FC236}">
                <a16:creationId xmlns:a16="http://schemas.microsoft.com/office/drawing/2014/main" id="{23EE1C31-89EF-4065-2414-F108DE35E7DD}"/>
              </a:ext>
            </a:extLst>
          </p:cNvPr>
          <p:cNvSpPr>
            <a:spLocks noGrp="1"/>
          </p:cNvSpPr>
          <p:nvPr>
            <p:ph type="chart" sz="quarter" idx="14" hasCustomPrompt="1"/>
          </p:nvPr>
        </p:nvSpPr>
        <p:spPr>
          <a:xfrm>
            <a:off x="6600824" y="2925763"/>
            <a:ext cx="5126887" cy="3360736"/>
          </a:xfrm>
          <a:solidFill>
            <a:schemeClr val="accent6"/>
          </a:solidFill>
        </p:spPr>
        <p:txBody>
          <a:bodyPr/>
          <a:lstStyle>
            <a:lvl1pPr>
              <a:defRPr sz="2000"/>
            </a:lvl1pPr>
          </a:lstStyle>
          <a:p>
            <a:r>
              <a:rPr lang="sv-SE" dirty="0"/>
              <a:t>Klicka på ikonen för diagram</a:t>
            </a:r>
          </a:p>
        </p:txBody>
      </p:sp>
    </p:spTree>
    <p:extLst>
      <p:ext uri="{BB962C8B-B14F-4D97-AF65-F5344CB8AC3E}">
        <p14:creationId xmlns:p14="http://schemas.microsoft.com/office/powerpoint/2010/main" val="3210360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Kapitelstar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347788"/>
            <a:ext cx="3224212" cy="1404716"/>
          </a:xfrm>
        </p:spPr>
        <p:txBody>
          <a:bodyPr anchor="b"/>
          <a:lstStyle>
            <a:lvl1pPr algn="l">
              <a:defRPr sz="4400">
                <a:solidFill>
                  <a:schemeClr val="tx2"/>
                </a:solidFill>
              </a:defRPr>
            </a:lvl1pPr>
          </a:lstStyle>
          <a:p>
            <a:r>
              <a:rPr lang="sv-SE" dirty="0"/>
              <a:t>1.</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599" y="2057234"/>
            <a:ext cx="7435113" cy="4011133"/>
          </a:xfrm>
        </p:spPr>
        <p:txBody>
          <a:bodyPr/>
          <a:lstStyle>
            <a:lvl1pPr marL="0" indent="0" algn="l">
              <a:buFont typeface="Arial" panose="020B0604020202020204" pitchFamily="34" charset="0"/>
              <a:buNone/>
              <a:defRPr sz="4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1695435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itat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chemeClr val="bg2"/>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p>
            <a:fld id="{8D6D5F7C-CA1D-3C4C-A25E-2F7F10C66518}" type="slidenum">
              <a:rPr lang="sv-SE" smtClean="0"/>
              <a:pPr/>
              <a:t>‹#›</a:t>
            </a:fld>
            <a:endParaRPr lang="sv-SE" dirty="0"/>
          </a:p>
        </p:txBody>
      </p:sp>
      <p:pic>
        <p:nvPicPr>
          <p:cNvPr id="6" name="Bild 5">
            <a:extLst>
              <a:ext uri="{FF2B5EF4-FFF2-40B4-BE49-F238E27FC236}">
                <a16:creationId xmlns:a16="http://schemas.microsoft.com/office/drawing/2014/main" id="{2D81C8C8-A85C-65F9-60E9-EC49D3CB54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9" name="Bild 7">
            <a:extLst>
              <a:ext uri="{FF2B5EF4-FFF2-40B4-BE49-F238E27FC236}">
                <a16:creationId xmlns:a16="http://schemas.microsoft.com/office/drawing/2014/main" id="{F921D86A-1341-67E0-D02F-B8295A134C72}"/>
              </a:ext>
            </a:extLst>
          </p:cNvPr>
          <p:cNvGrpSpPr/>
          <p:nvPr/>
        </p:nvGrpSpPr>
        <p:grpSpPr>
          <a:xfrm rot="2700000">
            <a:off x="-4430455" y="5332941"/>
            <a:ext cx="14448897" cy="2155402"/>
            <a:chOff x="-4430455" y="5465796"/>
            <a:chExt cx="14448897" cy="2155402"/>
          </a:xfrm>
          <a:solidFill>
            <a:schemeClr val="accent1"/>
          </a:solidFill>
        </p:grpSpPr>
        <p:sp>
          <p:nvSpPr>
            <p:cNvPr id="10" name="Frihandsfigur 9">
              <a:extLst>
                <a:ext uri="{FF2B5EF4-FFF2-40B4-BE49-F238E27FC236}">
                  <a16:creationId xmlns:a16="http://schemas.microsoft.com/office/drawing/2014/main" id="{5BEF4E04-2462-7A90-D1AB-C2AAB431FAC6}"/>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6374626C-5659-6A9C-A2BC-611C2F91DE7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7AC1A3FE-CD73-7EB8-0A81-BC43EB3803F8}"/>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D3A15975-EFDF-A09D-4EF7-F87872D3E9CB}"/>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F4ED0767-D33E-400C-7580-E4C676C5D91F}"/>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877CB24-14D4-F6DE-6487-71FAF4252AB0}"/>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03E76C4D-BCED-E12B-2EBD-9BC6D871DD50}"/>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47378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itat lil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chemeClr val="accent4"/>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accent4"/>
                </a:solidFill>
              </a:defRPr>
            </a:lvl1p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accent4"/>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chemeClr val="accent4"/>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8" name="Bild 7">
            <a:extLst>
              <a:ext uri="{FF2B5EF4-FFF2-40B4-BE49-F238E27FC236}">
                <a16:creationId xmlns:a16="http://schemas.microsoft.com/office/drawing/2014/main" id="{B85160D3-2B1E-4808-C62E-1B03A557AE58}"/>
              </a:ext>
            </a:extLst>
          </p:cNvPr>
          <p:cNvGrpSpPr/>
          <p:nvPr userDrawn="1"/>
        </p:nvGrpSpPr>
        <p:grpSpPr>
          <a:xfrm rot="18900000">
            <a:off x="2182218" y="5332941"/>
            <a:ext cx="14448897" cy="2155402"/>
            <a:chOff x="-4430455" y="5465796"/>
            <a:chExt cx="14448897" cy="2155402"/>
          </a:xfrm>
          <a:solidFill>
            <a:schemeClr val="accent3"/>
          </a:solidFill>
        </p:grpSpPr>
        <p:sp>
          <p:nvSpPr>
            <p:cNvPr id="9" name="Frihandsfigur 8">
              <a:extLst>
                <a:ext uri="{FF2B5EF4-FFF2-40B4-BE49-F238E27FC236}">
                  <a16:creationId xmlns:a16="http://schemas.microsoft.com/office/drawing/2014/main" id="{A6F12217-5CC3-D6DC-4AF1-81F2BC1E6D89}"/>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467DDB0E-C10D-7F9B-0762-F70A4768CA94}"/>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11904F7C-341E-033D-BC34-6B6EFF287482}"/>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10D355D1-C76A-8140-3FC3-3B650800C054}"/>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D49DD3DD-AF2E-D31F-C5CA-5DD67C8D4100}"/>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A37058F2-DB29-A664-FEE6-E27D49E2FC1B}"/>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6316DCBC-A9AB-2FDA-49FE-FF5F0EF7A95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2585048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itat rödbrun">
    <p:bg>
      <p:bgPr>
        <a:solidFill>
          <a:srgbClr val="75151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rgbClr val="FFF3DE"/>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rgbClr val="FFF3DE"/>
                </a:solidFill>
              </a:defRPr>
            </a:lvl1p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rgbClr val="FFF3DE"/>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rgbClr val="FFF3DE"/>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15" name="Bild 7">
            <a:extLst>
              <a:ext uri="{FF2B5EF4-FFF2-40B4-BE49-F238E27FC236}">
                <a16:creationId xmlns:a16="http://schemas.microsoft.com/office/drawing/2014/main" id="{691FEDDD-F394-A628-0BD0-53F057D50F63}"/>
              </a:ext>
            </a:extLst>
          </p:cNvPr>
          <p:cNvGrpSpPr/>
          <p:nvPr userDrawn="1"/>
        </p:nvGrpSpPr>
        <p:grpSpPr>
          <a:xfrm rot="18900000">
            <a:off x="-4430458" y="-112509"/>
            <a:ext cx="14448897" cy="2155402"/>
            <a:chOff x="-4430455" y="5465796"/>
            <a:chExt cx="14448897" cy="2155402"/>
          </a:xfrm>
          <a:solidFill>
            <a:schemeClr val="accent5"/>
          </a:solidFill>
        </p:grpSpPr>
        <p:sp>
          <p:nvSpPr>
            <p:cNvPr id="16" name="Frihandsfigur 15">
              <a:extLst>
                <a:ext uri="{FF2B5EF4-FFF2-40B4-BE49-F238E27FC236}">
                  <a16:creationId xmlns:a16="http://schemas.microsoft.com/office/drawing/2014/main" id="{46FBC3D5-42F6-A0C9-CDCD-E6A3754E8685}"/>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7" name="Frihandsfigur 16">
              <a:extLst>
                <a:ext uri="{FF2B5EF4-FFF2-40B4-BE49-F238E27FC236}">
                  <a16:creationId xmlns:a16="http://schemas.microsoft.com/office/drawing/2014/main" id="{9952AF6D-C75A-8D3B-6233-59EAB2901FB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1C6B0B5B-ACE4-E84A-10AF-8D9181B408A6}"/>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9" name="Frihandsfigur 18">
              <a:extLst>
                <a:ext uri="{FF2B5EF4-FFF2-40B4-BE49-F238E27FC236}">
                  <a16:creationId xmlns:a16="http://schemas.microsoft.com/office/drawing/2014/main" id="{E3616357-2C3A-DA43-59C4-6EE9959B542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B04698C6-BB8F-1F1D-39F5-743BE0631A94}"/>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1060BFE4-6C00-F4B5-8B19-3598E7AA882F}"/>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CA1A68EC-24F6-CDE4-4AA1-39213E225B82}"/>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3900937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helsida 1">
    <p:spTree>
      <p:nvGrpSpPr>
        <p:cNvPr id="1" name=""/>
        <p:cNvGrpSpPr/>
        <p:nvPr/>
      </p:nvGrpSpPr>
      <p:grpSpPr>
        <a:xfrm>
          <a:off x="0" y="0"/>
          <a:ext cx="0" cy="0"/>
          <a:chOff x="0" y="0"/>
          <a:chExt cx="0" cy="0"/>
        </a:xfrm>
      </p:grpSpPr>
      <p:sp>
        <p:nvSpPr>
          <p:cNvPr id="21" name="Platshållare för bild 20">
            <a:extLst>
              <a:ext uri="{FF2B5EF4-FFF2-40B4-BE49-F238E27FC236}">
                <a16:creationId xmlns:a16="http://schemas.microsoft.com/office/drawing/2014/main" id="{BF1603B9-141D-48BF-F6F7-BEE526E28544}"/>
              </a:ext>
            </a:extLst>
          </p:cNvPr>
          <p:cNvSpPr>
            <a:spLocks noGrp="1"/>
          </p:cNvSpPr>
          <p:nvPr>
            <p:ph type="pic" sz="quarter" idx="13" hasCustomPrompt="1"/>
          </p:nvPr>
        </p:nvSpPr>
        <p:spPr>
          <a:xfrm>
            <a:off x="2" y="2"/>
            <a:ext cx="12191998" cy="6857999"/>
          </a:xfrm>
          <a:custGeom>
            <a:avLst/>
            <a:gdLst>
              <a:gd name="connsiteX0" fmla="*/ 10727110 w 12191998"/>
              <a:gd name="connsiteY0" fmla="*/ 778001 h 6857999"/>
              <a:gd name="connsiteX1" fmla="*/ 10679223 w 12191998"/>
              <a:gd name="connsiteY1" fmla="*/ 825899 h 6857999"/>
              <a:gd name="connsiteX2" fmla="*/ 10727110 w 12191998"/>
              <a:gd name="connsiteY2" fmla="*/ 873798 h 6857999"/>
              <a:gd name="connsiteX3" fmla="*/ 10774998 w 12191998"/>
              <a:gd name="connsiteY3" fmla="*/ 825899 h 6857999"/>
              <a:gd name="connsiteX4" fmla="*/ 10727110 w 12191998"/>
              <a:gd name="connsiteY4" fmla="*/ 778001 h 6857999"/>
              <a:gd name="connsiteX5" fmla="*/ 11274809 w 12191998"/>
              <a:gd name="connsiteY5" fmla="*/ 771318 h 6857999"/>
              <a:gd name="connsiteX6" fmla="*/ 11291514 w 12191998"/>
              <a:gd name="connsiteY6" fmla="*/ 816320 h 6857999"/>
              <a:gd name="connsiteX7" fmla="*/ 11257658 w 12191998"/>
              <a:gd name="connsiteY7" fmla="*/ 816320 h 6857999"/>
              <a:gd name="connsiteX8" fmla="*/ 11266345 w 12191998"/>
              <a:gd name="connsiteY8" fmla="*/ 675521 h 6857999"/>
              <a:gd name="connsiteX9" fmla="*/ 11178143 w 12191998"/>
              <a:gd name="connsiteY9" fmla="*/ 873130 h 6857999"/>
              <a:gd name="connsiteX10" fmla="*/ 11232490 w 12191998"/>
              <a:gd name="connsiteY10" fmla="*/ 873130 h 6857999"/>
              <a:gd name="connsiteX11" fmla="*/ 11239617 w 12191998"/>
              <a:gd name="connsiteY11" fmla="*/ 856867 h 6857999"/>
              <a:gd name="connsiteX12" fmla="*/ 11309332 w 12191998"/>
              <a:gd name="connsiteY12" fmla="*/ 856867 h 6857999"/>
              <a:gd name="connsiteX13" fmla="*/ 11316460 w 12191998"/>
              <a:gd name="connsiteY13" fmla="*/ 873130 h 6857999"/>
              <a:gd name="connsiteX14" fmla="*/ 11370806 w 12191998"/>
              <a:gd name="connsiteY14" fmla="*/ 873130 h 6857999"/>
              <a:gd name="connsiteX15" fmla="*/ 11282604 w 12191998"/>
              <a:gd name="connsiteY15" fmla="*/ 675521 h 6857999"/>
              <a:gd name="connsiteX16" fmla="*/ 11106200 w 12191998"/>
              <a:gd name="connsiteY16" fmla="*/ 675298 h 6857999"/>
              <a:gd name="connsiteX17" fmla="*/ 11038267 w 12191998"/>
              <a:gd name="connsiteY17" fmla="*/ 732553 h 6857999"/>
              <a:gd name="connsiteX18" fmla="*/ 11087268 w 12191998"/>
              <a:gd name="connsiteY18" fmla="*/ 791146 h 6857999"/>
              <a:gd name="connsiteX19" fmla="*/ 11107314 w 12191998"/>
              <a:gd name="connsiteY19" fmla="*/ 800057 h 6857999"/>
              <a:gd name="connsiteX20" fmla="*/ 11126914 w 12191998"/>
              <a:gd name="connsiteY20" fmla="*/ 818102 h 6857999"/>
              <a:gd name="connsiteX21" fmla="*/ 11106868 w 12191998"/>
              <a:gd name="connsiteY21" fmla="*/ 832138 h 6857999"/>
              <a:gd name="connsiteX22" fmla="*/ 11063658 w 12191998"/>
              <a:gd name="connsiteY22" fmla="*/ 807186 h 6857999"/>
              <a:gd name="connsiteX23" fmla="*/ 11029580 w 12191998"/>
              <a:gd name="connsiteY23" fmla="*/ 833029 h 6857999"/>
              <a:gd name="connsiteX24" fmla="*/ 11106868 w 12191998"/>
              <a:gd name="connsiteY24" fmla="*/ 876472 h 6857999"/>
              <a:gd name="connsiteX25" fmla="*/ 11177920 w 12191998"/>
              <a:gd name="connsiteY25" fmla="*/ 815875 h 6857999"/>
              <a:gd name="connsiteX26" fmla="*/ 11128250 w 12191998"/>
              <a:gd name="connsiteY26" fmla="*/ 757282 h 6857999"/>
              <a:gd name="connsiteX27" fmla="*/ 11105977 w 12191998"/>
              <a:gd name="connsiteY27" fmla="*/ 747926 h 6857999"/>
              <a:gd name="connsiteX28" fmla="*/ 11089272 w 12191998"/>
              <a:gd name="connsiteY28" fmla="*/ 732108 h 6857999"/>
              <a:gd name="connsiteX29" fmla="*/ 11106645 w 12191998"/>
              <a:gd name="connsiteY29" fmla="*/ 719855 h 6857999"/>
              <a:gd name="connsiteX30" fmla="*/ 11138719 w 12191998"/>
              <a:gd name="connsiteY30" fmla="*/ 740351 h 6857999"/>
              <a:gd name="connsiteX31" fmla="*/ 11172574 w 12191998"/>
              <a:gd name="connsiteY31" fmla="*/ 714508 h 6857999"/>
              <a:gd name="connsiteX32" fmla="*/ 11106200 w 12191998"/>
              <a:gd name="connsiteY32" fmla="*/ 675298 h 6857999"/>
              <a:gd name="connsiteX33" fmla="*/ 11673722 w 12191998"/>
              <a:gd name="connsiteY33" fmla="*/ 675298 h 6857999"/>
              <a:gd name="connsiteX34" fmla="*/ 11605789 w 12191998"/>
              <a:gd name="connsiteY34" fmla="*/ 732553 h 6857999"/>
              <a:gd name="connsiteX35" fmla="*/ 11654790 w 12191998"/>
              <a:gd name="connsiteY35" fmla="*/ 791146 h 6857999"/>
              <a:gd name="connsiteX36" fmla="*/ 11674836 w 12191998"/>
              <a:gd name="connsiteY36" fmla="*/ 800057 h 6857999"/>
              <a:gd name="connsiteX37" fmla="*/ 11694436 w 12191998"/>
              <a:gd name="connsiteY37" fmla="*/ 818102 h 6857999"/>
              <a:gd name="connsiteX38" fmla="*/ 11674390 w 12191998"/>
              <a:gd name="connsiteY38" fmla="*/ 832138 h 6857999"/>
              <a:gd name="connsiteX39" fmla="*/ 11631180 w 12191998"/>
              <a:gd name="connsiteY39" fmla="*/ 807186 h 6857999"/>
              <a:gd name="connsiteX40" fmla="*/ 11597102 w 12191998"/>
              <a:gd name="connsiteY40" fmla="*/ 833029 h 6857999"/>
              <a:gd name="connsiteX41" fmla="*/ 11674390 w 12191998"/>
              <a:gd name="connsiteY41" fmla="*/ 876472 h 6857999"/>
              <a:gd name="connsiteX42" fmla="*/ 11745442 w 12191998"/>
              <a:gd name="connsiteY42" fmla="*/ 815875 h 6857999"/>
              <a:gd name="connsiteX43" fmla="*/ 11695772 w 12191998"/>
              <a:gd name="connsiteY43" fmla="*/ 757282 h 6857999"/>
              <a:gd name="connsiteX44" fmla="*/ 11673499 w 12191998"/>
              <a:gd name="connsiteY44" fmla="*/ 747926 h 6857999"/>
              <a:gd name="connsiteX45" fmla="*/ 11656794 w 12191998"/>
              <a:gd name="connsiteY45" fmla="*/ 732108 h 6857999"/>
              <a:gd name="connsiteX46" fmla="*/ 11674167 w 12191998"/>
              <a:gd name="connsiteY46" fmla="*/ 719855 h 6857999"/>
              <a:gd name="connsiteX47" fmla="*/ 11706241 w 12191998"/>
              <a:gd name="connsiteY47" fmla="*/ 740351 h 6857999"/>
              <a:gd name="connsiteX48" fmla="*/ 11740096 w 12191998"/>
              <a:gd name="connsiteY48" fmla="*/ 714508 h 6857999"/>
              <a:gd name="connsiteX49" fmla="*/ 11673722 w 12191998"/>
              <a:gd name="connsiteY49" fmla="*/ 675298 h 6857999"/>
              <a:gd name="connsiteX50" fmla="*/ 11384170 w 12191998"/>
              <a:gd name="connsiteY50" fmla="*/ 675076 h 6857999"/>
              <a:gd name="connsiteX51" fmla="*/ 11384170 w 12191998"/>
              <a:gd name="connsiteY51" fmla="*/ 872685 h 6857999"/>
              <a:gd name="connsiteX52" fmla="*/ 11434730 w 12191998"/>
              <a:gd name="connsiteY52" fmla="*/ 872685 h 6857999"/>
              <a:gd name="connsiteX53" fmla="*/ 11434730 w 12191998"/>
              <a:gd name="connsiteY53" fmla="*/ 791592 h 6857999"/>
              <a:gd name="connsiteX54" fmla="*/ 11474822 w 12191998"/>
              <a:gd name="connsiteY54" fmla="*/ 838376 h 6857999"/>
              <a:gd name="connsiteX55" fmla="*/ 11491081 w 12191998"/>
              <a:gd name="connsiteY55" fmla="*/ 838376 h 6857999"/>
              <a:gd name="connsiteX56" fmla="*/ 11531396 w 12191998"/>
              <a:gd name="connsiteY56" fmla="*/ 791369 h 6857999"/>
              <a:gd name="connsiteX57" fmla="*/ 11531396 w 12191998"/>
              <a:gd name="connsiteY57" fmla="*/ 872908 h 6857999"/>
              <a:gd name="connsiteX58" fmla="*/ 11581956 w 12191998"/>
              <a:gd name="connsiteY58" fmla="*/ 872908 h 6857999"/>
              <a:gd name="connsiteX59" fmla="*/ 11581956 w 12191998"/>
              <a:gd name="connsiteY59" fmla="*/ 675299 h 6857999"/>
              <a:gd name="connsiteX60" fmla="*/ 11581956 w 12191998"/>
              <a:gd name="connsiteY60" fmla="*/ 675076 h 6857999"/>
              <a:gd name="connsiteX61" fmla="*/ 11565697 w 12191998"/>
              <a:gd name="connsiteY61" fmla="*/ 675076 h 6857999"/>
              <a:gd name="connsiteX62" fmla="*/ 11483063 w 12191998"/>
              <a:gd name="connsiteY62" fmla="*/ 775997 h 6857999"/>
              <a:gd name="connsiteX63" fmla="*/ 11400429 w 12191998"/>
              <a:gd name="connsiteY63" fmla="*/ 675076 h 6857999"/>
              <a:gd name="connsiteX64" fmla="*/ 11668376 w 12191998"/>
              <a:gd name="connsiteY64" fmla="*/ 595319 h 6857999"/>
              <a:gd name="connsiteX65" fmla="*/ 11703568 w 12191998"/>
              <a:gd name="connsiteY65" fmla="*/ 595319 h 6857999"/>
              <a:gd name="connsiteX66" fmla="*/ 11703568 w 12191998"/>
              <a:gd name="connsiteY66" fmla="*/ 597769 h 6857999"/>
              <a:gd name="connsiteX67" fmla="*/ 11668153 w 12191998"/>
              <a:gd name="connsiteY67" fmla="*/ 630073 h 6857999"/>
              <a:gd name="connsiteX68" fmla="*/ 11644098 w 12191998"/>
              <a:gd name="connsiteY68" fmla="*/ 612027 h 6857999"/>
              <a:gd name="connsiteX69" fmla="*/ 11668376 w 12191998"/>
              <a:gd name="connsiteY69" fmla="*/ 595319 h 6857999"/>
              <a:gd name="connsiteX70" fmla="*/ 11251199 w 12191998"/>
              <a:gd name="connsiteY70" fmla="*/ 512666 h 6857999"/>
              <a:gd name="connsiteX71" fmla="*/ 11251199 w 12191998"/>
              <a:gd name="connsiteY71" fmla="*/ 649678 h 6857999"/>
              <a:gd name="connsiteX72" fmla="*/ 11280599 w 12191998"/>
              <a:gd name="connsiteY72" fmla="*/ 649678 h 6857999"/>
              <a:gd name="connsiteX73" fmla="*/ 11280599 w 12191998"/>
              <a:gd name="connsiteY73" fmla="*/ 512666 h 6857999"/>
              <a:gd name="connsiteX74" fmla="*/ 11251422 w 12191998"/>
              <a:gd name="connsiteY74" fmla="*/ 512666 h 6857999"/>
              <a:gd name="connsiteX75" fmla="*/ 11595765 w 12191998"/>
              <a:gd name="connsiteY75" fmla="*/ 511106 h 6857999"/>
              <a:gd name="connsiteX76" fmla="*/ 11555896 w 12191998"/>
              <a:gd name="connsiteY76" fmla="*/ 530265 h 6857999"/>
              <a:gd name="connsiteX77" fmla="*/ 11555896 w 12191998"/>
              <a:gd name="connsiteY77" fmla="*/ 512443 h 6857999"/>
              <a:gd name="connsiteX78" fmla="*/ 11528500 w 12191998"/>
              <a:gd name="connsiteY78" fmla="*/ 512443 h 6857999"/>
              <a:gd name="connsiteX79" fmla="*/ 11528500 w 12191998"/>
              <a:gd name="connsiteY79" fmla="*/ 649455 h 6857999"/>
              <a:gd name="connsiteX80" fmla="*/ 11557901 w 12191998"/>
              <a:gd name="connsiteY80" fmla="*/ 649455 h 6857999"/>
              <a:gd name="connsiteX81" fmla="*/ 11557901 w 12191998"/>
              <a:gd name="connsiteY81" fmla="*/ 576383 h 6857999"/>
              <a:gd name="connsiteX82" fmla="*/ 11597992 w 12191998"/>
              <a:gd name="connsiteY82" fmla="*/ 538509 h 6857999"/>
              <a:gd name="connsiteX83" fmla="*/ 11606902 w 12191998"/>
              <a:gd name="connsiteY83" fmla="*/ 538509 h 6857999"/>
              <a:gd name="connsiteX84" fmla="*/ 11606902 w 12191998"/>
              <a:gd name="connsiteY84" fmla="*/ 512666 h 6857999"/>
              <a:gd name="connsiteX85" fmla="*/ 11595765 w 12191998"/>
              <a:gd name="connsiteY85" fmla="*/ 511106 h 6857999"/>
              <a:gd name="connsiteX86" fmla="*/ 11354547 w 12191998"/>
              <a:gd name="connsiteY86" fmla="*/ 509770 h 6857999"/>
              <a:gd name="connsiteX87" fmla="*/ 11306214 w 12191998"/>
              <a:gd name="connsiteY87" fmla="*/ 549425 h 6857999"/>
              <a:gd name="connsiteX88" fmla="*/ 11341851 w 12191998"/>
              <a:gd name="connsiteY88" fmla="*/ 589304 h 6857999"/>
              <a:gd name="connsiteX89" fmla="*/ 11355883 w 12191998"/>
              <a:gd name="connsiteY89" fmla="*/ 595096 h 6857999"/>
              <a:gd name="connsiteX90" fmla="*/ 11375038 w 12191998"/>
              <a:gd name="connsiteY90" fmla="*/ 612028 h 6857999"/>
              <a:gd name="connsiteX91" fmla="*/ 11352988 w 12191998"/>
              <a:gd name="connsiteY91" fmla="*/ 627400 h 6857999"/>
              <a:gd name="connsiteX92" fmla="*/ 11314455 w 12191998"/>
              <a:gd name="connsiteY92" fmla="*/ 607795 h 6857999"/>
              <a:gd name="connsiteX93" fmla="*/ 11297750 w 12191998"/>
              <a:gd name="connsiteY93" fmla="*/ 626286 h 6857999"/>
              <a:gd name="connsiteX94" fmla="*/ 11353210 w 12191998"/>
              <a:gd name="connsiteY94" fmla="*/ 652797 h 6857999"/>
              <a:gd name="connsiteX95" fmla="*/ 11403993 w 12191998"/>
              <a:gd name="connsiteY95" fmla="*/ 610914 h 6857999"/>
              <a:gd name="connsiteX96" fmla="*/ 11366574 w 12191998"/>
              <a:gd name="connsiteY96" fmla="*/ 569699 h 6857999"/>
              <a:gd name="connsiteX97" fmla="*/ 11353433 w 12191998"/>
              <a:gd name="connsiteY97" fmla="*/ 564352 h 6857999"/>
              <a:gd name="connsiteX98" fmla="*/ 11335392 w 12191998"/>
              <a:gd name="connsiteY98" fmla="*/ 548089 h 6857999"/>
              <a:gd name="connsiteX99" fmla="*/ 11354101 w 12191998"/>
              <a:gd name="connsiteY99" fmla="*/ 534945 h 6857999"/>
              <a:gd name="connsiteX100" fmla="*/ 11386175 w 12191998"/>
              <a:gd name="connsiteY100" fmla="*/ 548980 h 6857999"/>
              <a:gd name="connsiteX101" fmla="*/ 11401989 w 12191998"/>
              <a:gd name="connsiteY101" fmla="*/ 530934 h 6857999"/>
              <a:gd name="connsiteX102" fmla="*/ 11354547 w 12191998"/>
              <a:gd name="connsiteY102" fmla="*/ 509770 h 6857999"/>
              <a:gd name="connsiteX103" fmla="*/ 11677062 w 12191998"/>
              <a:gd name="connsiteY103" fmla="*/ 509324 h 6857999"/>
              <a:gd name="connsiteX104" fmla="*/ 11619375 w 12191998"/>
              <a:gd name="connsiteY104" fmla="*/ 538731 h 6857999"/>
              <a:gd name="connsiteX105" fmla="*/ 11636303 w 12191998"/>
              <a:gd name="connsiteY105" fmla="*/ 556109 h 6857999"/>
              <a:gd name="connsiteX106" fmla="*/ 11674167 w 12191998"/>
              <a:gd name="connsiteY106" fmla="*/ 535835 h 6857999"/>
              <a:gd name="connsiteX107" fmla="*/ 11703568 w 12191998"/>
              <a:gd name="connsiteY107" fmla="*/ 565243 h 6857999"/>
              <a:gd name="connsiteX108" fmla="*/ 11703568 w 12191998"/>
              <a:gd name="connsiteY108" fmla="*/ 574154 h 6857999"/>
              <a:gd name="connsiteX109" fmla="*/ 11664812 w 12191998"/>
              <a:gd name="connsiteY109" fmla="*/ 574154 h 6857999"/>
              <a:gd name="connsiteX110" fmla="*/ 11614252 w 12191998"/>
              <a:gd name="connsiteY110" fmla="*/ 613141 h 6857999"/>
              <a:gd name="connsiteX111" fmla="*/ 11661917 w 12191998"/>
              <a:gd name="connsiteY111" fmla="*/ 652797 h 6857999"/>
              <a:gd name="connsiteX112" fmla="*/ 11705795 w 12191998"/>
              <a:gd name="connsiteY112" fmla="*/ 634306 h 6857999"/>
              <a:gd name="connsiteX113" fmla="*/ 11705795 w 12191998"/>
              <a:gd name="connsiteY113" fmla="*/ 649678 h 6857999"/>
              <a:gd name="connsiteX114" fmla="*/ 11733191 w 12191998"/>
              <a:gd name="connsiteY114" fmla="*/ 649678 h 6857999"/>
              <a:gd name="connsiteX115" fmla="*/ 11733191 w 12191998"/>
              <a:gd name="connsiteY115" fmla="*/ 566802 h 6857999"/>
              <a:gd name="connsiteX116" fmla="*/ 11677062 w 12191998"/>
              <a:gd name="connsiteY116" fmla="*/ 509324 h 6857999"/>
              <a:gd name="connsiteX117" fmla="*/ 11437403 w 12191998"/>
              <a:gd name="connsiteY117" fmla="*/ 476353 h 6857999"/>
              <a:gd name="connsiteX118" fmla="*/ 11437403 w 12191998"/>
              <a:gd name="connsiteY118" fmla="*/ 512444 h 6857999"/>
              <a:gd name="connsiteX119" fmla="*/ 11415130 w 12191998"/>
              <a:gd name="connsiteY119" fmla="*/ 512444 h 6857999"/>
              <a:gd name="connsiteX120" fmla="*/ 11415130 w 12191998"/>
              <a:gd name="connsiteY120" fmla="*/ 537841 h 6857999"/>
              <a:gd name="connsiteX121" fmla="*/ 11437403 w 12191998"/>
              <a:gd name="connsiteY121" fmla="*/ 537841 h 6857999"/>
              <a:gd name="connsiteX122" fmla="*/ 11437403 w 12191998"/>
              <a:gd name="connsiteY122" fmla="*/ 604899 h 6857999"/>
              <a:gd name="connsiteX123" fmla="*/ 11487963 w 12191998"/>
              <a:gd name="connsiteY123" fmla="*/ 652575 h 6857999"/>
              <a:gd name="connsiteX124" fmla="*/ 11512241 w 12191998"/>
              <a:gd name="connsiteY124" fmla="*/ 649456 h 6857999"/>
              <a:gd name="connsiteX125" fmla="*/ 11512241 w 12191998"/>
              <a:gd name="connsiteY125" fmla="*/ 624727 h 6857999"/>
              <a:gd name="connsiteX126" fmla="*/ 11494200 w 12191998"/>
              <a:gd name="connsiteY126" fmla="*/ 625841 h 6857999"/>
              <a:gd name="connsiteX127" fmla="*/ 11467027 w 12191998"/>
              <a:gd name="connsiteY127" fmla="*/ 602226 h 6857999"/>
              <a:gd name="connsiteX128" fmla="*/ 11467027 w 12191998"/>
              <a:gd name="connsiteY128" fmla="*/ 537841 h 6857999"/>
              <a:gd name="connsiteX129" fmla="*/ 11507786 w 12191998"/>
              <a:gd name="connsiteY129" fmla="*/ 537841 h 6857999"/>
              <a:gd name="connsiteX130" fmla="*/ 11507786 w 12191998"/>
              <a:gd name="connsiteY130" fmla="*/ 512444 h 6857999"/>
              <a:gd name="connsiteX131" fmla="*/ 11467027 w 12191998"/>
              <a:gd name="connsiteY131" fmla="*/ 512444 h 6857999"/>
              <a:gd name="connsiteX132" fmla="*/ 11467027 w 12191998"/>
              <a:gd name="connsiteY132" fmla="*/ 476353 h 6857999"/>
              <a:gd name="connsiteX133" fmla="*/ 11047176 w 12191998"/>
              <a:gd name="connsiteY133" fmla="*/ 462317 h 6857999"/>
              <a:gd name="connsiteX134" fmla="*/ 11047176 w 12191998"/>
              <a:gd name="connsiteY134" fmla="*/ 649678 h 6857999"/>
              <a:gd name="connsiteX135" fmla="*/ 11076799 w 12191998"/>
              <a:gd name="connsiteY135" fmla="*/ 649678 h 6857999"/>
              <a:gd name="connsiteX136" fmla="*/ 11076799 w 12191998"/>
              <a:gd name="connsiteY136" fmla="*/ 533831 h 6857999"/>
              <a:gd name="connsiteX137" fmla="*/ 11129810 w 12191998"/>
              <a:gd name="connsiteY137" fmla="*/ 603339 h 6857999"/>
              <a:gd name="connsiteX138" fmla="*/ 11139832 w 12191998"/>
              <a:gd name="connsiteY138" fmla="*/ 603339 h 6857999"/>
              <a:gd name="connsiteX139" fmla="*/ 11192620 w 12191998"/>
              <a:gd name="connsiteY139" fmla="*/ 534053 h 6857999"/>
              <a:gd name="connsiteX140" fmla="*/ 11192620 w 12191998"/>
              <a:gd name="connsiteY140" fmla="*/ 649678 h 6857999"/>
              <a:gd name="connsiteX141" fmla="*/ 11222243 w 12191998"/>
              <a:gd name="connsiteY141" fmla="*/ 649678 h 6857999"/>
              <a:gd name="connsiteX142" fmla="*/ 11222243 w 12191998"/>
              <a:gd name="connsiteY142" fmla="*/ 462317 h 6857999"/>
              <a:gd name="connsiteX143" fmla="*/ 11211998 w 12191998"/>
              <a:gd name="connsiteY143" fmla="*/ 462317 h 6857999"/>
              <a:gd name="connsiteX144" fmla="*/ 11134710 w 12191998"/>
              <a:gd name="connsiteY144" fmla="*/ 565243 h 6857999"/>
              <a:gd name="connsiteX145" fmla="*/ 11057422 w 12191998"/>
              <a:gd name="connsiteY145" fmla="*/ 462317 h 6857999"/>
              <a:gd name="connsiteX146" fmla="*/ 10726887 w 12191998"/>
              <a:gd name="connsiteY146" fmla="*/ 462316 h 6857999"/>
              <a:gd name="connsiteX147" fmla="*/ 10590798 w 12191998"/>
              <a:gd name="connsiteY147" fmla="*/ 598437 h 6857999"/>
              <a:gd name="connsiteX148" fmla="*/ 10732678 w 12191998"/>
              <a:gd name="connsiteY148" fmla="*/ 735894 h 6857999"/>
              <a:gd name="connsiteX149" fmla="*/ 10821548 w 12191998"/>
              <a:gd name="connsiteY149" fmla="*/ 708492 h 6857999"/>
              <a:gd name="connsiteX150" fmla="*/ 10864090 w 12191998"/>
              <a:gd name="connsiteY150" fmla="*/ 693343 h 6857999"/>
              <a:gd name="connsiteX151" fmla="*/ 10912200 w 12191998"/>
              <a:gd name="connsiteY151" fmla="*/ 736786 h 6857999"/>
              <a:gd name="connsiteX152" fmla="*/ 10870104 w 12191998"/>
              <a:gd name="connsiteY152" fmla="*/ 778892 h 6857999"/>
              <a:gd name="connsiteX153" fmla="*/ 10798607 w 12191998"/>
              <a:gd name="connsiteY153" fmla="*/ 778892 h 6857999"/>
              <a:gd name="connsiteX154" fmla="*/ 10798607 w 12191998"/>
              <a:gd name="connsiteY154" fmla="*/ 872906 h 6857999"/>
              <a:gd name="connsiteX155" fmla="*/ 10870104 w 12191998"/>
              <a:gd name="connsiteY155" fmla="*/ 872906 h 6857999"/>
              <a:gd name="connsiteX156" fmla="*/ 11006193 w 12191998"/>
              <a:gd name="connsiteY156" fmla="*/ 736786 h 6857999"/>
              <a:gd name="connsiteX157" fmla="*/ 10864313 w 12191998"/>
              <a:gd name="connsiteY157" fmla="*/ 599328 h 6857999"/>
              <a:gd name="connsiteX158" fmla="*/ 10775443 w 12191998"/>
              <a:gd name="connsiteY158" fmla="*/ 626730 h 6857999"/>
              <a:gd name="connsiteX159" fmla="*/ 10732901 w 12191998"/>
              <a:gd name="connsiteY159" fmla="*/ 641880 h 6857999"/>
              <a:gd name="connsiteX160" fmla="*/ 10684791 w 12191998"/>
              <a:gd name="connsiteY160" fmla="*/ 598437 h 6857999"/>
              <a:gd name="connsiteX161" fmla="*/ 10726887 w 12191998"/>
              <a:gd name="connsiteY161" fmla="*/ 556331 h 6857999"/>
              <a:gd name="connsiteX162" fmla="*/ 10798384 w 12191998"/>
              <a:gd name="connsiteY162" fmla="*/ 556331 h 6857999"/>
              <a:gd name="connsiteX163" fmla="*/ 10798384 w 12191998"/>
              <a:gd name="connsiteY163" fmla="*/ 462316 h 6857999"/>
              <a:gd name="connsiteX164" fmla="*/ 10869881 w 12191998"/>
              <a:gd name="connsiteY164" fmla="*/ 461425 h 6857999"/>
              <a:gd name="connsiteX165" fmla="*/ 10821994 w 12191998"/>
              <a:gd name="connsiteY165" fmla="*/ 509323 h 6857999"/>
              <a:gd name="connsiteX166" fmla="*/ 10869881 w 12191998"/>
              <a:gd name="connsiteY166" fmla="*/ 557222 h 6857999"/>
              <a:gd name="connsiteX167" fmla="*/ 10917769 w 12191998"/>
              <a:gd name="connsiteY167" fmla="*/ 509323 h 6857999"/>
              <a:gd name="connsiteX168" fmla="*/ 10869881 w 12191998"/>
              <a:gd name="connsiteY168" fmla="*/ 461425 h 6857999"/>
              <a:gd name="connsiteX169" fmla="*/ 11266122 w 12191998"/>
              <a:gd name="connsiteY169" fmla="*/ 450287 h 6857999"/>
              <a:gd name="connsiteX170" fmla="*/ 11246076 w 12191998"/>
              <a:gd name="connsiteY170" fmla="*/ 469892 h 6857999"/>
              <a:gd name="connsiteX171" fmla="*/ 11266122 w 12191998"/>
              <a:gd name="connsiteY171" fmla="*/ 489051 h 6857999"/>
              <a:gd name="connsiteX172" fmla="*/ 11285945 w 12191998"/>
              <a:gd name="connsiteY172" fmla="*/ 469892 h 6857999"/>
              <a:gd name="connsiteX173" fmla="*/ 11266122 w 12191998"/>
              <a:gd name="connsiteY173" fmla="*/ 450287 h 6857999"/>
              <a:gd name="connsiteX174" fmla="*/ 0 w 12191998"/>
              <a:gd name="connsiteY174" fmla="*/ 0 h 6857999"/>
              <a:gd name="connsiteX175" fmla="*/ 12191998 w 12191998"/>
              <a:gd name="connsiteY175" fmla="*/ 0 h 6857999"/>
              <a:gd name="connsiteX176" fmla="*/ 12191998 w 12191998"/>
              <a:gd name="connsiteY176" fmla="*/ 6857999 h 6857999"/>
              <a:gd name="connsiteX177" fmla="*/ 0 w 12191998"/>
              <a:gd name="connsiteY1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1998" h="6857999">
                <a:moveTo>
                  <a:pt x="10727110" y="778001"/>
                </a:moveTo>
                <a:cubicBezTo>
                  <a:pt x="10700663" y="778001"/>
                  <a:pt x="10679223" y="799446"/>
                  <a:pt x="10679223" y="825899"/>
                </a:cubicBezTo>
                <a:cubicBezTo>
                  <a:pt x="10679223" y="852353"/>
                  <a:pt x="10700663" y="873798"/>
                  <a:pt x="10727110" y="873798"/>
                </a:cubicBezTo>
                <a:cubicBezTo>
                  <a:pt x="10753558" y="873798"/>
                  <a:pt x="10774998" y="852353"/>
                  <a:pt x="10774998" y="825899"/>
                </a:cubicBezTo>
                <a:cubicBezTo>
                  <a:pt x="10774998" y="799446"/>
                  <a:pt x="10753558" y="778001"/>
                  <a:pt x="10727110" y="778001"/>
                </a:cubicBezTo>
                <a:close/>
                <a:moveTo>
                  <a:pt x="11274809" y="771318"/>
                </a:moveTo>
                <a:lnTo>
                  <a:pt x="11291514" y="816320"/>
                </a:lnTo>
                <a:lnTo>
                  <a:pt x="11257658" y="816320"/>
                </a:lnTo>
                <a:close/>
                <a:moveTo>
                  <a:pt x="11266345" y="675521"/>
                </a:moveTo>
                <a:lnTo>
                  <a:pt x="11178143" y="873130"/>
                </a:lnTo>
                <a:lnTo>
                  <a:pt x="11232490" y="873130"/>
                </a:lnTo>
                <a:lnTo>
                  <a:pt x="11239617" y="856867"/>
                </a:lnTo>
                <a:lnTo>
                  <a:pt x="11309332" y="856867"/>
                </a:lnTo>
                <a:lnTo>
                  <a:pt x="11316460" y="873130"/>
                </a:lnTo>
                <a:lnTo>
                  <a:pt x="11370806" y="873130"/>
                </a:lnTo>
                <a:lnTo>
                  <a:pt x="11282604" y="675521"/>
                </a:lnTo>
                <a:close/>
                <a:moveTo>
                  <a:pt x="11106200" y="675298"/>
                </a:moveTo>
                <a:cubicBezTo>
                  <a:pt x="11066776" y="675298"/>
                  <a:pt x="11038267" y="697799"/>
                  <a:pt x="11038267" y="732553"/>
                </a:cubicBezTo>
                <a:cubicBezTo>
                  <a:pt x="11038267" y="759956"/>
                  <a:pt x="11056308" y="777556"/>
                  <a:pt x="11087268" y="791146"/>
                </a:cubicBezTo>
                <a:lnTo>
                  <a:pt x="11107314" y="800057"/>
                </a:lnTo>
                <a:cubicBezTo>
                  <a:pt x="11120677" y="806072"/>
                  <a:pt x="11126914" y="808968"/>
                  <a:pt x="11126914" y="818102"/>
                </a:cubicBezTo>
                <a:cubicBezTo>
                  <a:pt x="11126914" y="827459"/>
                  <a:pt x="11120455" y="832138"/>
                  <a:pt x="11106868" y="832138"/>
                </a:cubicBezTo>
                <a:cubicBezTo>
                  <a:pt x="11085040" y="832138"/>
                  <a:pt x="11073013" y="819885"/>
                  <a:pt x="11063658" y="807186"/>
                </a:cubicBezTo>
                <a:lnTo>
                  <a:pt x="11029580" y="833029"/>
                </a:lnTo>
                <a:cubicBezTo>
                  <a:pt x="11043389" y="859095"/>
                  <a:pt x="11071454" y="876472"/>
                  <a:pt x="11106868" y="876472"/>
                </a:cubicBezTo>
                <a:cubicBezTo>
                  <a:pt x="11146737" y="876472"/>
                  <a:pt x="11177920" y="854193"/>
                  <a:pt x="11177920" y="815875"/>
                </a:cubicBezTo>
                <a:cubicBezTo>
                  <a:pt x="11177920" y="787358"/>
                  <a:pt x="11160546" y="770872"/>
                  <a:pt x="11128250" y="757282"/>
                </a:cubicBezTo>
                <a:lnTo>
                  <a:pt x="11105977" y="747926"/>
                </a:lnTo>
                <a:cubicBezTo>
                  <a:pt x="11093950" y="743024"/>
                  <a:pt x="11089272" y="739237"/>
                  <a:pt x="11089272" y="732108"/>
                </a:cubicBezTo>
                <a:cubicBezTo>
                  <a:pt x="11089272" y="723419"/>
                  <a:pt x="11096622" y="719855"/>
                  <a:pt x="11106645" y="719855"/>
                </a:cubicBezTo>
                <a:cubicBezTo>
                  <a:pt x="11121346" y="719855"/>
                  <a:pt x="11129809" y="727429"/>
                  <a:pt x="11138719" y="740351"/>
                </a:cubicBezTo>
                <a:lnTo>
                  <a:pt x="11172574" y="714508"/>
                </a:lnTo>
                <a:cubicBezTo>
                  <a:pt x="11161437" y="692007"/>
                  <a:pt x="11140055" y="675298"/>
                  <a:pt x="11106200" y="675298"/>
                </a:cubicBezTo>
                <a:close/>
                <a:moveTo>
                  <a:pt x="11673722" y="675298"/>
                </a:moveTo>
                <a:cubicBezTo>
                  <a:pt x="11634298" y="675298"/>
                  <a:pt x="11605789" y="697799"/>
                  <a:pt x="11605789" y="732553"/>
                </a:cubicBezTo>
                <a:cubicBezTo>
                  <a:pt x="11605789" y="759956"/>
                  <a:pt x="11623830" y="777556"/>
                  <a:pt x="11654790" y="791146"/>
                </a:cubicBezTo>
                <a:lnTo>
                  <a:pt x="11674836" y="800057"/>
                </a:lnTo>
                <a:cubicBezTo>
                  <a:pt x="11688199" y="806072"/>
                  <a:pt x="11694436" y="808968"/>
                  <a:pt x="11694436" y="818102"/>
                </a:cubicBezTo>
                <a:cubicBezTo>
                  <a:pt x="11694436" y="827459"/>
                  <a:pt x="11687977" y="832138"/>
                  <a:pt x="11674390" y="832138"/>
                </a:cubicBezTo>
                <a:cubicBezTo>
                  <a:pt x="11652562" y="832138"/>
                  <a:pt x="11640535" y="819885"/>
                  <a:pt x="11631180" y="807186"/>
                </a:cubicBezTo>
                <a:lnTo>
                  <a:pt x="11597102" y="833029"/>
                </a:lnTo>
                <a:cubicBezTo>
                  <a:pt x="11610911" y="859095"/>
                  <a:pt x="11638753" y="876472"/>
                  <a:pt x="11674390" y="876472"/>
                </a:cubicBezTo>
                <a:cubicBezTo>
                  <a:pt x="11714259" y="876472"/>
                  <a:pt x="11745442" y="854193"/>
                  <a:pt x="11745442" y="815875"/>
                </a:cubicBezTo>
                <a:cubicBezTo>
                  <a:pt x="11745442" y="787358"/>
                  <a:pt x="11728069" y="770872"/>
                  <a:pt x="11695772" y="757282"/>
                </a:cubicBezTo>
                <a:lnTo>
                  <a:pt x="11673499" y="747926"/>
                </a:lnTo>
                <a:cubicBezTo>
                  <a:pt x="11661472" y="743024"/>
                  <a:pt x="11656794" y="739237"/>
                  <a:pt x="11656794" y="732108"/>
                </a:cubicBezTo>
                <a:cubicBezTo>
                  <a:pt x="11656794" y="723419"/>
                  <a:pt x="11664144" y="719855"/>
                  <a:pt x="11674167" y="719855"/>
                </a:cubicBezTo>
                <a:cubicBezTo>
                  <a:pt x="11688868" y="719855"/>
                  <a:pt x="11697331" y="727429"/>
                  <a:pt x="11706241" y="740351"/>
                </a:cubicBezTo>
                <a:lnTo>
                  <a:pt x="11740096" y="714508"/>
                </a:lnTo>
                <a:cubicBezTo>
                  <a:pt x="11728959" y="692007"/>
                  <a:pt x="11707577" y="675298"/>
                  <a:pt x="11673722" y="675298"/>
                </a:cubicBezTo>
                <a:close/>
                <a:moveTo>
                  <a:pt x="11384170" y="675076"/>
                </a:moveTo>
                <a:lnTo>
                  <a:pt x="11384170" y="872685"/>
                </a:lnTo>
                <a:lnTo>
                  <a:pt x="11434730" y="872685"/>
                </a:lnTo>
                <a:lnTo>
                  <a:pt x="11434730" y="791592"/>
                </a:lnTo>
                <a:lnTo>
                  <a:pt x="11474822" y="838376"/>
                </a:lnTo>
                <a:lnTo>
                  <a:pt x="11491081" y="838376"/>
                </a:lnTo>
                <a:lnTo>
                  <a:pt x="11531396" y="791369"/>
                </a:lnTo>
                <a:lnTo>
                  <a:pt x="11531396" y="872908"/>
                </a:lnTo>
                <a:lnTo>
                  <a:pt x="11581956" y="872908"/>
                </a:lnTo>
                <a:lnTo>
                  <a:pt x="11581956" y="675299"/>
                </a:lnTo>
                <a:lnTo>
                  <a:pt x="11581956" y="675076"/>
                </a:lnTo>
                <a:lnTo>
                  <a:pt x="11565697" y="675076"/>
                </a:lnTo>
                <a:lnTo>
                  <a:pt x="11483063" y="775997"/>
                </a:lnTo>
                <a:lnTo>
                  <a:pt x="11400429" y="675076"/>
                </a:lnTo>
                <a:close/>
                <a:moveTo>
                  <a:pt x="11668376" y="595319"/>
                </a:moveTo>
                <a:lnTo>
                  <a:pt x="11703568" y="595319"/>
                </a:lnTo>
                <a:lnTo>
                  <a:pt x="11703568" y="597769"/>
                </a:lnTo>
                <a:cubicBezTo>
                  <a:pt x="11703568" y="616483"/>
                  <a:pt x="11687308" y="630073"/>
                  <a:pt x="11668153" y="630073"/>
                </a:cubicBezTo>
                <a:cubicBezTo>
                  <a:pt x="11654789" y="630073"/>
                  <a:pt x="11644098" y="624058"/>
                  <a:pt x="11644098" y="612027"/>
                </a:cubicBezTo>
                <a:cubicBezTo>
                  <a:pt x="11644098" y="600888"/>
                  <a:pt x="11652785" y="595319"/>
                  <a:pt x="11668376" y="595319"/>
                </a:cubicBezTo>
                <a:close/>
                <a:moveTo>
                  <a:pt x="11251199" y="512666"/>
                </a:moveTo>
                <a:lnTo>
                  <a:pt x="11251199" y="649678"/>
                </a:lnTo>
                <a:lnTo>
                  <a:pt x="11280599" y="649678"/>
                </a:lnTo>
                <a:lnTo>
                  <a:pt x="11280599" y="512666"/>
                </a:lnTo>
                <a:lnTo>
                  <a:pt x="11251422" y="512666"/>
                </a:lnTo>
                <a:close/>
                <a:moveTo>
                  <a:pt x="11595765" y="511106"/>
                </a:moveTo>
                <a:cubicBezTo>
                  <a:pt x="11580174" y="511106"/>
                  <a:pt x="11565696" y="517790"/>
                  <a:pt x="11555896" y="530265"/>
                </a:cubicBezTo>
                <a:lnTo>
                  <a:pt x="11555896" y="512443"/>
                </a:lnTo>
                <a:lnTo>
                  <a:pt x="11528500" y="512443"/>
                </a:lnTo>
                <a:lnTo>
                  <a:pt x="11528500" y="649455"/>
                </a:lnTo>
                <a:lnTo>
                  <a:pt x="11557901" y="649455"/>
                </a:lnTo>
                <a:lnTo>
                  <a:pt x="11557901" y="576383"/>
                </a:lnTo>
                <a:cubicBezTo>
                  <a:pt x="11557901" y="550985"/>
                  <a:pt x="11576165" y="538509"/>
                  <a:pt x="11597992" y="538509"/>
                </a:cubicBezTo>
                <a:lnTo>
                  <a:pt x="11606902" y="538509"/>
                </a:lnTo>
                <a:lnTo>
                  <a:pt x="11606902" y="512666"/>
                </a:lnTo>
                <a:cubicBezTo>
                  <a:pt x="11603783" y="511775"/>
                  <a:pt x="11600442" y="511329"/>
                  <a:pt x="11595765" y="511106"/>
                </a:cubicBezTo>
                <a:close/>
                <a:moveTo>
                  <a:pt x="11354547" y="509770"/>
                </a:moveTo>
                <a:cubicBezTo>
                  <a:pt x="11327373" y="509770"/>
                  <a:pt x="11306214" y="524028"/>
                  <a:pt x="11306214" y="549425"/>
                </a:cubicBezTo>
                <a:cubicBezTo>
                  <a:pt x="11306214" y="570144"/>
                  <a:pt x="11319800" y="580170"/>
                  <a:pt x="11341851" y="589304"/>
                </a:cubicBezTo>
                <a:lnTo>
                  <a:pt x="11355883" y="595096"/>
                </a:lnTo>
                <a:cubicBezTo>
                  <a:pt x="11367020" y="599552"/>
                  <a:pt x="11375038" y="603116"/>
                  <a:pt x="11375038" y="612028"/>
                </a:cubicBezTo>
                <a:cubicBezTo>
                  <a:pt x="11375038" y="622276"/>
                  <a:pt x="11365015" y="627400"/>
                  <a:pt x="11352988" y="627400"/>
                </a:cubicBezTo>
                <a:cubicBezTo>
                  <a:pt x="11337396" y="627400"/>
                  <a:pt x="11325369" y="619157"/>
                  <a:pt x="11314455" y="607795"/>
                </a:cubicBezTo>
                <a:lnTo>
                  <a:pt x="11297750" y="626286"/>
                </a:lnTo>
                <a:cubicBezTo>
                  <a:pt x="11309555" y="641658"/>
                  <a:pt x="11328710" y="652797"/>
                  <a:pt x="11353210" y="652797"/>
                </a:cubicBezTo>
                <a:cubicBezTo>
                  <a:pt x="11380606" y="652797"/>
                  <a:pt x="11403993" y="638539"/>
                  <a:pt x="11403993" y="610914"/>
                </a:cubicBezTo>
                <a:cubicBezTo>
                  <a:pt x="11403993" y="590863"/>
                  <a:pt x="11391297" y="579947"/>
                  <a:pt x="11366574" y="569699"/>
                </a:cubicBezTo>
                <a:lnTo>
                  <a:pt x="11353433" y="564352"/>
                </a:lnTo>
                <a:cubicBezTo>
                  <a:pt x="11340960" y="559005"/>
                  <a:pt x="11335392" y="555441"/>
                  <a:pt x="11335392" y="548089"/>
                </a:cubicBezTo>
                <a:cubicBezTo>
                  <a:pt x="11335392" y="539177"/>
                  <a:pt x="11343187" y="534945"/>
                  <a:pt x="11354101" y="534945"/>
                </a:cubicBezTo>
                <a:cubicBezTo>
                  <a:pt x="11366129" y="534945"/>
                  <a:pt x="11377488" y="540069"/>
                  <a:pt x="11386175" y="548980"/>
                </a:cubicBezTo>
                <a:lnTo>
                  <a:pt x="11401989" y="530934"/>
                </a:lnTo>
                <a:cubicBezTo>
                  <a:pt x="11390629" y="517345"/>
                  <a:pt x="11374370" y="509770"/>
                  <a:pt x="11354547" y="509770"/>
                </a:cubicBezTo>
                <a:close/>
                <a:moveTo>
                  <a:pt x="11677062" y="509324"/>
                </a:moveTo>
                <a:cubicBezTo>
                  <a:pt x="11653898" y="509324"/>
                  <a:pt x="11633630" y="518681"/>
                  <a:pt x="11619375" y="538731"/>
                </a:cubicBezTo>
                <a:lnTo>
                  <a:pt x="11636303" y="556109"/>
                </a:lnTo>
                <a:cubicBezTo>
                  <a:pt x="11646994" y="543410"/>
                  <a:pt x="11658353" y="535835"/>
                  <a:pt x="11674167" y="535835"/>
                </a:cubicBezTo>
                <a:cubicBezTo>
                  <a:pt x="11692876" y="535835"/>
                  <a:pt x="11703568" y="546306"/>
                  <a:pt x="11703568" y="565243"/>
                </a:cubicBezTo>
                <a:lnTo>
                  <a:pt x="11703568" y="574154"/>
                </a:lnTo>
                <a:lnTo>
                  <a:pt x="11664812" y="574154"/>
                </a:lnTo>
                <a:cubicBezTo>
                  <a:pt x="11634075" y="574154"/>
                  <a:pt x="11614252" y="589081"/>
                  <a:pt x="11614252" y="613141"/>
                </a:cubicBezTo>
                <a:cubicBezTo>
                  <a:pt x="11614252" y="636979"/>
                  <a:pt x="11633184" y="652797"/>
                  <a:pt x="11661917" y="652797"/>
                </a:cubicBezTo>
                <a:cubicBezTo>
                  <a:pt x="11681072" y="652797"/>
                  <a:pt x="11695995" y="646113"/>
                  <a:pt x="11705795" y="634306"/>
                </a:cubicBezTo>
                <a:lnTo>
                  <a:pt x="11705795" y="649678"/>
                </a:lnTo>
                <a:lnTo>
                  <a:pt x="11733191" y="649678"/>
                </a:lnTo>
                <a:lnTo>
                  <a:pt x="11733191" y="566802"/>
                </a:lnTo>
                <a:cubicBezTo>
                  <a:pt x="11733191" y="528929"/>
                  <a:pt x="11710027" y="509547"/>
                  <a:pt x="11677062" y="509324"/>
                </a:cubicBezTo>
                <a:close/>
                <a:moveTo>
                  <a:pt x="11437403" y="476353"/>
                </a:moveTo>
                <a:lnTo>
                  <a:pt x="11437403" y="512444"/>
                </a:lnTo>
                <a:lnTo>
                  <a:pt x="11415130" y="512444"/>
                </a:lnTo>
                <a:lnTo>
                  <a:pt x="11415130" y="537841"/>
                </a:lnTo>
                <a:lnTo>
                  <a:pt x="11437403" y="537841"/>
                </a:lnTo>
                <a:lnTo>
                  <a:pt x="11437403" y="604899"/>
                </a:lnTo>
                <a:cubicBezTo>
                  <a:pt x="11437403" y="638094"/>
                  <a:pt x="11457449" y="652575"/>
                  <a:pt x="11487963" y="652575"/>
                </a:cubicBezTo>
                <a:cubicBezTo>
                  <a:pt x="11497095" y="652575"/>
                  <a:pt x="11504668" y="651238"/>
                  <a:pt x="11512241" y="649456"/>
                </a:cubicBezTo>
                <a:lnTo>
                  <a:pt x="11512241" y="624727"/>
                </a:lnTo>
                <a:cubicBezTo>
                  <a:pt x="11504891" y="625618"/>
                  <a:pt x="11499100" y="626286"/>
                  <a:pt x="11494200" y="625841"/>
                </a:cubicBezTo>
                <a:cubicBezTo>
                  <a:pt x="11477049" y="625841"/>
                  <a:pt x="11467027" y="620271"/>
                  <a:pt x="11467027" y="602226"/>
                </a:cubicBezTo>
                <a:lnTo>
                  <a:pt x="11467027" y="537841"/>
                </a:lnTo>
                <a:lnTo>
                  <a:pt x="11507786" y="537841"/>
                </a:lnTo>
                <a:lnTo>
                  <a:pt x="11507786" y="512444"/>
                </a:lnTo>
                <a:lnTo>
                  <a:pt x="11467027" y="512444"/>
                </a:lnTo>
                <a:lnTo>
                  <a:pt x="11467027" y="476353"/>
                </a:lnTo>
                <a:close/>
                <a:moveTo>
                  <a:pt x="11047176" y="462317"/>
                </a:moveTo>
                <a:lnTo>
                  <a:pt x="11047176" y="649678"/>
                </a:lnTo>
                <a:lnTo>
                  <a:pt x="11076799" y="649678"/>
                </a:lnTo>
                <a:lnTo>
                  <a:pt x="11076799" y="533831"/>
                </a:lnTo>
                <a:lnTo>
                  <a:pt x="11129810" y="603339"/>
                </a:lnTo>
                <a:lnTo>
                  <a:pt x="11139832" y="603339"/>
                </a:lnTo>
                <a:lnTo>
                  <a:pt x="11192620" y="534053"/>
                </a:lnTo>
                <a:lnTo>
                  <a:pt x="11192620" y="649678"/>
                </a:lnTo>
                <a:lnTo>
                  <a:pt x="11222243" y="649678"/>
                </a:lnTo>
                <a:lnTo>
                  <a:pt x="11222243" y="462317"/>
                </a:lnTo>
                <a:lnTo>
                  <a:pt x="11211998" y="462317"/>
                </a:lnTo>
                <a:lnTo>
                  <a:pt x="11134710" y="565243"/>
                </a:lnTo>
                <a:lnTo>
                  <a:pt x="11057422" y="462317"/>
                </a:lnTo>
                <a:close/>
                <a:moveTo>
                  <a:pt x="10726887" y="462316"/>
                </a:moveTo>
                <a:cubicBezTo>
                  <a:pt x="10651827" y="462316"/>
                  <a:pt x="10590798" y="523359"/>
                  <a:pt x="10590798" y="598437"/>
                </a:cubicBezTo>
                <a:cubicBezTo>
                  <a:pt x="10590798" y="676857"/>
                  <a:pt x="10651827" y="735894"/>
                  <a:pt x="10732678" y="735894"/>
                </a:cubicBezTo>
                <a:cubicBezTo>
                  <a:pt x="10773216" y="735894"/>
                  <a:pt x="10799943" y="720745"/>
                  <a:pt x="10821548" y="708492"/>
                </a:cubicBezTo>
                <a:cubicBezTo>
                  <a:pt x="10839144" y="698467"/>
                  <a:pt x="10848944" y="693343"/>
                  <a:pt x="10864090" y="693343"/>
                </a:cubicBezTo>
                <a:cubicBezTo>
                  <a:pt x="10897277" y="693343"/>
                  <a:pt x="10912200" y="715175"/>
                  <a:pt x="10912200" y="736786"/>
                </a:cubicBezTo>
                <a:cubicBezTo>
                  <a:pt x="10912200" y="759955"/>
                  <a:pt x="10893268" y="778892"/>
                  <a:pt x="10870104" y="778892"/>
                </a:cubicBezTo>
                <a:lnTo>
                  <a:pt x="10798607" y="778892"/>
                </a:lnTo>
                <a:lnTo>
                  <a:pt x="10798607" y="872906"/>
                </a:lnTo>
                <a:lnTo>
                  <a:pt x="10870104" y="872906"/>
                </a:lnTo>
                <a:cubicBezTo>
                  <a:pt x="10945165" y="872906"/>
                  <a:pt x="11006193" y="811864"/>
                  <a:pt x="11006193" y="736786"/>
                </a:cubicBezTo>
                <a:cubicBezTo>
                  <a:pt x="11006193" y="658366"/>
                  <a:pt x="10945165" y="599328"/>
                  <a:pt x="10864313" y="599328"/>
                </a:cubicBezTo>
                <a:cubicBezTo>
                  <a:pt x="10823776" y="599328"/>
                  <a:pt x="10797048" y="614477"/>
                  <a:pt x="10775443" y="626730"/>
                </a:cubicBezTo>
                <a:cubicBezTo>
                  <a:pt x="10757847" y="636756"/>
                  <a:pt x="10748047" y="641880"/>
                  <a:pt x="10732901" y="641880"/>
                </a:cubicBezTo>
                <a:cubicBezTo>
                  <a:pt x="10699714" y="641880"/>
                  <a:pt x="10684791" y="620047"/>
                  <a:pt x="10684791" y="598437"/>
                </a:cubicBezTo>
                <a:cubicBezTo>
                  <a:pt x="10684791" y="575267"/>
                  <a:pt x="10703723" y="556331"/>
                  <a:pt x="10726887" y="556331"/>
                </a:cubicBezTo>
                <a:lnTo>
                  <a:pt x="10798384" y="556331"/>
                </a:lnTo>
                <a:lnTo>
                  <a:pt x="10798384" y="462316"/>
                </a:lnTo>
                <a:close/>
                <a:moveTo>
                  <a:pt x="10869881" y="461425"/>
                </a:moveTo>
                <a:cubicBezTo>
                  <a:pt x="10843434" y="461425"/>
                  <a:pt x="10821994" y="482870"/>
                  <a:pt x="10821994" y="509323"/>
                </a:cubicBezTo>
                <a:cubicBezTo>
                  <a:pt x="10821994" y="535777"/>
                  <a:pt x="10843434" y="557222"/>
                  <a:pt x="10869881" y="557222"/>
                </a:cubicBezTo>
                <a:cubicBezTo>
                  <a:pt x="10896329" y="557222"/>
                  <a:pt x="10917769" y="535777"/>
                  <a:pt x="10917769" y="509323"/>
                </a:cubicBezTo>
                <a:cubicBezTo>
                  <a:pt x="10917769" y="482870"/>
                  <a:pt x="10896329" y="461425"/>
                  <a:pt x="10869881" y="461425"/>
                </a:cubicBezTo>
                <a:close/>
                <a:moveTo>
                  <a:pt x="11266122" y="450287"/>
                </a:moveTo>
                <a:cubicBezTo>
                  <a:pt x="11254985" y="450287"/>
                  <a:pt x="11246076" y="458976"/>
                  <a:pt x="11246076" y="469892"/>
                </a:cubicBezTo>
                <a:cubicBezTo>
                  <a:pt x="11246076" y="480808"/>
                  <a:pt x="11254985" y="489051"/>
                  <a:pt x="11266122" y="489051"/>
                </a:cubicBezTo>
                <a:cubicBezTo>
                  <a:pt x="11277036" y="489051"/>
                  <a:pt x="11285945" y="480808"/>
                  <a:pt x="11285945" y="469892"/>
                </a:cubicBezTo>
                <a:cubicBezTo>
                  <a:pt x="11285945" y="458976"/>
                  <a:pt x="11277036" y="450287"/>
                  <a:pt x="11266122" y="450287"/>
                </a:cubicBezTo>
                <a:close/>
                <a:moveTo>
                  <a:pt x="0" y="0"/>
                </a:moveTo>
                <a:lnTo>
                  <a:pt x="12191998" y="0"/>
                </a:lnTo>
                <a:lnTo>
                  <a:pt x="12191998" y="6857999"/>
                </a:lnTo>
                <a:lnTo>
                  <a:pt x="0" y="6857999"/>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Platshållare för datum 2">
            <a:extLst>
              <a:ext uri="{FF2B5EF4-FFF2-40B4-BE49-F238E27FC236}">
                <a16:creationId xmlns:a16="http://schemas.microsoft.com/office/drawing/2014/main" id="{618FE007-DF3F-06C0-DF8D-B6A892AC7814}"/>
              </a:ext>
            </a:extLst>
          </p:cNvPr>
          <p:cNvSpPr>
            <a:spLocks noGrp="1"/>
          </p:cNvSpPr>
          <p:nvPr>
            <p:ph type="dt" sz="half" idx="10"/>
          </p:nvPr>
        </p:nvSpPr>
        <p:spPr/>
        <p:txBody>
          <a:body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EAD775D1-63F9-764F-5816-DB5E1F20C1D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32E48B5-577C-30F2-2469-88DE297B4558}"/>
              </a:ext>
            </a:extLst>
          </p:cNvPr>
          <p:cNvSpPr>
            <a:spLocks noGrp="1"/>
          </p:cNvSpPr>
          <p:nvPr>
            <p:ph type="sldNum" sz="quarter" idx="12"/>
          </p:nvPr>
        </p:nvSpPr>
        <p:spPr/>
        <p:txBody>
          <a:body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46083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2">
    <p:spTree>
      <p:nvGrpSpPr>
        <p:cNvPr id="1" name=""/>
        <p:cNvGrpSpPr/>
        <p:nvPr/>
      </p:nvGrpSpPr>
      <p:grpSpPr>
        <a:xfrm>
          <a:off x="0" y="0"/>
          <a:ext cx="0" cy="0"/>
          <a:chOff x="0" y="0"/>
          <a:chExt cx="0" cy="0"/>
        </a:xfrm>
      </p:grpSpPr>
      <p:sp>
        <p:nvSpPr>
          <p:cNvPr id="21" name="Platshållare för bild 20">
            <a:extLst>
              <a:ext uri="{FF2B5EF4-FFF2-40B4-BE49-F238E27FC236}">
                <a16:creationId xmlns:a16="http://schemas.microsoft.com/office/drawing/2014/main" id="{BF1603B9-141D-48BF-F6F7-BEE526E28544}"/>
              </a:ext>
            </a:extLst>
          </p:cNvPr>
          <p:cNvSpPr>
            <a:spLocks noGrp="1"/>
          </p:cNvSpPr>
          <p:nvPr>
            <p:ph type="pic" sz="quarter" idx="13" hasCustomPrompt="1"/>
          </p:nvPr>
        </p:nvSpPr>
        <p:spPr>
          <a:xfrm>
            <a:off x="2" y="2"/>
            <a:ext cx="12191998" cy="6857999"/>
          </a:xfrm>
          <a:custGeom>
            <a:avLst/>
            <a:gdLst>
              <a:gd name="connsiteX0" fmla="*/ 10727110 w 12191998"/>
              <a:gd name="connsiteY0" fmla="*/ 778001 h 6857999"/>
              <a:gd name="connsiteX1" fmla="*/ 10679223 w 12191998"/>
              <a:gd name="connsiteY1" fmla="*/ 825899 h 6857999"/>
              <a:gd name="connsiteX2" fmla="*/ 10727110 w 12191998"/>
              <a:gd name="connsiteY2" fmla="*/ 873798 h 6857999"/>
              <a:gd name="connsiteX3" fmla="*/ 10774998 w 12191998"/>
              <a:gd name="connsiteY3" fmla="*/ 825899 h 6857999"/>
              <a:gd name="connsiteX4" fmla="*/ 10727110 w 12191998"/>
              <a:gd name="connsiteY4" fmla="*/ 778001 h 6857999"/>
              <a:gd name="connsiteX5" fmla="*/ 11274809 w 12191998"/>
              <a:gd name="connsiteY5" fmla="*/ 771318 h 6857999"/>
              <a:gd name="connsiteX6" fmla="*/ 11291514 w 12191998"/>
              <a:gd name="connsiteY6" fmla="*/ 816320 h 6857999"/>
              <a:gd name="connsiteX7" fmla="*/ 11257658 w 12191998"/>
              <a:gd name="connsiteY7" fmla="*/ 816320 h 6857999"/>
              <a:gd name="connsiteX8" fmla="*/ 11266345 w 12191998"/>
              <a:gd name="connsiteY8" fmla="*/ 675521 h 6857999"/>
              <a:gd name="connsiteX9" fmla="*/ 11178143 w 12191998"/>
              <a:gd name="connsiteY9" fmla="*/ 873130 h 6857999"/>
              <a:gd name="connsiteX10" fmla="*/ 11232490 w 12191998"/>
              <a:gd name="connsiteY10" fmla="*/ 873130 h 6857999"/>
              <a:gd name="connsiteX11" fmla="*/ 11239617 w 12191998"/>
              <a:gd name="connsiteY11" fmla="*/ 856867 h 6857999"/>
              <a:gd name="connsiteX12" fmla="*/ 11309332 w 12191998"/>
              <a:gd name="connsiteY12" fmla="*/ 856867 h 6857999"/>
              <a:gd name="connsiteX13" fmla="*/ 11316460 w 12191998"/>
              <a:gd name="connsiteY13" fmla="*/ 873130 h 6857999"/>
              <a:gd name="connsiteX14" fmla="*/ 11370806 w 12191998"/>
              <a:gd name="connsiteY14" fmla="*/ 873130 h 6857999"/>
              <a:gd name="connsiteX15" fmla="*/ 11282604 w 12191998"/>
              <a:gd name="connsiteY15" fmla="*/ 675521 h 6857999"/>
              <a:gd name="connsiteX16" fmla="*/ 11106200 w 12191998"/>
              <a:gd name="connsiteY16" fmla="*/ 675298 h 6857999"/>
              <a:gd name="connsiteX17" fmla="*/ 11038267 w 12191998"/>
              <a:gd name="connsiteY17" fmla="*/ 732553 h 6857999"/>
              <a:gd name="connsiteX18" fmla="*/ 11087268 w 12191998"/>
              <a:gd name="connsiteY18" fmla="*/ 791146 h 6857999"/>
              <a:gd name="connsiteX19" fmla="*/ 11107314 w 12191998"/>
              <a:gd name="connsiteY19" fmla="*/ 800057 h 6857999"/>
              <a:gd name="connsiteX20" fmla="*/ 11126914 w 12191998"/>
              <a:gd name="connsiteY20" fmla="*/ 818102 h 6857999"/>
              <a:gd name="connsiteX21" fmla="*/ 11106868 w 12191998"/>
              <a:gd name="connsiteY21" fmla="*/ 832138 h 6857999"/>
              <a:gd name="connsiteX22" fmla="*/ 11063658 w 12191998"/>
              <a:gd name="connsiteY22" fmla="*/ 807186 h 6857999"/>
              <a:gd name="connsiteX23" fmla="*/ 11029580 w 12191998"/>
              <a:gd name="connsiteY23" fmla="*/ 833029 h 6857999"/>
              <a:gd name="connsiteX24" fmla="*/ 11106868 w 12191998"/>
              <a:gd name="connsiteY24" fmla="*/ 876472 h 6857999"/>
              <a:gd name="connsiteX25" fmla="*/ 11177920 w 12191998"/>
              <a:gd name="connsiteY25" fmla="*/ 815875 h 6857999"/>
              <a:gd name="connsiteX26" fmla="*/ 11128250 w 12191998"/>
              <a:gd name="connsiteY26" fmla="*/ 757282 h 6857999"/>
              <a:gd name="connsiteX27" fmla="*/ 11105977 w 12191998"/>
              <a:gd name="connsiteY27" fmla="*/ 747926 h 6857999"/>
              <a:gd name="connsiteX28" fmla="*/ 11089272 w 12191998"/>
              <a:gd name="connsiteY28" fmla="*/ 732108 h 6857999"/>
              <a:gd name="connsiteX29" fmla="*/ 11106645 w 12191998"/>
              <a:gd name="connsiteY29" fmla="*/ 719855 h 6857999"/>
              <a:gd name="connsiteX30" fmla="*/ 11138719 w 12191998"/>
              <a:gd name="connsiteY30" fmla="*/ 740351 h 6857999"/>
              <a:gd name="connsiteX31" fmla="*/ 11172574 w 12191998"/>
              <a:gd name="connsiteY31" fmla="*/ 714508 h 6857999"/>
              <a:gd name="connsiteX32" fmla="*/ 11106200 w 12191998"/>
              <a:gd name="connsiteY32" fmla="*/ 675298 h 6857999"/>
              <a:gd name="connsiteX33" fmla="*/ 11673722 w 12191998"/>
              <a:gd name="connsiteY33" fmla="*/ 675298 h 6857999"/>
              <a:gd name="connsiteX34" fmla="*/ 11605789 w 12191998"/>
              <a:gd name="connsiteY34" fmla="*/ 732553 h 6857999"/>
              <a:gd name="connsiteX35" fmla="*/ 11654790 w 12191998"/>
              <a:gd name="connsiteY35" fmla="*/ 791146 h 6857999"/>
              <a:gd name="connsiteX36" fmla="*/ 11674836 w 12191998"/>
              <a:gd name="connsiteY36" fmla="*/ 800057 h 6857999"/>
              <a:gd name="connsiteX37" fmla="*/ 11694436 w 12191998"/>
              <a:gd name="connsiteY37" fmla="*/ 818102 h 6857999"/>
              <a:gd name="connsiteX38" fmla="*/ 11674390 w 12191998"/>
              <a:gd name="connsiteY38" fmla="*/ 832138 h 6857999"/>
              <a:gd name="connsiteX39" fmla="*/ 11631180 w 12191998"/>
              <a:gd name="connsiteY39" fmla="*/ 807186 h 6857999"/>
              <a:gd name="connsiteX40" fmla="*/ 11597102 w 12191998"/>
              <a:gd name="connsiteY40" fmla="*/ 833029 h 6857999"/>
              <a:gd name="connsiteX41" fmla="*/ 11674390 w 12191998"/>
              <a:gd name="connsiteY41" fmla="*/ 876472 h 6857999"/>
              <a:gd name="connsiteX42" fmla="*/ 11745442 w 12191998"/>
              <a:gd name="connsiteY42" fmla="*/ 815875 h 6857999"/>
              <a:gd name="connsiteX43" fmla="*/ 11695772 w 12191998"/>
              <a:gd name="connsiteY43" fmla="*/ 757282 h 6857999"/>
              <a:gd name="connsiteX44" fmla="*/ 11673499 w 12191998"/>
              <a:gd name="connsiteY44" fmla="*/ 747926 h 6857999"/>
              <a:gd name="connsiteX45" fmla="*/ 11656794 w 12191998"/>
              <a:gd name="connsiteY45" fmla="*/ 732108 h 6857999"/>
              <a:gd name="connsiteX46" fmla="*/ 11674167 w 12191998"/>
              <a:gd name="connsiteY46" fmla="*/ 719855 h 6857999"/>
              <a:gd name="connsiteX47" fmla="*/ 11706241 w 12191998"/>
              <a:gd name="connsiteY47" fmla="*/ 740351 h 6857999"/>
              <a:gd name="connsiteX48" fmla="*/ 11740096 w 12191998"/>
              <a:gd name="connsiteY48" fmla="*/ 714508 h 6857999"/>
              <a:gd name="connsiteX49" fmla="*/ 11673722 w 12191998"/>
              <a:gd name="connsiteY49" fmla="*/ 675298 h 6857999"/>
              <a:gd name="connsiteX50" fmla="*/ 11384170 w 12191998"/>
              <a:gd name="connsiteY50" fmla="*/ 675076 h 6857999"/>
              <a:gd name="connsiteX51" fmla="*/ 11384170 w 12191998"/>
              <a:gd name="connsiteY51" fmla="*/ 872685 h 6857999"/>
              <a:gd name="connsiteX52" fmla="*/ 11434730 w 12191998"/>
              <a:gd name="connsiteY52" fmla="*/ 872685 h 6857999"/>
              <a:gd name="connsiteX53" fmla="*/ 11434730 w 12191998"/>
              <a:gd name="connsiteY53" fmla="*/ 791592 h 6857999"/>
              <a:gd name="connsiteX54" fmla="*/ 11474822 w 12191998"/>
              <a:gd name="connsiteY54" fmla="*/ 838376 h 6857999"/>
              <a:gd name="connsiteX55" fmla="*/ 11491081 w 12191998"/>
              <a:gd name="connsiteY55" fmla="*/ 838376 h 6857999"/>
              <a:gd name="connsiteX56" fmla="*/ 11531396 w 12191998"/>
              <a:gd name="connsiteY56" fmla="*/ 791369 h 6857999"/>
              <a:gd name="connsiteX57" fmla="*/ 11531396 w 12191998"/>
              <a:gd name="connsiteY57" fmla="*/ 872908 h 6857999"/>
              <a:gd name="connsiteX58" fmla="*/ 11581956 w 12191998"/>
              <a:gd name="connsiteY58" fmla="*/ 872908 h 6857999"/>
              <a:gd name="connsiteX59" fmla="*/ 11581956 w 12191998"/>
              <a:gd name="connsiteY59" fmla="*/ 675299 h 6857999"/>
              <a:gd name="connsiteX60" fmla="*/ 11581956 w 12191998"/>
              <a:gd name="connsiteY60" fmla="*/ 675076 h 6857999"/>
              <a:gd name="connsiteX61" fmla="*/ 11565697 w 12191998"/>
              <a:gd name="connsiteY61" fmla="*/ 675076 h 6857999"/>
              <a:gd name="connsiteX62" fmla="*/ 11483063 w 12191998"/>
              <a:gd name="connsiteY62" fmla="*/ 775997 h 6857999"/>
              <a:gd name="connsiteX63" fmla="*/ 11400429 w 12191998"/>
              <a:gd name="connsiteY63" fmla="*/ 675076 h 6857999"/>
              <a:gd name="connsiteX64" fmla="*/ 11668376 w 12191998"/>
              <a:gd name="connsiteY64" fmla="*/ 595319 h 6857999"/>
              <a:gd name="connsiteX65" fmla="*/ 11703568 w 12191998"/>
              <a:gd name="connsiteY65" fmla="*/ 595319 h 6857999"/>
              <a:gd name="connsiteX66" fmla="*/ 11703568 w 12191998"/>
              <a:gd name="connsiteY66" fmla="*/ 597769 h 6857999"/>
              <a:gd name="connsiteX67" fmla="*/ 11668153 w 12191998"/>
              <a:gd name="connsiteY67" fmla="*/ 630073 h 6857999"/>
              <a:gd name="connsiteX68" fmla="*/ 11644098 w 12191998"/>
              <a:gd name="connsiteY68" fmla="*/ 612027 h 6857999"/>
              <a:gd name="connsiteX69" fmla="*/ 11668376 w 12191998"/>
              <a:gd name="connsiteY69" fmla="*/ 595319 h 6857999"/>
              <a:gd name="connsiteX70" fmla="*/ 11251199 w 12191998"/>
              <a:gd name="connsiteY70" fmla="*/ 512666 h 6857999"/>
              <a:gd name="connsiteX71" fmla="*/ 11251199 w 12191998"/>
              <a:gd name="connsiteY71" fmla="*/ 649678 h 6857999"/>
              <a:gd name="connsiteX72" fmla="*/ 11280599 w 12191998"/>
              <a:gd name="connsiteY72" fmla="*/ 649678 h 6857999"/>
              <a:gd name="connsiteX73" fmla="*/ 11280599 w 12191998"/>
              <a:gd name="connsiteY73" fmla="*/ 512666 h 6857999"/>
              <a:gd name="connsiteX74" fmla="*/ 11251422 w 12191998"/>
              <a:gd name="connsiteY74" fmla="*/ 512666 h 6857999"/>
              <a:gd name="connsiteX75" fmla="*/ 11595765 w 12191998"/>
              <a:gd name="connsiteY75" fmla="*/ 511106 h 6857999"/>
              <a:gd name="connsiteX76" fmla="*/ 11555896 w 12191998"/>
              <a:gd name="connsiteY76" fmla="*/ 530265 h 6857999"/>
              <a:gd name="connsiteX77" fmla="*/ 11555896 w 12191998"/>
              <a:gd name="connsiteY77" fmla="*/ 512443 h 6857999"/>
              <a:gd name="connsiteX78" fmla="*/ 11528500 w 12191998"/>
              <a:gd name="connsiteY78" fmla="*/ 512443 h 6857999"/>
              <a:gd name="connsiteX79" fmla="*/ 11528500 w 12191998"/>
              <a:gd name="connsiteY79" fmla="*/ 649455 h 6857999"/>
              <a:gd name="connsiteX80" fmla="*/ 11557901 w 12191998"/>
              <a:gd name="connsiteY80" fmla="*/ 649455 h 6857999"/>
              <a:gd name="connsiteX81" fmla="*/ 11557901 w 12191998"/>
              <a:gd name="connsiteY81" fmla="*/ 576383 h 6857999"/>
              <a:gd name="connsiteX82" fmla="*/ 11597992 w 12191998"/>
              <a:gd name="connsiteY82" fmla="*/ 538509 h 6857999"/>
              <a:gd name="connsiteX83" fmla="*/ 11606902 w 12191998"/>
              <a:gd name="connsiteY83" fmla="*/ 538509 h 6857999"/>
              <a:gd name="connsiteX84" fmla="*/ 11606902 w 12191998"/>
              <a:gd name="connsiteY84" fmla="*/ 512666 h 6857999"/>
              <a:gd name="connsiteX85" fmla="*/ 11595765 w 12191998"/>
              <a:gd name="connsiteY85" fmla="*/ 511106 h 6857999"/>
              <a:gd name="connsiteX86" fmla="*/ 11354547 w 12191998"/>
              <a:gd name="connsiteY86" fmla="*/ 509770 h 6857999"/>
              <a:gd name="connsiteX87" fmla="*/ 11306214 w 12191998"/>
              <a:gd name="connsiteY87" fmla="*/ 549425 h 6857999"/>
              <a:gd name="connsiteX88" fmla="*/ 11341851 w 12191998"/>
              <a:gd name="connsiteY88" fmla="*/ 589304 h 6857999"/>
              <a:gd name="connsiteX89" fmla="*/ 11355883 w 12191998"/>
              <a:gd name="connsiteY89" fmla="*/ 595096 h 6857999"/>
              <a:gd name="connsiteX90" fmla="*/ 11375038 w 12191998"/>
              <a:gd name="connsiteY90" fmla="*/ 612028 h 6857999"/>
              <a:gd name="connsiteX91" fmla="*/ 11352988 w 12191998"/>
              <a:gd name="connsiteY91" fmla="*/ 627400 h 6857999"/>
              <a:gd name="connsiteX92" fmla="*/ 11314455 w 12191998"/>
              <a:gd name="connsiteY92" fmla="*/ 607795 h 6857999"/>
              <a:gd name="connsiteX93" fmla="*/ 11297750 w 12191998"/>
              <a:gd name="connsiteY93" fmla="*/ 626286 h 6857999"/>
              <a:gd name="connsiteX94" fmla="*/ 11353210 w 12191998"/>
              <a:gd name="connsiteY94" fmla="*/ 652797 h 6857999"/>
              <a:gd name="connsiteX95" fmla="*/ 11403993 w 12191998"/>
              <a:gd name="connsiteY95" fmla="*/ 610914 h 6857999"/>
              <a:gd name="connsiteX96" fmla="*/ 11366574 w 12191998"/>
              <a:gd name="connsiteY96" fmla="*/ 569699 h 6857999"/>
              <a:gd name="connsiteX97" fmla="*/ 11353433 w 12191998"/>
              <a:gd name="connsiteY97" fmla="*/ 564352 h 6857999"/>
              <a:gd name="connsiteX98" fmla="*/ 11335392 w 12191998"/>
              <a:gd name="connsiteY98" fmla="*/ 548089 h 6857999"/>
              <a:gd name="connsiteX99" fmla="*/ 11354101 w 12191998"/>
              <a:gd name="connsiteY99" fmla="*/ 534945 h 6857999"/>
              <a:gd name="connsiteX100" fmla="*/ 11386175 w 12191998"/>
              <a:gd name="connsiteY100" fmla="*/ 548980 h 6857999"/>
              <a:gd name="connsiteX101" fmla="*/ 11401989 w 12191998"/>
              <a:gd name="connsiteY101" fmla="*/ 530934 h 6857999"/>
              <a:gd name="connsiteX102" fmla="*/ 11354547 w 12191998"/>
              <a:gd name="connsiteY102" fmla="*/ 509770 h 6857999"/>
              <a:gd name="connsiteX103" fmla="*/ 11677062 w 12191998"/>
              <a:gd name="connsiteY103" fmla="*/ 509324 h 6857999"/>
              <a:gd name="connsiteX104" fmla="*/ 11619375 w 12191998"/>
              <a:gd name="connsiteY104" fmla="*/ 538731 h 6857999"/>
              <a:gd name="connsiteX105" fmla="*/ 11636303 w 12191998"/>
              <a:gd name="connsiteY105" fmla="*/ 556109 h 6857999"/>
              <a:gd name="connsiteX106" fmla="*/ 11674167 w 12191998"/>
              <a:gd name="connsiteY106" fmla="*/ 535835 h 6857999"/>
              <a:gd name="connsiteX107" fmla="*/ 11703568 w 12191998"/>
              <a:gd name="connsiteY107" fmla="*/ 565243 h 6857999"/>
              <a:gd name="connsiteX108" fmla="*/ 11703568 w 12191998"/>
              <a:gd name="connsiteY108" fmla="*/ 574154 h 6857999"/>
              <a:gd name="connsiteX109" fmla="*/ 11664812 w 12191998"/>
              <a:gd name="connsiteY109" fmla="*/ 574154 h 6857999"/>
              <a:gd name="connsiteX110" fmla="*/ 11614252 w 12191998"/>
              <a:gd name="connsiteY110" fmla="*/ 613141 h 6857999"/>
              <a:gd name="connsiteX111" fmla="*/ 11661917 w 12191998"/>
              <a:gd name="connsiteY111" fmla="*/ 652797 h 6857999"/>
              <a:gd name="connsiteX112" fmla="*/ 11705795 w 12191998"/>
              <a:gd name="connsiteY112" fmla="*/ 634306 h 6857999"/>
              <a:gd name="connsiteX113" fmla="*/ 11705795 w 12191998"/>
              <a:gd name="connsiteY113" fmla="*/ 649678 h 6857999"/>
              <a:gd name="connsiteX114" fmla="*/ 11733191 w 12191998"/>
              <a:gd name="connsiteY114" fmla="*/ 649678 h 6857999"/>
              <a:gd name="connsiteX115" fmla="*/ 11733191 w 12191998"/>
              <a:gd name="connsiteY115" fmla="*/ 566802 h 6857999"/>
              <a:gd name="connsiteX116" fmla="*/ 11677062 w 12191998"/>
              <a:gd name="connsiteY116" fmla="*/ 509324 h 6857999"/>
              <a:gd name="connsiteX117" fmla="*/ 11437403 w 12191998"/>
              <a:gd name="connsiteY117" fmla="*/ 476353 h 6857999"/>
              <a:gd name="connsiteX118" fmla="*/ 11437403 w 12191998"/>
              <a:gd name="connsiteY118" fmla="*/ 512444 h 6857999"/>
              <a:gd name="connsiteX119" fmla="*/ 11415130 w 12191998"/>
              <a:gd name="connsiteY119" fmla="*/ 512444 h 6857999"/>
              <a:gd name="connsiteX120" fmla="*/ 11415130 w 12191998"/>
              <a:gd name="connsiteY120" fmla="*/ 537841 h 6857999"/>
              <a:gd name="connsiteX121" fmla="*/ 11437403 w 12191998"/>
              <a:gd name="connsiteY121" fmla="*/ 537841 h 6857999"/>
              <a:gd name="connsiteX122" fmla="*/ 11437403 w 12191998"/>
              <a:gd name="connsiteY122" fmla="*/ 604899 h 6857999"/>
              <a:gd name="connsiteX123" fmla="*/ 11487963 w 12191998"/>
              <a:gd name="connsiteY123" fmla="*/ 652575 h 6857999"/>
              <a:gd name="connsiteX124" fmla="*/ 11512241 w 12191998"/>
              <a:gd name="connsiteY124" fmla="*/ 649456 h 6857999"/>
              <a:gd name="connsiteX125" fmla="*/ 11512241 w 12191998"/>
              <a:gd name="connsiteY125" fmla="*/ 624727 h 6857999"/>
              <a:gd name="connsiteX126" fmla="*/ 11494200 w 12191998"/>
              <a:gd name="connsiteY126" fmla="*/ 625841 h 6857999"/>
              <a:gd name="connsiteX127" fmla="*/ 11467027 w 12191998"/>
              <a:gd name="connsiteY127" fmla="*/ 602226 h 6857999"/>
              <a:gd name="connsiteX128" fmla="*/ 11467027 w 12191998"/>
              <a:gd name="connsiteY128" fmla="*/ 537841 h 6857999"/>
              <a:gd name="connsiteX129" fmla="*/ 11507786 w 12191998"/>
              <a:gd name="connsiteY129" fmla="*/ 537841 h 6857999"/>
              <a:gd name="connsiteX130" fmla="*/ 11507786 w 12191998"/>
              <a:gd name="connsiteY130" fmla="*/ 512444 h 6857999"/>
              <a:gd name="connsiteX131" fmla="*/ 11467027 w 12191998"/>
              <a:gd name="connsiteY131" fmla="*/ 512444 h 6857999"/>
              <a:gd name="connsiteX132" fmla="*/ 11467027 w 12191998"/>
              <a:gd name="connsiteY132" fmla="*/ 476353 h 6857999"/>
              <a:gd name="connsiteX133" fmla="*/ 11047176 w 12191998"/>
              <a:gd name="connsiteY133" fmla="*/ 462317 h 6857999"/>
              <a:gd name="connsiteX134" fmla="*/ 11047176 w 12191998"/>
              <a:gd name="connsiteY134" fmla="*/ 649678 h 6857999"/>
              <a:gd name="connsiteX135" fmla="*/ 11076799 w 12191998"/>
              <a:gd name="connsiteY135" fmla="*/ 649678 h 6857999"/>
              <a:gd name="connsiteX136" fmla="*/ 11076799 w 12191998"/>
              <a:gd name="connsiteY136" fmla="*/ 533831 h 6857999"/>
              <a:gd name="connsiteX137" fmla="*/ 11129810 w 12191998"/>
              <a:gd name="connsiteY137" fmla="*/ 603339 h 6857999"/>
              <a:gd name="connsiteX138" fmla="*/ 11139832 w 12191998"/>
              <a:gd name="connsiteY138" fmla="*/ 603339 h 6857999"/>
              <a:gd name="connsiteX139" fmla="*/ 11192620 w 12191998"/>
              <a:gd name="connsiteY139" fmla="*/ 534053 h 6857999"/>
              <a:gd name="connsiteX140" fmla="*/ 11192620 w 12191998"/>
              <a:gd name="connsiteY140" fmla="*/ 649678 h 6857999"/>
              <a:gd name="connsiteX141" fmla="*/ 11222243 w 12191998"/>
              <a:gd name="connsiteY141" fmla="*/ 649678 h 6857999"/>
              <a:gd name="connsiteX142" fmla="*/ 11222243 w 12191998"/>
              <a:gd name="connsiteY142" fmla="*/ 462317 h 6857999"/>
              <a:gd name="connsiteX143" fmla="*/ 11211998 w 12191998"/>
              <a:gd name="connsiteY143" fmla="*/ 462317 h 6857999"/>
              <a:gd name="connsiteX144" fmla="*/ 11134710 w 12191998"/>
              <a:gd name="connsiteY144" fmla="*/ 565243 h 6857999"/>
              <a:gd name="connsiteX145" fmla="*/ 11057422 w 12191998"/>
              <a:gd name="connsiteY145" fmla="*/ 462317 h 6857999"/>
              <a:gd name="connsiteX146" fmla="*/ 10726887 w 12191998"/>
              <a:gd name="connsiteY146" fmla="*/ 462316 h 6857999"/>
              <a:gd name="connsiteX147" fmla="*/ 10590798 w 12191998"/>
              <a:gd name="connsiteY147" fmla="*/ 598437 h 6857999"/>
              <a:gd name="connsiteX148" fmla="*/ 10732678 w 12191998"/>
              <a:gd name="connsiteY148" fmla="*/ 735894 h 6857999"/>
              <a:gd name="connsiteX149" fmla="*/ 10821548 w 12191998"/>
              <a:gd name="connsiteY149" fmla="*/ 708492 h 6857999"/>
              <a:gd name="connsiteX150" fmla="*/ 10864090 w 12191998"/>
              <a:gd name="connsiteY150" fmla="*/ 693343 h 6857999"/>
              <a:gd name="connsiteX151" fmla="*/ 10912200 w 12191998"/>
              <a:gd name="connsiteY151" fmla="*/ 736786 h 6857999"/>
              <a:gd name="connsiteX152" fmla="*/ 10870104 w 12191998"/>
              <a:gd name="connsiteY152" fmla="*/ 778892 h 6857999"/>
              <a:gd name="connsiteX153" fmla="*/ 10798607 w 12191998"/>
              <a:gd name="connsiteY153" fmla="*/ 778892 h 6857999"/>
              <a:gd name="connsiteX154" fmla="*/ 10798607 w 12191998"/>
              <a:gd name="connsiteY154" fmla="*/ 872906 h 6857999"/>
              <a:gd name="connsiteX155" fmla="*/ 10870104 w 12191998"/>
              <a:gd name="connsiteY155" fmla="*/ 872906 h 6857999"/>
              <a:gd name="connsiteX156" fmla="*/ 11006193 w 12191998"/>
              <a:gd name="connsiteY156" fmla="*/ 736786 h 6857999"/>
              <a:gd name="connsiteX157" fmla="*/ 10864313 w 12191998"/>
              <a:gd name="connsiteY157" fmla="*/ 599328 h 6857999"/>
              <a:gd name="connsiteX158" fmla="*/ 10775443 w 12191998"/>
              <a:gd name="connsiteY158" fmla="*/ 626730 h 6857999"/>
              <a:gd name="connsiteX159" fmla="*/ 10732901 w 12191998"/>
              <a:gd name="connsiteY159" fmla="*/ 641880 h 6857999"/>
              <a:gd name="connsiteX160" fmla="*/ 10684791 w 12191998"/>
              <a:gd name="connsiteY160" fmla="*/ 598437 h 6857999"/>
              <a:gd name="connsiteX161" fmla="*/ 10726887 w 12191998"/>
              <a:gd name="connsiteY161" fmla="*/ 556331 h 6857999"/>
              <a:gd name="connsiteX162" fmla="*/ 10798384 w 12191998"/>
              <a:gd name="connsiteY162" fmla="*/ 556331 h 6857999"/>
              <a:gd name="connsiteX163" fmla="*/ 10798384 w 12191998"/>
              <a:gd name="connsiteY163" fmla="*/ 462316 h 6857999"/>
              <a:gd name="connsiteX164" fmla="*/ 10869881 w 12191998"/>
              <a:gd name="connsiteY164" fmla="*/ 461425 h 6857999"/>
              <a:gd name="connsiteX165" fmla="*/ 10821994 w 12191998"/>
              <a:gd name="connsiteY165" fmla="*/ 509323 h 6857999"/>
              <a:gd name="connsiteX166" fmla="*/ 10869881 w 12191998"/>
              <a:gd name="connsiteY166" fmla="*/ 557222 h 6857999"/>
              <a:gd name="connsiteX167" fmla="*/ 10917769 w 12191998"/>
              <a:gd name="connsiteY167" fmla="*/ 509323 h 6857999"/>
              <a:gd name="connsiteX168" fmla="*/ 10869881 w 12191998"/>
              <a:gd name="connsiteY168" fmla="*/ 461425 h 6857999"/>
              <a:gd name="connsiteX169" fmla="*/ 11266122 w 12191998"/>
              <a:gd name="connsiteY169" fmla="*/ 450287 h 6857999"/>
              <a:gd name="connsiteX170" fmla="*/ 11246076 w 12191998"/>
              <a:gd name="connsiteY170" fmla="*/ 469892 h 6857999"/>
              <a:gd name="connsiteX171" fmla="*/ 11266122 w 12191998"/>
              <a:gd name="connsiteY171" fmla="*/ 489051 h 6857999"/>
              <a:gd name="connsiteX172" fmla="*/ 11285945 w 12191998"/>
              <a:gd name="connsiteY172" fmla="*/ 469892 h 6857999"/>
              <a:gd name="connsiteX173" fmla="*/ 11266122 w 12191998"/>
              <a:gd name="connsiteY173" fmla="*/ 450287 h 6857999"/>
              <a:gd name="connsiteX174" fmla="*/ 0 w 12191998"/>
              <a:gd name="connsiteY174" fmla="*/ 0 h 6857999"/>
              <a:gd name="connsiteX175" fmla="*/ 12191998 w 12191998"/>
              <a:gd name="connsiteY175" fmla="*/ 0 h 6857999"/>
              <a:gd name="connsiteX176" fmla="*/ 12191998 w 12191998"/>
              <a:gd name="connsiteY176" fmla="*/ 6857999 h 6857999"/>
              <a:gd name="connsiteX177" fmla="*/ 0 w 12191998"/>
              <a:gd name="connsiteY1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1998" h="6857999">
                <a:moveTo>
                  <a:pt x="10727110" y="778001"/>
                </a:moveTo>
                <a:cubicBezTo>
                  <a:pt x="10700663" y="778001"/>
                  <a:pt x="10679223" y="799446"/>
                  <a:pt x="10679223" y="825899"/>
                </a:cubicBezTo>
                <a:cubicBezTo>
                  <a:pt x="10679223" y="852353"/>
                  <a:pt x="10700663" y="873798"/>
                  <a:pt x="10727110" y="873798"/>
                </a:cubicBezTo>
                <a:cubicBezTo>
                  <a:pt x="10753558" y="873798"/>
                  <a:pt x="10774998" y="852353"/>
                  <a:pt x="10774998" y="825899"/>
                </a:cubicBezTo>
                <a:cubicBezTo>
                  <a:pt x="10774998" y="799446"/>
                  <a:pt x="10753558" y="778001"/>
                  <a:pt x="10727110" y="778001"/>
                </a:cubicBezTo>
                <a:close/>
                <a:moveTo>
                  <a:pt x="11274809" y="771318"/>
                </a:moveTo>
                <a:lnTo>
                  <a:pt x="11291514" y="816320"/>
                </a:lnTo>
                <a:lnTo>
                  <a:pt x="11257658" y="816320"/>
                </a:lnTo>
                <a:close/>
                <a:moveTo>
                  <a:pt x="11266345" y="675521"/>
                </a:moveTo>
                <a:lnTo>
                  <a:pt x="11178143" y="873130"/>
                </a:lnTo>
                <a:lnTo>
                  <a:pt x="11232490" y="873130"/>
                </a:lnTo>
                <a:lnTo>
                  <a:pt x="11239617" y="856867"/>
                </a:lnTo>
                <a:lnTo>
                  <a:pt x="11309332" y="856867"/>
                </a:lnTo>
                <a:lnTo>
                  <a:pt x="11316460" y="873130"/>
                </a:lnTo>
                <a:lnTo>
                  <a:pt x="11370806" y="873130"/>
                </a:lnTo>
                <a:lnTo>
                  <a:pt x="11282604" y="675521"/>
                </a:lnTo>
                <a:close/>
                <a:moveTo>
                  <a:pt x="11106200" y="675298"/>
                </a:moveTo>
                <a:cubicBezTo>
                  <a:pt x="11066776" y="675298"/>
                  <a:pt x="11038267" y="697799"/>
                  <a:pt x="11038267" y="732553"/>
                </a:cubicBezTo>
                <a:cubicBezTo>
                  <a:pt x="11038267" y="759956"/>
                  <a:pt x="11056308" y="777556"/>
                  <a:pt x="11087268" y="791146"/>
                </a:cubicBezTo>
                <a:lnTo>
                  <a:pt x="11107314" y="800057"/>
                </a:lnTo>
                <a:cubicBezTo>
                  <a:pt x="11120677" y="806072"/>
                  <a:pt x="11126914" y="808968"/>
                  <a:pt x="11126914" y="818102"/>
                </a:cubicBezTo>
                <a:cubicBezTo>
                  <a:pt x="11126914" y="827459"/>
                  <a:pt x="11120455" y="832138"/>
                  <a:pt x="11106868" y="832138"/>
                </a:cubicBezTo>
                <a:cubicBezTo>
                  <a:pt x="11085040" y="832138"/>
                  <a:pt x="11073013" y="819885"/>
                  <a:pt x="11063658" y="807186"/>
                </a:cubicBezTo>
                <a:lnTo>
                  <a:pt x="11029580" y="833029"/>
                </a:lnTo>
                <a:cubicBezTo>
                  <a:pt x="11043389" y="859095"/>
                  <a:pt x="11071454" y="876472"/>
                  <a:pt x="11106868" y="876472"/>
                </a:cubicBezTo>
                <a:cubicBezTo>
                  <a:pt x="11146737" y="876472"/>
                  <a:pt x="11177920" y="854193"/>
                  <a:pt x="11177920" y="815875"/>
                </a:cubicBezTo>
                <a:cubicBezTo>
                  <a:pt x="11177920" y="787358"/>
                  <a:pt x="11160546" y="770872"/>
                  <a:pt x="11128250" y="757282"/>
                </a:cubicBezTo>
                <a:lnTo>
                  <a:pt x="11105977" y="747926"/>
                </a:lnTo>
                <a:cubicBezTo>
                  <a:pt x="11093950" y="743024"/>
                  <a:pt x="11089272" y="739237"/>
                  <a:pt x="11089272" y="732108"/>
                </a:cubicBezTo>
                <a:cubicBezTo>
                  <a:pt x="11089272" y="723419"/>
                  <a:pt x="11096622" y="719855"/>
                  <a:pt x="11106645" y="719855"/>
                </a:cubicBezTo>
                <a:cubicBezTo>
                  <a:pt x="11121346" y="719855"/>
                  <a:pt x="11129809" y="727429"/>
                  <a:pt x="11138719" y="740351"/>
                </a:cubicBezTo>
                <a:lnTo>
                  <a:pt x="11172574" y="714508"/>
                </a:lnTo>
                <a:cubicBezTo>
                  <a:pt x="11161437" y="692007"/>
                  <a:pt x="11140055" y="675298"/>
                  <a:pt x="11106200" y="675298"/>
                </a:cubicBezTo>
                <a:close/>
                <a:moveTo>
                  <a:pt x="11673722" y="675298"/>
                </a:moveTo>
                <a:cubicBezTo>
                  <a:pt x="11634298" y="675298"/>
                  <a:pt x="11605789" y="697799"/>
                  <a:pt x="11605789" y="732553"/>
                </a:cubicBezTo>
                <a:cubicBezTo>
                  <a:pt x="11605789" y="759956"/>
                  <a:pt x="11623830" y="777556"/>
                  <a:pt x="11654790" y="791146"/>
                </a:cubicBezTo>
                <a:lnTo>
                  <a:pt x="11674836" y="800057"/>
                </a:lnTo>
                <a:cubicBezTo>
                  <a:pt x="11688199" y="806072"/>
                  <a:pt x="11694436" y="808968"/>
                  <a:pt x="11694436" y="818102"/>
                </a:cubicBezTo>
                <a:cubicBezTo>
                  <a:pt x="11694436" y="827459"/>
                  <a:pt x="11687977" y="832138"/>
                  <a:pt x="11674390" y="832138"/>
                </a:cubicBezTo>
                <a:cubicBezTo>
                  <a:pt x="11652562" y="832138"/>
                  <a:pt x="11640535" y="819885"/>
                  <a:pt x="11631180" y="807186"/>
                </a:cubicBezTo>
                <a:lnTo>
                  <a:pt x="11597102" y="833029"/>
                </a:lnTo>
                <a:cubicBezTo>
                  <a:pt x="11610911" y="859095"/>
                  <a:pt x="11638753" y="876472"/>
                  <a:pt x="11674390" y="876472"/>
                </a:cubicBezTo>
                <a:cubicBezTo>
                  <a:pt x="11714259" y="876472"/>
                  <a:pt x="11745442" y="854193"/>
                  <a:pt x="11745442" y="815875"/>
                </a:cubicBezTo>
                <a:cubicBezTo>
                  <a:pt x="11745442" y="787358"/>
                  <a:pt x="11728069" y="770872"/>
                  <a:pt x="11695772" y="757282"/>
                </a:cubicBezTo>
                <a:lnTo>
                  <a:pt x="11673499" y="747926"/>
                </a:lnTo>
                <a:cubicBezTo>
                  <a:pt x="11661472" y="743024"/>
                  <a:pt x="11656794" y="739237"/>
                  <a:pt x="11656794" y="732108"/>
                </a:cubicBezTo>
                <a:cubicBezTo>
                  <a:pt x="11656794" y="723419"/>
                  <a:pt x="11664144" y="719855"/>
                  <a:pt x="11674167" y="719855"/>
                </a:cubicBezTo>
                <a:cubicBezTo>
                  <a:pt x="11688868" y="719855"/>
                  <a:pt x="11697331" y="727429"/>
                  <a:pt x="11706241" y="740351"/>
                </a:cubicBezTo>
                <a:lnTo>
                  <a:pt x="11740096" y="714508"/>
                </a:lnTo>
                <a:cubicBezTo>
                  <a:pt x="11728959" y="692007"/>
                  <a:pt x="11707577" y="675298"/>
                  <a:pt x="11673722" y="675298"/>
                </a:cubicBezTo>
                <a:close/>
                <a:moveTo>
                  <a:pt x="11384170" y="675076"/>
                </a:moveTo>
                <a:lnTo>
                  <a:pt x="11384170" y="872685"/>
                </a:lnTo>
                <a:lnTo>
                  <a:pt x="11434730" y="872685"/>
                </a:lnTo>
                <a:lnTo>
                  <a:pt x="11434730" y="791592"/>
                </a:lnTo>
                <a:lnTo>
                  <a:pt x="11474822" y="838376"/>
                </a:lnTo>
                <a:lnTo>
                  <a:pt x="11491081" y="838376"/>
                </a:lnTo>
                <a:lnTo>
                  <a:pt x="11531396" y="791369"/>
                </a:lnTo>
                <a:lnTo>
                  <a:pt x="11531396" y="872908"/>
                </a:lnTo>
                <a:lnTo>
                  <a:pt x="11581956" y="872908"/>
                </a:lnTo>
                <a:lnTo>
                  <a:pt x="11581956" y="675299"/>
                </a:lnTo>
                <a:lnTo>
                  <a:pt x="11581956" y="675076"/>
                </a:lnTo>
                <a:lnTo>
                  <a:pt x="11565697" y="675076"/>
                </a:lnTo>
                <a:lnTo>
                  <a:pt x="11483063" y="775997"/>
                </a:lnTo>
                <a:lnTo>
                  <a:pt x="11400429" y="675076"/>
                </a:lnTo>
                <a:close/>
                <a:moveTo>
                  <a:pt x="11668376" y="595319"/>
                </a:moveTo>
                <a:lnTo>
                  <a:pt x="11703568" y="595319"/>
                </a:lnTo>
                <a:lnTo>
                  <a:pt x="11703568" y="597769"/>
                </a:lnTo>
                <a:cubicBezTo>
                  <a:pt x="11703568" y="616483"/>
                  <a:pt x="11687308" y="630073"/>
                  <a:pt x="11668153" y="630073"/>
                </a:cubicBezTo>
                <a:cubicBezTo>
                  <a:pt x="11654789" y="630073"/>
                  <a:pt x="11644098" y="624058"/>
                  <a:pt x="11644098" y="612027"/>
                </a:cubicBezTo>
                <a:cubicBezTo>
                  <a:pt x="11644098" y="600888"/>
                  <a:pt x="11652785" y="595319"/>
                  <a:pt x="11668376" y="595319"/>
                </a:cubicBezTo>
                <a:close/>
                <a:moveTo>
                  <a:pt x="11251199" y="512666"/>
                </a:moveTo>
                <a:lnTo>
                  <a:pt x="11251199" y="649678"/>
                </a:lnTo>
                <a:lnTo>
                  <a:pt x="11280599" y="649678"/>
                </a:lnTo>
                <a:lnTo>
                  <a:pt x="11280599" y="512666"/>
                </a:lnTo>
                <a:lnTo>
                  <a:pt x="11251422" y="512666"/>
                </a:lnTo>
                <a:close/>
                <a:moveTo>
                  <a:pt x="11595765" y="511106"/>
                </a:moveTo>
                <a:cubicBezTo>
                  <a:pt x="11580174" y="511106"/>
                  <a:pt x="11565696" y="517790"/>
                  <a:pt x="11555896" y="530265"/>
                </a:cubicBezTo>
                <a:lnTo>
                  <a:pt x="11555896" y="512443"/>
                </a:lnTo>
                <a:lnTo>
                  <a:pt x="11528500" y="512443"/>
                </a:lnTo>
                <a:lnTo>
                  <a:pt x="11528500" y="649455"/>
                </a:lnTo>
                <a:lnTo>
                  <a:pt x="11557901" y="649455"/>
                </a:lnTo>
                <a:lnTo>
                  <a:pt x="11557901" y="576383"/>
                </a:lnTo>
                <a:cubicBezTo>
                  <a:pt x="11557901" y="550985"/>
                  <a:pt x="11576165" y="538509"/>
                  <a:pt x="11597992" y="538509"/>
                </a:cubicBezTo>
                <a:lnTo>
                  <a:pt x="11606902" y="538509"/>
                </a:lnTo>
                <a:lnTo>
                  <a:pt x="11606902" y="512666"/>
                </a:lnTo>
                <a:cubicBezTo>
                  <a:pt x="11603783" y="511775"/>
                  <a:pt x="11600442" y="511329"/>
                  <a:pt x="11595765" y="511106"/>
                </a:cubicBezTo>
                <a:close/>
                <a:moveTo>
                  <a:pt x="11354547" y="509770"/>
                </a:moveTo>
                <a:cubicBezTo>
                  <a:pt x="11327373" y="509770"/>
                  <a:pt x="11306214" y="524028"/>
                  <a:pt x="11306214" y="549425"/>
                </a:cubicBezTo>
                <a:cubicBezTo>
                  <a:pt x="11306214" y="570144"/>
                  <a:pt x="11319800" y="580170"/>
                  <a:pt x="11341851" y="589304"/>
                </a:cubicBezTo>
                <a:lnTo>
                  <a:pt x="11355883" y="595096"/>
                </a:lnTo>
                <a:cubicBezTo>
                  <a:pt x="11367020" y="599552"/>
                  <a:pt x="11375038" y="603116"/>
                  <a:pt x="11375038" y="612028"/>
                </a:cubicBezTo>
                <a:cubicBezTo>
                  <a:pt x="11375038" y="622276"/>
                  <a:pt x="11365015" y="627400"/>
                  <a:pt x="11352988" y="627400"/>
                </a:cubicBezTo>
                <a:cubicBezTo>
                  <a:pt x="11337396" y="627400"/>
                  <a:pt x="11325369" y="619157"/>
                  <a:pt x="11314455" y="607795"/>
                </a:cubicBezTo>
                <a:lnTo>
                  <a:pt x="11297750" y="626286"/>
                </a:lnTo>
                <a:cubicBezTo>
                  <a:pt x="11309555" y="641658"/>
                  <a:pt x="11328710" y="652797"/>
                  <a:pt x="11353210" y="652797"/>
                </a:cubicBezTo>
                <a:cubicBezTo>
                  <a:pt x="11380606" y="652797"/>
                  <a:pt x="11403993" y="638539"/>
                  <a:pt x="11403993" y="610914"/>
                </a:cubicBezTo>
                <a:cubicBezTo>
                  <a:pt x="11403993" y="590863"/>
                  <a:pt x="11391297" y="579947"/>
                  <a:pt x="11366574" y="569699"/>
                </a:cubicBezTo>
                <a:lnTo>
                  <a:pt x="11353433" y="564352"/>
                </a:lnTo>
                <a:cubicBezTo>
                  <a:pt x="11340960" y="559005"/>
                  <a:pt x="11335392" y="555441"/>
                  <a:pt x="11335392" y="548089"/>
                </a:cubicBezTo>
                <a:cubicBezTo>
                  <a:pt x="11335392" y="539177"/>
                  <a:pt x="11343187" y="534945"/>
                  <a:pt x="11354101" y="534945"/>
                </a:cubicBezTo>
                <a:cubicBezTo>
                  <a:pt x="11366129" y="534945"/>
                  <a:pt x="11377488" y="540069"/>
                  <a:pt x="11386175" y="548980"/>
                </a:cubicBezTo>
                <a:lnTo>
                  <a:pt x="11401989" y="530934"/>
                </a:lnTo>
                <a:cubicBezTo>
                  <a:pt x="11390629" y="517345"/>
                  <a:pt x="11374370" y="509770"/>
                  <a:pt x="11354547" y="509770"/>
                </a:cubicBezTo>
                <a:close/>
                <a:moveTo>
                  <a:pt x="11677062" y="509324"/>
                </a:moveTo>
                <a:cubicBezTo>
                  <a:pt x="11653898" y="509324"/>
                  <a:pt x="11633630" y="518681"/>
                  <a:pt x="11619375" y="538731"/>
                </a:cubicBezTo>
                <a:lnTo>
                  <a:pt x="11636303" y="556109"/>
                </a:lnTo>
                <a:cubicBezTo>
                  <a:pt x="11646994" y="543410"/>
                  <a:pt x="11658353" y="535835"/>
                  <a:pt x="11674167" y="535835"/>
                </a:cubicBezTo>
                <a:cubicBezTo>
                  <a:pt x="11692876" y="535835"/>
                  <a:pt x="11703568" y="546306"/>
                  <a:pt x="11703568" y="565243"/>
                </a:cubicBezTo>
                <a:lnTo>
                  <a:pt x="11703568" y="574154"/>
                </a:lnTo>
                <a:lnTo>
                  <a:pt x="11664812" y="574154"/>
                </a:lnTo>
                <a:cubicBezTo>
                  <a:pt x="11634075" y="574154"/>
                  <a:pt x="11614252" y="589081"/>
                  <a:pt x="11614252" y="613141"/>
                </a:cubicBezTo>
                <a:cubicBezTo>
                  <a:pt x="11614252" y="636979"/>
                  <a:pt x="11633184" y="652797"/>
                  <a:pt x="11661917" y="652797"/>
                </a:cubicBezTo>
                <a:cubicBezTo>
                  <a:pt x="11681072" y="652797"/>
                  <a:pt x="11695995" y="646113"/>
                  <a:pt x="11705795" y="634306"/>
                </a:cubicBezTo>
                <a:lnTo>
                  <a:pt x="11705795" y="649678"/>
                </a:lnTo>
                <a:lnTo>
                  <a:pt x="11733191" y="649678"/>
                </a:lnTo>
                <a:lnTo>
                  <a:pt x="11733191" y="566802"/>
                </a:lnTo>
                <a:cubicBezTo>
                  <a:pt x="11733191" y="528929"/>
                  <a:pt x="11710027" y="509547"/>
                  <a:pt x="11677062" y="509324"/>
                </a:cubicBezTo>
                <a:close/>
                <a:moveTo>
                  <a:pt x="11437403" y="476353"/>
                </a:moveTo>
                <a:lnTo>
                  <a:pt x="11437403" y="512444"/>
                </a:lnTo>
                <a:lnTo>
                  <a:pt x="11415130" y="512444"/>
                </a:lnTo>
                <a:lnTo>
                  <a:pt x="11415130" y="537841"/>
                </a:lnTo>
                <a:lnTo>
                  <a:pt x="11437403" y="537841"/>
                </a:lnTo>
                <a:lnTo>
                  <a:pt x="11437403" y="604899"/>
                </a:lnTo>
                <a:cubicBezTo>
                  <a:pt x="11437403" y="638094"/>
                  <a:pt x="11457449" y="652575"/>
                  <a:pt x="11487963" y="652575"/>
                </a:cubicBezTo>
                <a:cubicBezTo>
                  <a:pt x="11497095" y="652575"/>
                  <a:pt x="11504668" y="651238"/>
                  <a:pt x="11512241" y="649456"/>
                </a:cubicBezTo>
                <a:lnTo>
                  <a:pt x="11512241" y="624727"/>
                </a:lnTo>
                <a:cubicBezTo>
                  <a:pt x="11504891" y="625618"/>
                  <a:pt x="11499100" y="626286"/>
                  <a:pt x="11494200" y="625841"/>
                </a:cubicBezTo>
                <a:cubicBezTo>
                  <a:pt x="11477049" y="625841"/>
                  <a:pt x="11467027" y="620271"/>
                  <a:pt x="11467027" y="602226"/>
                </a:cubicBezTo>
                <a:lnTo>
                  <a:pt x="11467027" y="537841"/>
                </a:lnTo>
                <a:lnTo>
                  <a:pt x="11507786" y="537841"/>
                </a:lnTo>
                <a:lnTo>
                  <a:pt x="11507786" y="512444"/>
                </a:lnTo>
                <a:lnTo>
                  <a:pt x="11467027" y="512444"/>
                </a:lnTo>
                <a:lnTo>
                  <a:pt x="11467027" y="476353"/>
                </a:lnTo>
                <a:close/>
                <a:moveTo>
                  <a:pt x="11047176" y="462317"/>
                </a:moveTo>
                <a:lnTo>
                  <a:pt x="11047176" y="649678"/>
                </a:lnTo>
                <a:lnTo>
                  <a:pt x="11076799" y="649678"/>
                </a:lnTo>
                <a:lnTo>
                  <a:pt x="11076799" y="533831"/>
                </a:lnTo>
                <a:lnTo>
                  <a:pt x="11129810" y="603339"/>
                </a:lnTo>
                <a:lnTo>
                  <a:pt x="11139832" y="603339"/>
                </a:lnTo>
                <a:lnTo>
                  <a:pt x="11192620" y="534053"/>
                </a:lnTo>
                <a:lnTo>
                  <a:pt x="11192620" y="649678"/>
                </a:lnTo>
                <a:lnTo>
                  <a:pt x="11222243" y="649678"/>
                </a:lnTo>
                <a:lnTo>
                  <a:pt x="11222243" y="462317"/>
                </a:lnTo>
                <a:lnTo>
                  <a:pt x="11211998" y="462317"/>
                </a:lnTo>
                <a:lnTo>
                  <a:pt x="11134710" y="565243"/>
                </a:lnTo>
                <a:lnTo>
                  <a:pt x="11057422" y="462317"/>
                </a:lnTo>
                <a:close/>
                <a:moveTo>
                  <a:pt x="10726887" y="462316"/>
                </a:moveTo>
                <a:cubicBezTo>
                  <a:pt x="10651827" y="462316"/>
                  <a:pt x="10590798" y="523359"/>
                  <a:pt x="10590798" y="598437"/>
                </a:cubicBezTo>
                <a:cubicBezTo>
                  <a:pt x="10590798" y="676857"/>
                  <a:pt x="10651827" y="735894"/>
                  <a:pt x="10732678" y="735894"/>
                </a:cubicBezTo>
                <a:cubicBezTo>
                  <a:pt x="10773216" y="735894"/>
                  <a:pt x="10799943" y="720745"/>
                  <a:pt x="10821548" y="708492"/>
                </a:cubicBezTo>
                <a:cubicBezTo>
                  <a:pt x="10839144" y="698467"/>
                  <a:pt x="10848944" y="693343"/>
                  <a:pt x="10864090" y="693343"/>
                </a:cubicBezTo>
                <a:cubicBezTo>
                  <a:pt x="10897277" y="693343"/>
                  <a:pt x="10912200" y="715175"/>
                  <a:pt x="10912200" y="736786"/>
                </a:cubicBezTo>
                <a:cubicBezTo>
                  <a:pt x="10912200" y="759955"/>
                  <a:pt x="10893268" y="778892"/>
                  <a:pt x="10870104" y="778892"/>
                </a:cubicBezTo>
                <a:lnTo>
                  <a:pt x="10798607" y="778892"/>
                </a:lnTo>
                <a:lnTo>
                  <a:pt x="10798607" y="872906"/>
                </a:lnTo>
                <a:lnTo>
                  <a:pt x="10870104" y="872906"/>
                </a:lnTo>
                <a:cubicBezTo>
                  <a:pt x="10945165" y="872906"/>
                  <a:pt x="11006193" y="811864"/>
                  <a:pt x="11006193" y="736786"/>
                </a:cubicBezTo>
                <a:cubicBezTo>
                  <a:pt x="11006193" y="658366"/>
                  <a:pt x="10945165" y="599328"/>
                  <a:pt x="10864313" y="599328"/>
                </a:cubicBezTo>
                <a:cubicBezTo>
                  <a:pt x="10823776" y="599328"/>
                  <a:pt x="10797048" y="614477"/>
                  <a:pt x="10775443" y="626730"/>
                </a:cubicBezTo>
                <a:cubicBezTo>
                  <a:pt x="10757847" y="636756"/>
                  <a:pt x="10748047" y="641880"/>
                  <a:pt x="10732901" y="641880"/>
                </a:cubicBezTo>
                <a:cubicBezTo>
                  <a:pt x="10699714" y="641880"/>
                  <a:pt x="10684791" y="620047"/>
                  <a:pt x="10684791" y="598437"/>
                </a:cubicBezTo>
                <a:cubicBezTo>
                  <a:pt x="10684791" y="575267"/>
                  <a:pt x="10703723" y="556331"/>
                  <a:pt x="10726887" y="556331"/>
                </a:cubicBezTo>
                <a:lnTo>
                  <a:pt x="10798384" y="556331"/>
                </a:lnTo>
                <a:lnTo>
                  <a:pt x="10798384" y="462316"/>
                </a:lnTo>
                <a:close/>
                <a:moveTo>
                  <a:pt x="10869881" y="461425"/>
                </a:moveTo>
                <a:cubicBezTo>
                  <a:pt x="10843434" y="461425"/>
                  <a:pt x="10821994" y="482870"/>
                  <a:pt x="10821994" y="509323"/>
                </a:cubicBezTo>
                <a:cubicBezTo>
                  <a:pt x="10821994" y="535777"/>
                  <a:pt x="10843434" y="557222"/>
                  <a:pt x="10869881" y="557222"/>
                </a:cubicBezTo>
                <a:cubicBezTo>
                  <a:pt x="10896329" y="557222"/>
                  <a:pt x="10917769" y="535777"/>
                  <a:pt x="10917769" y="509323"/>
                </a:cubicBezTo>
                <a:cubicBezTo>
                  <a:pt x="10917769" y="482870"/>
                  <a:pt x="10896329" y="461425"/>
                  <a:pt x="10869881" y="461425"/>
                </a:cubicBezTo>
                <a:close/>
                <a:moveTo>
                  <a:pt x="11266122" y="450287"/>
                </a:moveTo>
                <a:cubicBezTo>
                  <a:pt x="11254985" y="450287"/>
                  <a:pt x="11246076" y="458976"/>
                  <a:pt x="11246076" y="469892"/>
                </a:cubicBezTo>
                <a:cubicBezTo>
                  <a:pt x="11246076" y="480808"/>
                  <a:pt x="11254985" y="489051"/>
                  <a:pt x="11266122" y="489051"/>
                </a:cubicBezTo>
                <a:cubicBezTo>
                  <a:pt x="11277036" y="489051"/>
                  <a:pt x="11285945" y="480808"/>
                  <a:pt x="11285945" y="469892"/>
                </a:cubicBezTo>
                <a:cubicBezTo>
                  <a:pt x="11285945" y="458976"/>
                  <a:pt x="11277036" y="450287"/>
                  <a:pt x="11266122" y="450287"/>
                </a:cubicBezTo>
                <a:close/>
                <a:moveTo>
                  <a:pt x="0" y="0"/>
                </a:moveTo>
                <a:lnTo>
                  <a:pt x="12191998" y="0"/>
                </a:lnTo>
                <a:lnTo>
                  <a:pt x="12191998" y="6857999"/>
                </a:lnTo>
                <a:lnTo>
                  <a:pt x="0" y="6857999"/>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Platshållare för datum 2">
            <a:extLst>
              <a:ext uri="{FF2B5EF4-FFF2-40B4-BE49-F238E27FC236}">
                <a16:creationId xmlns:a16="http://schemas.microsoft.com/office/drawing/2014/main" id="{618FE007-DF3F-06C0-DF8D-B6A892AC7814}"/>
              </a:ext>
            </a:extLst>
          </p:cNvPr>
          <p:cNvSpPr>
            <a:spLocks noGrp="1"/>
          </p:cNvSpPr>
          <p:nvPr>
            <p:ph type="dt" sz="half" idx="10"/>
          </p:nvPr>
        </p:nvSpPr>
        <p:spPr/>
        <p:txBody>
          <a:body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EAD775D1-63F9-764F-5816-DB5E1F20C1D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32E48B5-577C-30F2-2469-88DE297B4558}"/>
              </a:ext>
            </a:extLst>
          </p:cNvPr>
          <p:cNvSpPr>
            <a:spLocks noGrp="1"/>
          </p:cNvSpPr>
          <p:nvPr>
            <p:ph type="sldNum" sz="quarter" idx="12"/>
          </p:nvPr>
        </p:nvSpPr>
        <p:spPr/>
        <p:txBody>
          <a:body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6312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gen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90" y="1347790"/>
            <a:ext cx="3224212" cy="1404716"/>
          </a:xfrm>
        </p:spPr>
        <p:txBody>
          <a:bodyPr anchor="b"/>
          <a:lstStyle>
            <a:lvl1pPr algn="l">
              <a:defRPr sz="4400">
                <a:solidFill>
                  <a:schemeClr val="tx2"/>
                </a:solidFill>
              </a:defRPr>
            </a:lvl1pPr>
          </a:lstStyle>
          <a:p>
            <a:r>
              <a:rPr lang="sv-SE"/>
              <a:t>Agenda</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602" y="2275368"/>
            <a:ext cx="7435113" cy="4011133"/>
          </a:xfrm>
        </p:spPr>
        <p:txBody>
          <a:bodyPr/>
          <a:lstStyle>
            <a:lvl1pPr marL="342882" indent="-342882" algn="l">
              <a:buFont typeface="Arial" panose="020B0604020202020204" pitchFamily="34" charset="0"/>
              <a:buChar char="•"/>
              <a:defRPr sz="240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a:t>Punkter</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2894143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gram helsida">
    <p:bg>
      <p:bgPr>
        <a:solidFill>
          <a:schemeClr val="accent6"/>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E57076C-5C03-20C2-1FD2-1A73E5F80E5A}"/>
              </a:ext>
            </a:extLst>
          </p:cNvPr>
          <p:cNvSpPr>
            <a:spLocks noGrp="1"/>
          </p:cNvSpPr>
          <p:nvPr>
            <p:ph type="dt" sz="half" idx="10"/>
          </p:nvPr>
        </p:nvSpPr>
        <p:spPr/>
        <p:txBody>
          <a:body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C31F4BD6-2B12-2701-9FF6-CF717888E00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09C56DD-63D6-3C91-2D6D-7D4B480C8092}"/>
              </a:ext>
            </a:extLst>
          </p:cNvPr>
          <p:cNvSpPr>
            <a:spLocks noGrp="1"/>
          </p:cNvSpPr>
          <p:nvPr>
            <p:ph type="sldNum" sz="quarter" idx="12"/>
          </p:nvPr>
        </p:nvSpPr>
        <p:spPr/>
        <p:txBody>
          <a:bodyPr/>
          <a:lstStyle/>
          <a:p>
            <a:fld id="{8D6D5F7C-CA1D-3C4C-A25E-2F7F10C66518}" type="slidenum">
              <a:rPr lang="sv-SE" smtClean="0"/>
              <a:pPr/>
              <a:t>‹#›</a:t>
            </a:fld>
            <a:endParaRPr lang="sv-SE" dirty="0"/>
          </a:p>
        </p:txBody>
      </p:sp>
      <p:sp>
        <p:nvSpPr>
          <p:cNvPr id="7" name="Platshållare för diagram 6">
            <a:extLst>
              <a:ext uri="{FF2B5EF4-FFF2-40B4-BE49-F238E27FC236}">
                <a16:creationId xmlns:a16="http://schemas.microsoft.com/office/drawing/2014/main" id="{AC3E648D-7108-0C95-838A-0175D32AA421}"/>
              </a:ext>
            </a:extLst>
          </p:cNvPr>
          <p:cNvSpPr>
            <a:spLocks noGrp="1"/>
          </p:cNvSpPr>
          <p:nvPr>
            <p:ph type="chart" sz="quarter" idx="13" hasCustomPrompt="1"/>
          </p:nvPr>
        </p:nvSpPr>
        <p:spPr>
          <a:xfrm>
            <a:off x="464288" y="1690688"/>
            <a:ext cx="11270512" cy="4595812"/>
          </a:xfrm>
        </p:spPr>
        <p:txBody>
          <a:bodyPr/>
          <a:lstStyle>
            <a:lvl1pPr>
              <a:defRPr sz="2000"/>
            </a:lvl1pPr>
          </a:lstStyle>
          <a:p>
            <a:r>
              <a:rPr lang="sv-SE" dirty="0"/>
              <a:t>Klicka på ikonen för diagram</a:t>
            </a:r>
          </a:p>
        </p:txBody>
      </p:sp>
    </p:spTree>
    <p:extLst>
      <p:ext uri="{BB962C8B-B14F-4D97-AF65-F5344CB8AC3E}">
        <p14:creationId xmlns:p14="http://schemas.microsoft.com/office/powerpoint/2010/main" val="3743249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ell helsida">
    <p:bg>
      <p:bgPr>
        <a:solidFill>
          <a:schemeClr val="accent6"/>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E57076C-5C03-20C2-1FD2-1A73E5F80E5A}"/>
              </a:ext>
            </a:extLst>
          </p:cNvPr>
          <p:cNvSpPr>
            <a:spLocks noGrp="1"/>
          </p:cNvSpPr>
          <p:nvPr>
            <p:ph type="dt" sz="half" idx="10"/>
          </p:nvPr>
        </p:nvSpPr>
        <p:spPr/>
        <p:txBody>
          <a:bodyPr/>
          <a:lstStyle/>
          <a:p>
            <a:fld id="{DF9A252D-42FD-964F-9D4B-A923078A1E7F}" type="datetimeFigureOut">
              <a:rPr lang="sv-SE" smtClean="0"/>
              <a:pPr/>
              <a:t>2024-10-03</a:t>
            </a:fld>
            <a:endParaRPr lang="sv-SE" dirty="0"/>
          </a:p>
        </p:txBody>
      </p:sp>
      <p:sp>
        <p:nvSpPr>
          <p:cNvPr id="4" name="Platshållare för sidfot 3">
            <a:extLst>
              <a:ext uri="{FF2B5EF4-FFF2-40B4-BE49-F238E27FC236}">
                <a16:creationId xmlns:a16="http://schemas.microsoft.com/office/drawing/2014/main" id="{C31F4BD6-2B12-2701-9FF6-CF717888E00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09C56DD-63D6-3C91-2D6D-7D4B480C8092}"/>
              </a:ext>
            </a:extLst>
          </p:cNvPr>
          <p:cNvSpPr>
            <a:spLocks noGrp="1"/>
          </p:cNvSpPr>
          <p:nvPr>
            <p:ph type="sldNum" sz="quarter" idx="12"/>
          </p:nvPr>
        </p:nvSpPr>
        <p:spPr/>
        <p:txBody>
          <a:bodyPr/>
          <a:lstStyle/>
          <a:p>
            <a:fld id="{8D6D5F7C-CA1D-3C4C-A25E-2F7F10C66518}" type="slidenum">
              <a:rPr lang="sv-SE" smtClean="0"/>
              <a:pPr/>
              <a:t>‹#›</a:t>
            </a:fld>
            <a:endParaRPr lang="sv-SE" dirty="0"/>
          </a:p>
        </p:txBody>
      </p:sp>
      <p:sp>
        <p:nvSpPr>
          <p:cNvPr id="8" name="Platshållare för tabell 5">
            <a:extLst>
              <a:ext uri="{FF2B5EF4-FFF2-40B4-BE49-F238E27FC236}">
                <a16:creationId xmlns:a16="http://schemas.microsoft.com/office/drawing/2014/main" id="{51C8290B-E1C3-69AC-57EC-A07FEA406879}"/>
              </a:ext>
            </a:extLst>
          </p:cNvPr>
          <p:cNvSpPr>
            <a:spLocks noGrp="1"/>
          </p:cNvSpPr>
          <p:nvPr>
            <p:ph type="tbl" sz="quarter" idx="14" hasCustomPrompt="1"/>
          </p:nvPr>
        </p:nvSpPr>
        <p:spPr>
          <a:xfrm>
            <a:off x="463550" y="1690688"/>
            <a:ext cx="11271250" cy="4595812"/>
          </a:xfrm>
        </p:spPr>
        <p:txBody>
          <a:bodyPr/>
          <a:lstStyle>
            <a:lvl1pPr>
              <a:defRPr sz="2000"/>
            </a:lvl1pPr>
          </a:lstStyle>
          <a:p>
            <a:r>
              <a:rPr lang="sv-SE" dirty="0"/>
              <a:t>Klicka på ikonen för tabell</a:t>
            </a:r>
          </a:p>
        </p:txBody>
      </p:sp>
    </p:spTree>
    <p:extLst>
      <p:ext uri="{BB962C8B-B14F-4D97-AF65-F5344CB8AC3E}">
        <p14:creationId xmlns:p14="http://schemas.microsoft.com/office/powerpoint/2010/main" val="2177532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56B7C16-489E-B62F-2308-9F8BCB6A42F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48FD5A87-6708-B828-4E42-8ED062B44E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D587F-61FD-11DF-FAB1-83AEA81014B9}"/>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1679890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ut">
    <p:bg>
      <p:bgPr>
        <a:solidFill>
          <a:schemeClr val="tx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56B7C16-489E-B62F-2308-9F8BCB6A42F3}"/>
              </a:ext>
            </a:extLst>
          </p:cNvPr>
          <p:cNvSpPr>
            <a:spLocks noGrp="1"/>
          </p:cNvSpPr>
          <p:nvPr>
            <p:ph type="dt" sz="half" idx="10"/>
          </p:nvPr>
        </p:nvSpPr>
        <p:spPr/>
        <p:txBody>
          <a:bodyPr/>
          <a:lstStyle/>
          <a:p>
            <a:fld id="{DF9A252D-42FD-964F-9D4B-A923078A1E7F}" type="datetimeFigureOut">
              <a:rPr lang="sv-SE" smtClean="0"/>
              <a:t>2024-10-03</a:t>
            </a:fld>
            <a:endParaRPr lang="sv-SE"/>
          </a:p>
        </p:txBody>
      </p:sp>
      <p:sp>
        <p:nvSpPr>
          <p:cNvPr id="5" name="Platshållare för sidfot 4">
            <a:extLst>
              <a:ext uri="{FF2B5EF4-FFF2-40B4-BE49-F238E27FC236}">
                <a16:creationId xmlns:a16="http://schemas.microsoft.com/office/drawing/2014/main" id="{48FD5A87-6708-B828-4E42-8ED062B44E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D587F-61FD-11DF-FAB1-83AEA81014B9}"/>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2" name="Bild 1">
            <a:extLst>
              <a:ext uri="{FF2B5EF4-FFF2-40B4-BE49-F238E27FC236}">
                <a16:creationId xmlns:a16="http://schemas.microsoft.com/office/drawing/2014/main" id="{84D775BF-D46E-5740-B5A3-3AD4F1409AA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386051" y="913312"/>
            <a:ext cx="7419898" cy="5244491"/>
          </a:xfrm>
          <a:prstGeom prst="rect">
            <a:avLst/>
          </a:prstGeom>
        </p:spPr>
      </p:pic>
    </p:spTree>
    <p:extLst>
      <p:ext uri="{BB962C8B-B14F-4D97-AF65-F5344CB8AC3E}">
        <p14:creationId xmlns:p14="http://schemas.microsoft.com/office/powerpoint/2010/main" val="530937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2024-10-03</a:t>
            </a:fld>
            <a:endParaRPr lang="en-GB"/>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416000" y="1944000"/>
            <a:ext cx="4569792" cy="4355200"/>
          </a:xfrm>
        </p:spPr>
        <p:txBody>
          <a:bodyPr/>
          <a:lstStyle>
            <a:lvl1pPr>
              <a:spcBef>
                <a:spcPts val="800"/>
              </a:spcBef>
              <a:defRPr sz="1867"/>
            </a:lvl1pPr>
            <a:lvl2pPr>
              <a:defRPr sz="1600"/>
            </a:lvl2pPr>
            <a:lvl3pPr>
              <a:defRPr sz="1600"/>
            </a:lvl3pPr>
            <a:lvl4pPr>
              <a:defRPr sz="1467"/>
            </a:lvl4pPr>
            <a:lvl5pPr>
              <a:defRPr sz="1467"/>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6096002" y="1944000"/>
            <a:ext cx="4569788" cy="4355200"/>
          </a:xfrm>
        </p:spPr>
        <p:txBody>
          <a:bodyPr/>
          <a:lstStyle>
            <a:lvl1pPr>
              <a:spcBef>
                <a:spcPts val="800"/>
              </a:spcBef>
              <a:defRPr sz="1867"/>
            </a:lvl1pPr>
            <a:lvl2pPr>
              <a:defRPr sz="1600"/>
            </a:lvl2pPr>
            <a:lvl3pPr>
              <a:defRPr sz="1600"/>
            </a:lvl3pPr>
            <a:lvl4pPr>
              <a:defRPr sz="1467"/>
            </a:lvl4pPr>
            <a:lvl5pPr>
              <a:defRPr sz="1467"/>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416000" y="1401601"/>
            <a:ext cx="4569789" cy="436963"/>
          </a:xfrm>
        </p:spPr>
        <p:txBody>
          <a:bodyPr anchor="b">
            <a:noAutofit/>
          </a:bodyPr>
          <a:lstStyle>
            <a:lvl1pPr marL="0" indent="0">
              <a:buNone/>
              <a:defRPr sz="2133" b="0">
                <a:solidFill>
                  <a:schemeClr val="tx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sv-SE"/>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6096002" y="1401601"/>
            <a:ext cx="4569788" cy="436963"/>
          </a:xfrm>
        </p:spPr>
        <p:txBody>
          <a:bodyPr anchor="b">
            <a:noAutofit/>
          </a:bodyPr>
          <a:lstStyle>
            <a:lvl1pPr marL="0" indent="0">
              <a:buNone/>
              <a:defRPr sz="2133" b="0">
                <a:solidFill>
                  <a:schemeClr val="tx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sv-SE"/>
              <a:t>Klicka här för att ändra format på bakgrundstexten</a:t>
            </a:r>
          </a:p>
        </p:txBody>
      </p:sp>
    </p:spTree>
    <p:extLst>
      <p:ext uri="{BB962C8B-B14F-4D97-AF65-F5344CB8AC3E}">
        <p14:creationId xmlns:p14="http://schemas.microsoft.com/office/powerpoint/2010/main" val="283741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5"/>
          </a:xfrm>
        </p:spPr>
        <p:txBody>
          <a:bodyPr anchor="b"/>
          <a:lstStyle>
            <a:lvl1pPr algn="ctr">
              <a:defRPr sz="6000">
                <a:solidFill>
                  <a:schemeClr val="tx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5"/>
          </a:xfrm>
        </p:spPr>
        <p:txBody>
          <a:bodyPr/>
          <a:lstStyle>
            <a:lvl1pPr marL="0" indent="0" algn="ctr">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spTree>
    <p:extLst>
      <p:ext uri="{BB962C8B-B14F-4D97-AF65-F5344CB8AC3E}">
        <p14:creationId xmlns:p14="http://schemas.microsoft.com/office/powerpoint/2010/main" val="34904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5"/>
          </a:xfrm>
        </p:spPr>
        <p:txBody>
          <a:bodyPr anchor="b"/>
          <a:lstStyle>
            <a:lvl1pPr algn="ctr">
              <a:defRPr sz="6000">
                <a:solidFill>
                  <a:schemeClr val="bg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5"/>
          </a:xfrm>
        </p:spPr>
        <p:txBody>
          <a:bodyPr/>
          <a:lstStyle>
            <a:lvl1pPr marL="0" indent="0" algn="ctr">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spTree>
    <p:extLst>
      <p:ext uri="{BB962C8B-B14F-4D97-AF65-F5344CB8AC3E}">
        <p14:creationId xmlns:p14="http://schemas.microsoft.com/office/powerpoint/2010/main" val="375837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 ljusgrön med deko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5"/>
          </a:xfrm>
        </p:spPr>
        <p:txBody>
          <a:bodyPr anchor="b"/>
          <a:lstStyle>
            <a:lvl1pPr algn="ctr">
              <a:defRPr sz="6000">
                <a:solidFill>
                  <a:schemeClr val="tx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5"/>
          </a:xfrm>
        </p:spPr>
        <p:txBody>
          <a:bodyPr/>
          <a:lstStyle>
            <a:lvl1pPr marL="0" indent="0" algn="ctr">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a:p>
        </p:txBody>
      </p:sp>
      <p:grpSp>
        <p:nvGrpSpPr>
          <p:cNvPr id="7" name="Bild 7">
            <a:extLst>
              <a:ext uri="{FF2B5EF4-FFF2-40B4-BE49-F238E27FC236}">
                <a16:creationId xmlns:a16="http://schemas.microsoft.com/office/drawing/2014/main" id="{6C046F57-4AC2-0E2D-DA9F-99D953963981}"/>
              </a:ext>
            </a:extLst>
          </p:cNvPr>
          <p:cNvGrpSpPr/>
          <p:nvPr userDrawn="1"/>
        </p:nvGrpSpPr>
        <p:grpSpPr>
          <a:xfrm rot="2700000">
            <a:off x="-6818453" y="8071758"/>
            <a:ext cx="26124412" cy="3897087"/>
            <a:chOff x="-4430455" y="5465796"/>
            <a:chExt cx="14448897" cy="2155402"/>
          </a:xfrm>
          <a:solidFill>
            <a:schemeClr val="accent1"/>
          </a:solidFill>
        </p:grpSpPr>
        <p:sp>
          <p:nvSpPr>
            <p:cNvPr id="8" name="Frihandsfigur 7">
              <a:extLst>
                <a:ext uri="{FF2B5EF4-FFF2-40B4-BE49-F238E27FC236}">
                  <a16:creationId xmlns:a16="http://schemas.microsoft.com/office/drawing/2014/main" id="{B4E01DD8-663E-D629-861E-6C247D0DC1DE}"/>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9" name="Frihandsfigur 8">
              <a:extLst>
                <a:ext uri="{FF2B5EF4-FFF2-40B4-BE49-F238E27FC236}">
                  <a16:creationId xmlns:a16="http://schemas.microsoft.com/office/drawing/2014/main" id="{36846EF9-BA93-E16C-77F8-9FA81CFA002F}"/>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0" name="Frihandsfigur 9">
              <a:extLst>
                <a:ext uri="{FF2B5EF4-FFF2-40B4-BE49-F238E27FC236}">
                  <a16:creationId xmlns:a16="http://schemas.microsoft.com/office/drawing/2014/main" id="{834089B7-3AF0-30C2-AC02-DC2E51E4AC0F}"/>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7A3DB1C6-9CE8-4527-1847-1BFD353C391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53424791-782E-85B3-309A-4FE342374CFA}"/>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7A2966BF-0320-D38B-3247-A31333319C69}"/>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710B6D0E-79D1-4102-3498-5FA1762A3B7B}"/>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178344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 mörkgrön med deko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5"/>
          </a:xfrm>
        </p:spPr>
        <p:txBody>
          <a:bodyPr anchor="b"/>
          <a:lstStyle>
            <a:lvl1pPr algn="ctr">
              <a:defRPr sz="6000">
                <a:solidFill>
                  <a:schemeClr val="bg2"/>
                </a:solidFill>
              </a:defRPr>
            </a:lvl1pPr>
          </a:lstStyle>
          <a:p>
            <a:r>
              <a:rPr lang="sv-SE"/>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5"/>
          </a:xfrm>
        </p:spPr>
        <p:txBody>
          <a:bodyPr/>
          <a:lstStyle>
            <a:lvl1pPr marL="0" indent="0" algn="ctr">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DF9A252D-42FD-964F-9D4B-A923078A1E7F}" type="datetimeFigureOut">
              <a:rPr lang="sv-SE" smtClean="0"/>
              <a:pPr/>
              <a:t>2024-10-03</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5" y="14969"/>
            <a:ext cx="1875404" cy="1325563"/>
          </a:xfrm>
          <a:prstGeom prst="rect">
            <a:avLst/>
          </a:prstGeom>
        </p:spPr>
      </p:pic>
      <p:grpSp>
        <p:nvGrpSpPr>
          <p:cNvPr id="8" name="Bild 7">
            <a:extLst>
              <a:ext uri="{FF2B5EF4-FFF2-40B4-BE49-F238E27FC236}">
                <a16:creationId xmlns:a16="http://schemas.microsoft.com/office/drawing/2014/main" id="{036FAFDB-2B15-2955-76D5-3DC2B0BFD684}"/>
              </a:ext>
            </a:extLst>
          </p:cNvPr>
          <p:cNvGrpSpPr/>
          <p:nvPr userDrawn="1"/>
        </p:nvGrpSpPr>
        <p:grpSpPr>
          <a:xfrm rot="2700000">
            <a:off x="-6818453" y="8071758"/>
            <a:ext cx="26124412" cy="3897087"/>
            <a:chOff x="-4430455" y="5465796"/>
            <a:chExt cx="14448897" cy="2155402"/>
          </a:xfrm>
          <a:solidFill>
            <a:schemeClr val="accent1"/>
          </a:solidFill>
        </p:grpSpPr>
        <p:sp>
          <p:nvSpPr>
            <p:cNvPr id="9" name="Frihandsfigur 8">
              <a:extLst>
                <a:ext uri="{FF2B5EF4-FFF2-40B4-BE49-F238E27FC236}">
                  <a16:creationId xmlns:a16="http://schemas.microsoft.com/office/drawing/2014/main" id="{A7936070-1726-B909-1937-421676F6FD40}"/>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sz="1400"/>
            </a:p>
          </p:txBody>
        </p:sp>
        <p:sp>
          <p:nvSpPr>
            <p:cNvPr id="10" name="Frihandsfigur 9">
              <a:extLst>
                <a:ext uri="{FF2B5EF4-FFF2-40B4-BE49-F238E27FC236}">
                  <a16:creationId xmlns:a16="http://schemas.microsoft.com/office/drawing/2014/main" id="{F647F34D-2214-27FE-5353-680EA26E60DE}"/>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sz="1400"/>
            </a:p>
          </p:txBody>
        </p:sp>
        <p:sp>
          <p:nvSpPr>
            <p:cNvPr id="11" name="Frihandsfigur 10">
              <a:extLst>
                <a:ext uri="{FF2B5EF4-FFF2-40B4-BE49-F238E27FC236}">
                  <a16:creationId xmlns:a16="http://schemas.microsoft.com/office/drawing/2014/main" id="{724B9A8D-0B49-7D82-77B6-6175B0B10D80}"/>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sz="1400"/>
            </a:p>
          </p:txBody>
        </p:sp>
        <p:sp>
          <p:nvSpPr>
            <p:cNvPr id="12" name="Frihandsfigur 11">
              <a:extLst>
                <a:ext uri="{FF2B5EF4-FFF2-40B4-BE49-F238E27FC236}">
                  <a16:creationId xmlns:a16="http://schemas.microsoft.com/office/drawing/2014/main" id="{01A6A21B-48D8-E08E-1A8D-C110C7360D40}"/>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sz="1400"/>
            </a:p>
          </p:txBody>
        </p:sp>
        <p:sp>
          <p:nvSpPr>
            <p:cNvPr id="13" name="Frihandsfigur 12">
              <a:extLst>
                <a:ext uri="{FF2B5EF4-FFF2-40B4-BE49-F238E27FC236}">
                  <a16:creationId xmlns:a16="http://schemas.microsoft.com/office/drawing/2014/main" id="{F7413F28-B79F-3024-6764-32AD75A8715C}"/>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sz="1400"/>
            </a:p>
          </p:txBody>
        </p:sp>
        <p:sp>
          <p:nvSpPr>
            <p:cNvPr id="14" name="Frihandsfigur 13">
              <a:extLst>
                <a:ext uri="{FF2B5EF4-FFF2-40B4-BE49-F238E27FC236}">
                  <a16:creationId xmlns:a16="http://schemas.microsoft.com/office/drawing/2014/main" id="{9C6C1E68-0735-7079-6EB7-5EA7F40FBC92}"/>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sz="1400"/>
            </a:p>
          </p:txBody>
        </p:sp>
        <p:sp>
          <p:nvSpPr>
            <p:cNvPr id="15" name="Frihandsfigur 14">
              <a:extLst>
                <a:ext uri="{FF2B5EF4-FFF2-40B4-BE49-F238E27FC236}">
                  <a16:creationId xmlns:a16="http://schemas.microsoft.com/office/drawing/2014/main" id="{CA03C046-73ED-F991-5536-2DDC9D3ABC6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sz="1400"/>
            </a:p>
          </p:txBody>
        </p:sp>
      </p:grpSp>
    </p:spTree>
    <p:extLst>
      <p:ext uri="{BB962C8B-B14F-4D97-AF65-F5344CB8AC3E}">
        <p14:creationId xmlns:p14="http://schemas.microsoft.com/office/powerpoint/2010/main" val="27151588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sv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42DBF8F-0B9A-EACA-9CE8-329CC3B8E226}"/>
              </a:ext>
            </a:extLst>
          </p:cNvPr>
          <p:cNvSpPr>
            <a:spLocks noGrp="1"/>
          </p:cNvSpPr>
          <p:nvPr>
            <p:ph type="title"/>
          </p:nvPr>
        </p:nvSpPr>
        <p:spPr>
          <a:xfrm>
            <a:off x="838200" y="1475468"/>
            <a:ext cx="10515600" cy="1325563"/>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58ACA6-3733-33DA-985C-B9A413BAC067}"/>
              </a:ext>
            </a:extLst>
          </p:cNvPr>
          <p:cNvSpPr>
            <a:spLocks noGrp="1"/>
          </p:cNvSpPr>
          <p:nvPr>
            <p:ph type="body" idx="1"/>
          </p:nvPr>
        </p:nvSpPr>
        <p:spPr>
          <a:xfrm>
            <a:off x="838200" y="2935968"/>
            <a:ext cx="10515600" cy="294029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13431F3-AAF9-3858-CB54-10DACB84961E}"/>
              </a:ext>
            </a:extLst>
          </p:cNvPr>
          <p:cNvSpPr>
            <a:spLocks noGrp="1"/>
          </p:cNvSpPr>
          <p:nvPr>
            <p:ph type="dt" sz="half" idx="2"/>
          </p:nvPr>
        </p:nvSpPr>
        <p:spPr>
          <a:xfrm>
            <a:off x="464288" y="6446763"/>
            <a:ext cx="2647950" cy="184298"/>
          </a:xfrm>
          <a:prstGeom prst="rect">
            <a:avLst/>
          </a:prstGeom>
        </p:spPr>
        <p:txBody>
          <a:bodyPr vert="horz" lIns="91440" tIns="45720" rIns="91440" bIns="45720" rtlCol="0" anchor="ctr"/>
          <a:lstStyle>
            <a:lvl1pPr algn="l">
              <a:defRPr sz="900">
                <a:solidFill>
                  <a:schemeClr val="tx1">
                    <a:tint val="75000"/>
                  </a:schemeClr>
                </a:solidFill>
              </a:defRPr>
            </a:lvl1pPr>
          </a:lstStyle>
          <a:p>
            <a:fld id="{DF9A252D-42FD-964F-9D4B-A923078A1E7F}" type="datetimeFigureOut">
              <a:rPr lang="sv-SE" smtClean="0"/>
              <a:pPr/>
              <a:t>2024-10-03</a:t>
            </a:fld>
            <a:endParaRPr lang="sv-SE" dirty="0"/>
          </a:p>
        </p:txBody>
      </p:sp>
      <p:sp>
        <p:nvSpPr>
          <p:cNvPr id="5" name="Platshållare för sidfot 4">
            <a:extLst>
              <a:ext uri="{FF2B5EF4-FFF2-40B4-BE49-F238E27FC236}">
                <a16:creationId xmlns:a16="http://schemas.microsoft.com/office/drawing/2014/main" id="{248CF3CB-8FDA-4CF7-A74E-B581BB57C4D6}"/>
              </a:ext>
            </a:extLst>
          </p:cNvPr>
          <p:cNvSpPr>
            <a:spLocks noGrp="1"/>
          </p:cNvSpPr>
          <p:nvPr>
            <p:ph type="ftr" sz="quarter" idx="3"/>
          </p:nvPr>
        </p:nvSpPr>
        <p:spPr>
          <a:xfrm>
            <a:off x="464288" y="469585"/>
            <a:ext cx="4114800" cy="18256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902ACB6B-1AA8-04D3-70C2-14DC787DD8DA}"/>
              </a:ext>
            </a:extLst>
          </p:cNvPr>
          <p:cNvSpPr>
            <a:spLocks noGrp="1"/>
          </p:cNvSpPr>
          <p:nvPr>
            <p:ph type="sldNum" sz="quarter" idx="4"/>
          </p:nvPr>
        </p:nvSpPr>
        <p:spPr>
          <a:xfrm>
            <a:off x="8991600" y="6448498"/>
            <a:ext cx="2743200" cy="182563"/>
          </a:xfrm>
          <a:prstGeom prst="rect">
            <a:avLst/>
          </a:prstGeom>
        </p:spPr>
        <p:txBody>
          <a:bodyPr vert="horz" lIns="91440" tIns="45720" rIns="91440" bIns="45720" rtlCol="0" anchor="ctr"/>
          <a:lstStyle>
            <a:lvl1pPr algn="r">
              <a:defRPr sz="900">
                <a:solidFill>
                  <a:schemeClr val="tx1">
                    <a:tint val="75000"/>
                  </a:schemeClr>
                </a:solidFill>
              </a:defRPr>
            </a:lvl1pPr>
          </a:lstStyle>
          <a:p>
            <a:fld id="{8D6D5F7C-CA1D-3C4C-A25E-2F7F10C66518}" type="slidenum">
              <a:rPr lang="sv-SE" smtClean="0"/>
              <a:pPr/>
              <a:t>‹#›</a:t>
            </a:fld>
            <a:endParaRPr lang="sv-SE" dirty="0"/>
          </a:p>
        </p:txBody>
      </p:sp>
      <p:pic>
        <p:nvPicPr>
          <p:cNvPr id="8" name="Bild 7">
            <a:extLst>
              <a:ext uri="{FF2B5EF4-FFF2-40B4-BE49-F238E27FC236}">
                <a16:creationId xmlns:a16="http://schemas.microsoft.com/office/drawing/2014/main" id="{A767E0B2-078C-F378-5E18-5F487774598A}"/>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10231534" y="14968"/>
            <a:ext cx="1875405" cy="1325563"/>
          </a:xfrm>
          <a:prstGeom prst="rect">
            <a:avLst/>
          </a:prstGeom>
        </p:spPr>
      </p:pic>
    </p:spTree>
    <p:extLst>
      <p:ext uri="{BB962C8B-B14F-4D97-AF65-F5344CB8AC3E}">
        <p14:creationId xmlns:p14="http://schemas.microsoft.com/office/powerpoint/2010/main" val="3470960024"/>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3889" r:id="rId6"/>
    <p:sldLayoutId id="2147483898" r:id="rId7"/>
    <p:sldLayoutId id="2147484358" r:id="rId8"/>
    <p:sldLayoutId id="2147484359" r:id="rId9"/>
    <p:sldLayoutId id="2147483896" r:id="rId10"/>
    <p:sldLayoutId id="2147483890" r:id="rId11"/>
    <p:sldLayoutId id="2147484337" r:id="rId12"/>
    <p:sldLayoutId id="2147484338" r:id="rId13"/>
    <p:sldLayoutId id="2147484339" r:id="rId14"/>
    <p:sldLayoutId id="2147484340" r:id="rId15"/>
    <p:sldLayoutId id="2147484341" r:id="rId16"/>
    <p:sldLayoutId id="2147483897" r:id="rId17"/>
    <p:sldLayoutId id="2147484360" r:id="rId18"/>
    <p:sldLayoutId id="2147484361" r:id="rId19"/>
    <p:sldLayoutId id="2147483899" r:id="rId20"/>
    <p:sldLayoutId id="2147483900" r:id="rId21"/>
    <p:sldLayoutId id="2147483892" r:id="rId22"/>
    <p:sldLayoutId id="2147484362" r:id="rId23"/>
    <p:sldLayoutId id="2147484363" r:id="rId24"/>
    <p:sldLayoutId id="2147484342" r:id="rId25"/>
    <p:sldLayoutId id="2147484355" r:id="rId26"/>
    <p:sldLayoutId id="2147483901" r:id="rId27"/>
    <p:sldLayoutId id="2147483902" r:id="rId28"/>
    <p:sldLayoutId id="2147483908" r:id="rId29"/>
    <p:sldLayoutId id="2147483649" r:id="rId30"/>
    <p:sldLayoutId id="2147483658" r:id="rId31"/>
    <p:sldLayoutId id="2147483674" r:id="rId32"/>
    <p:sldLayoutId id="2147483675" r:id="rId33"/>
    <p:sldLayoutId id="2147483656" r:id="rId34"/>
    <p:sldLayoutId id="2147483650" r:id="rId35"/>
    <p:sldLayoutId id="2147483657" r:id="rId36"/>
    <p:sldLayoutId id="2147483666" r:id="rId37"/>
    <p:sldLayoutId id="2147483672" r:id="rId38"/>
    <p:sldLayoutId id="2147483659" r:id="rId39"/>
    <p:sldLayoutId id="2147483660" r:id="rId40"/>
    <p:sldLayoutId id="2147483652" r:id="rId41"/>
    <p:sldLayoutId id="2147483668" r:id="rId42"/>
    <p:sldLayoutId id="2147483669" r:id="rId43"/>
    <p:sldLayoutId id="2147483665" r:id="rId44"/>
    <p:sldLayoutId id="2147483661" r:id="rId45"/>
    <p:sldLayoutId id="2147483662" r:id="rId46"/>
    <p:sldLayoutId id="2147483663" r:id="rId47"/>
    <p:sldLayoutId id="2147483667" r:id="rId48"/>
    <p:sldLayoutId id="2147483673" r:id="rId49"/>
    <p:sldLayoutId id="2147483670" r:id="rId50"/>
    <p:sldLayoutId id="2147483671" r:id="rId51"/>
    <p:sldLayoutId id="2147483651" r:id="rId52"/>
    <p:sldLayoutId id="2147483676" r:id="rId53"/>
    <p:sldLayoutId id="2147484357"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1352" userDrawn="1">
          <p15:clr>
            <a:srgbClr val="F26B43"/>
          </p15:clr>
        </p15:guide>
        <p15:guide id="5" pos="1496" userDrawn="1">
          <p15:clr>
            <a:srgbClr val="F26B43"/>
          </p15:clr>
        </p15:guide>
        <p15:guide id="6" pos="2560" userDrawn="1">
          <p15:clr>
            <a:srgbClr val="F26B43"/>
          </p15:clr>
        </p15:guide>
        <p15:guide id="7" pos="2704" userDrawn="1">
          <p15:clr>
            <a:srgbClr val="F26B43"/>
          </p15:clr>
        </p15:guide>
        <p15:guide id="8" pos="3768" userDrawn="1">
          <p15:clr>
            <a:srgbClr val="F26B43"/>
          </p15:clr>
        </p15:guide>
        <p15:guide id="9" pos="3912" userDrawn="1">
          <p15:clr>
            <a:srgbClr val="F26B43"/>
          </p15:clr>
        </p15:guide>
        <p15:guide id="10" pos="4976" userDrawn="1">
          <p15:clr>
            <a:srgbClr val="F26B43"/>
          </p15:clr>
        </p15:guide>
        <p15:guide id="11" pos="5120" userDrawn="1">
          <p15:clr>
            <a:srgbClr val="F26B43"/>
          </p15:clr>
        </p15:guide>
        <p15:guide id="12" pos="6184" userDrawn="1">
          <p15:clr>
            <a:srgbClr val="F26B43"/>
          </p15:clr>
        </p15:guide>
        <p15:guide id="13" pos="6328" userDrawn="1">
          <p15:clr>
            <a:srgbClr val="F26B43"/>
          </p15:clr>
        </p15:guide>
        <p15:guide id="14" pos="7392" userDrawn="1">
          <p15:clr>
            <a:srgbClr val="F26B43"/>
          </p15:clr>
        </p15:guide>
        <p15:guide id="15" orient="horz" userDrawn="1">
          <p15:clr>
            <a:srgbClr val="F26B43"/>
          </p15:clr>
        </p15:guide>
        <p15:guide id="16" orient="horz" pos="4320" userDrawn="1">
          <p15:clr>
            <a:srgbClr val="F26B43"/>
          </p15:clr>
        </p15:guide>
        <p15:guide id="17" orient="horz" pos="288" userDrawn="1">
          <p15:clr>
            <a:srgbClr val="F26B43"/>
          </p15:clr>
        </p15:guide>
        <p15:guide id="18" orient="horz" pos="849" userDrawn="1">
          <p15:clr>
            <a:srgbClr val="F26B43"/>
          </p15:clr>
        </p15:guide>
        <p15:guide id="19" orient="horz" pos="1065" userDrawn="1">
          <p15:clr>
            <a:srgbClr val="F26B43"/>
          </p15:clr>
        </p15:guide>
        <p15:guide id="20" orient="horz" pos="1627" userDrawn="1">
          <p15:clr>
            <a:srgbClr val="F26B43"/>
          </p15:clr>
        </p15:guide>
        <p15:guide id="21" orient="horz" pos="1843" userDrawn="1">
          <p15:clr>
            <a:srgbClr val="F26B43"/>
          </p15:clr>
        </p15:guide>
        <p15:guide id="22" orient="horz" pos="2404" userDrawn="1">
          <p15:clr>
            <a:srgbClr val="F26B43"/>
          </p15:clr>
        </p15:guide>
        <p15:guide id="23" orient="horz" pos="2620" userDrawn="1">
          <p15:clr>
            <a:srgbClr val="F26B43"/>
          </p15:clr>
        </p15:guide>
        <p15:guide id="24" orient="horz" pos="3182" userDrawn="1">
          <p15:clr>
            <a:srgbClr val="F26B43"/>
          </p15:clr>
        </p15:guide>
        <p15:guide id="25" orient="horz" pos="3398" userDrawn="1">
          <p15:clr>
            <a:srgbClr val="F26B43"/>
          </p15:clr>
        </p15:guide>
        <p15:guide id="26" orient="horz" pos="3960" userDrawn="1">
          <p15:clr>
            <a:srgbClr val="F26B43"/>
          </p15:clr>
        </p15:guide>
        <p15:guide id="27" pos="3840" userDrawn="1">
          <p15:clr>
            <a:srgbClr val="F26B43"/>
          </p15:clr>
        </p15:guide>
        <p15:guide id="28" pos="529" userDrawn="1">
          <p15:clr>
            <a:srgbClr val="F26B43"/>
          </p15:clr>
        </p15:guide>
        <p15:guide id="29" pos="41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7D89C-F00F-B52F-1A62-A2FA5BDC196C}"/>
              </a:ext>
            </a:extLst>
          </p:cNvPr>
          <p:cNvSpPr>
            <a:spLocks noGrp="1"/>
          </p:cNvSpPr>
          <p:nvPr>
            <p:ph type="ctrTitle"/>
          </p:nvPr>
        </p:nvSpPr>
        <p:spPr>
          <a:xfrm>
            <a:off x="798022" y="1197820"/>
            <a:ext cx="10086109" cy="2459779"/>
          </a:xfrm>
        </p:spPr>
        <p:txBody>
          <a:bodyPr/>
          <a:lstStyle/>
          <a:p>
            <a:br>
              <a:rPr lang="sv-SE" sz="5400" dirty="0"/>
            </a:br>
            <a:r>
              <a:rPr lang="sv-SE" sz="5400" dirty="0"/>
              <a:t>    </a:t>
            </a:r>
            <a:r>
              <a:rPr lang="sv-SE" sz="5400" dirty="0" err="1"/>
              <a:t>Climate</a:t>
            </a:r>
            <a:r>
              <a:rPr lang="sv-SE" sz="5400" dirty="0"/>
              <a:t> </a:t>
            </a:r>
            <a:r>
              <a:rPr lang="sv-SE" sz="5400" dirty="0" err="1"/>
              <a:t>demands</a:t>
            </a:r>
            <a:r>
              <a:rPr lang="sv-SE" sz="5400" dirty="0"/>
              <a:t> on transport systems</a:t>
            </a:r>
          </a:p>
        </p:txBody>
      </p:sp>
      <p:sp>
        <p:nvSpPr>
          <p:cNvPr id="3" name="Underrubrik 2">
            <a:extLst>
              <a:ext uri="{FF2B5EF4-FFF2-40B4-BE49-F238E27FC236}">
                <a16:creationId xmlns:a16="http://schemas.microsoft.com/office/drawing/2014/main" id="{288376A9-66A2-DFC3-B324-B4F406A51D59}"/>
              </a:ext>
            </a:extLst>
          </p:cNvPr>
          <p:cNvSpPr>
            <a:spLocks noGrp="1"/>
          </p:cNvSpPr>
          <p:nvPr>
            <p:ph type="subTitle" idx="1"/>
          </p:nvPr>
        </p:nvSpPr>
        <p:spPr>
          <a:xfrm>
            <a:off x="2676768" y="5009174"/>
            <a:ext cx="6480483" cy="645505"/>
          </a:xfrm>
        </p:spPr>
        <p:txBody>
          <a:bodyPr vert="horz" lIns="91440" tIns="45720" rIns="91440" bIns="45720" rtlCol="0" anchor="t">
            <a:noAutofit/>
          </a:bodyPr>
          <a:lstStyle/>
          <a:p>
            <a:r>
              <a:rPr lang="en-US" sz="2800" dirty="0"/>
              <a:t>Mattias </a:t>
            </a:r>
            <a:r>
              <a:rPr lang="en-US" sz="2800" dirty="0" err="1"/>
              <a:t>Höjer</a:t>
            </a:r>
            <a:r>
              <a:rPr lang="en-US" sz="2800" dirty="0"/>
              <a:t> with Jonas Åkerman and Hampus Berg Mårtensson</a:t>
            </a:r>
            <a:endParaRPr lang="en-US" sz="2800">
              <a:cs typeface="Arial"/>
            </a:endParaRPr>
          </a:p>
          <a:p>
            <a:endParaRPr lang="en-US" b="1" dirty="0"/>
          </a:p>
        </p:txBody>
      </p:sp>
    </p:spTree>
    <p:extLst>
      <p:ext uri="{BB962C8B-B14F-4D97-AF65-F5344CB8AC3E}">
        <p14:creationId xmlns:p14="http://schemas.microsoft.com/office/powerpoint/2010/main" val="139688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ssembly line production of new car. Automated welding of car body on production line. robotic arm on car production line is working">
            <a:extLst>
              <a:ext uri="{FF2B5EF4-FFF2-40B4-BE49-F238E27FC236}">
                <a16:creationId xmlns:a16="http://schemas.microsoft.com/office/drawing/2014/main" id="{5DAE7898-6706-BEEF-692E-3133D5DAB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Underrubrik 2">
            <a:extLst>
              <a:ext uri="{FF2B5EF4-FFF2-40B4-BE49-F238E27FC236}">
                <a16:creationId xmlns:a16="http://schemas.microsoft.com/office/drawing/2014/main" id="{982BCF48-0A0A-2286-8718-00AAB92428D8}"/>
              </a:ext>
            </a:extLst>
          </p:cNvPr>
          <p:cNvSpPr>
            <a:spLocks noGrp="1"/>
          </p:cNvSpPr>
          <p:nvPr>
            <p:ph type="subTitle" idx="1"/>
          </p:nvPr>
        </p:nvSpPr>
        <p:spPr>
          <a:xfrm>
            <a:off x="770205" y="821805"/>
            <a:ext cx="8830995" cy="1006995"/>
          </a:xfrm>
          <a:solidFill>
            <a:srgbClr val="EAF3DF"/>
          </a:solidFill>
        </p:spPr>
        <p:txBody>
          <a:bodyPr/>
          <a:lstStyle/>
          <a:p>
            <a:pPr>
              <a:spcAft>
                <a:spcPts val="600"/>
              </a:spcAft>
            </a:pPr>
            <a:br>
              <a:rPr lang="en-GB" b="1" dirty="0">
                <a:highlight>
                  <a:srgbClr val="EAF3DF"/>
                </a:highlight>
                <a:latin typeface="Arial" panose="020B0604020202020204" pitchFamily="34" charset="0"/>
              </a:rPr>
            </a:br>
            <a:r>
              <a:rPr lang="en-GB" b="1" dirty="0">
                <a:highlight>
                  <a:srgbClr val="EAF3DF"/>
                </a:highlight>
                <a:latin typeface="Arial" panose="020B0604020202020204" pitchFamily="34" charset="0"/>
              </a:rPr>
              <a:t>3. </a:t>
            </a:r>
            <a:r>
              <a:rPr lang="en-GB" b="1">
                <a:highlight>
                  <a:srgbClr val="EAF3DF"/>
                </a:highlight>
                <a:latin typeface="Arial" panose="020B0604020202020204" pitchFamily="34" charset="0"/>
              </a:rPr>
              <a:t>Indirect </a:t>
            </a:r>
            <a:r>
              <a:rPr lang="en-GB" b="1" dirty="0">
                <a:highlight>
                  <a:srgbClr val="EAF3DF"/>
                </a:highlight>
                <a:latin typeface="Arial" panose="020B0604020202020204" pitchFamily="34" charset="0"/>
              </a:rPr>
              <a:t>emissions become increasingly important</a:t>
            </a:r>
          </a:p>
          <a:p>
            <a:pPr>
              <a:spcAft>
                <a:spcPts val="600"/>
              </a:spcAft>
            </a:pPr>
            <a:endParaRPr lang="en-GB" b="1" dirty="0">
              <a:highlight>
                <a:srgbClr val="EAF3DF"/>
              </a:highlight>
              <a:latin typeface="Arial" panose="020B0604020202020204" pitchFamily="34" charset="0"/>
            </a:endParaRPr>
          </a:p>
        </p:txBody>
      </p:sp>
    </p:spTree>
    <p:extLst>
      <p:ext uri="{BB962C8B-B14F-4D97-AF65-F5344CB8AC3E}">
        <p14:creationId xmlns:p14="http://schemas.microsoft.com/office/powerpoint/2010/main" val="292905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a:extLst>
              <a:ext uri="{FF2B5EF4-FFF2-40B4-BE49-F238E27FC236}">
                <a16:creationId xmlns:a16="http://schemas.microsoft.com/office/drawing/2014/main" id="{982BCF48-0A0A-2286-8718-00AAB92428D8}"/>
              </a:ext>
            </a:extLst>
          </p:cNvPr>
          <p:cNvSpPr>
            <a:spLocks noGrp="1"/>
          </p:cNvSpPr>
          <p:nvPr>
            <p:ph type="subTitle" idx="1"/>
          </p:nvPr>
        </p:nvSpPr>
        <p:spPr>
          <a:xfrm>
            <a:off x="794359" y="2395952"/>
            <a:ext cx="10886314" cy="4944615"/>
          </a:xfrm>
        </p:spPr>
        <p:txBody>
          <a:bodyPr/>
          <a:lstStyle/>
          <a:p>
            <a:pPr marL="342900" indent="-342900" algn="l">
              <a:spcAft>
                <a:spcPts val="600"/>
              </a:spcAft>
              <a:buFont typeface="Arial" panose="020B0604020202020204" pitchFamily="34" charset="0"/>
              <a:buChar char="•"/>
            </a:pPr>
            <a:r>
              <a:rPr lang="en-SE" dirty="0"/>
              <a:t>Global c</a:t>
            </a:r>
            <a:r>
              <a:rPr lang="en-SE" sz="2400" dirty="0"/>
              <a:t>ompetition for batteries</a:t>
            </a:r>
          </a:p>
          <a:p>
            <a:pPr marL="342900" indent="-342900" algn="l">
              <a:spcAft>
                <a:spcPts val="600"/>
              </a:spcAft>
              <a:buFont typeface="Arial" panose="020B0604020202020204" pitchFamily="34" charset="0"/>
              <a:buChar char="•"/>
            </a:pPr>
            <a:r>
              <a:rPr lang="en-SE" sz="2400" dirty="0"/>
              <a:t>Amount of fossil cars is a challenge</a:t>
            </a:r>
            <a:r>
              <a:rPr lang="en-SE" dirty="0"/>
              <a:t>, not just the share</a:t>
            </a:r>
          </a:p>
          <a:p>
            <a:pPr marL="342900" indent="-342900" algn="l">
              <a:spcAft>
                <a:spcPts val="600"/>
              </a:spcAft>
              <a:buFont typeface="Arial" panose="020B0604020202020204" pitchFamily="34" charset="0"/>
              <a:buChar char="•"/>
            </a:pPr>
            <a:r>
              <a:rPr lang="en-GB" dirty="0">
                <a:latin typeface="Arial" panose="020B0604020202020204" pitchFamily="34" charset="0"/>
              </a:rPr>
              <a:t>Key </a:t>
            </a:r>
            <a:r>
              <a:rPr lang="en-GB" dirty="0">
                <a:highlight>
                  <a:srgbClr val="EAF3DF"/>
                </a:highlight>
                <a:latin typeface="Arial" panose="020B0604020202020204" pitchFamily="34" charset="0"/>
              </a:rPr>
              <a:t>elements for reaching GHG-goals:</a:t>
            </a:r>
          </a:p>
          <a:p>
            <a:pPr marL="800100" lvl="1" indent="-342900" algn="l">
              <a:spcAft>
                <a:spcPts val="600"/>
              </a:spcAft>
              <a:buFont typeface="Arial" panose="020B0604020202020204" pitchFamily="34" charset="0"/>
              <a:buChar char="•"/>
            </a:pPr>
            <a:r>
              <a:rPr lang="en-GB" dirty="0">
                <a:solidFill>
                  <a:srgbClr val="185147"/>
                </a:solidFill>
                <a:highlight>
                  <a:srgbClr val="EAF3DF"/>
                </a:highlight>
                <a:latin typeface="Arial" panose="020B0604020202020204" pitchFamily="34" charset="0"/>
              </a:rPr>
              <a:t>efficient use of vehicles and transport infrastructure</a:t>
            </a:r>
          </a:p>
          <a:p>
            <a:pPr marL="800100" lvl="1" indent="-342900" algn="l">
              <a:spcAft>
                <a:spcPts val="600"/>
              </a:spcAft>
              <a:buFont typeface="Arial" panose="020B0604020202020204" pitchFamily="34" charset="0"/>
              <a:buChar char="•"/>
            </a:pPr>
            <a:r>
              <a:rPr lang="en-GB" dirty="0">
                <a:solidFill>
                  <a:srgbClr val="185147"/>
                </a:solidFill>
                <a:highlight>
                  <a:srgbClr val="EAF3DF"/>
                </a:highlight>
                <a:latin typeface="Arial" panose="020B0604020202020204" pitchFamily="34" charset="0"/>
              </a:rPr>
              <a:t>reduced commuting through place independent work</a:t>
            </a:r>
          </a:p>
          <a:p>
            <a:pPr marL="800100" lvl="1" indent="-342900" algn="l">
              <a:spcAft>
                <a:spcPts val="600"/>
              </a:spcAft>
              <a:buFont typeface="Arial" panose="020B0604020202020204" pitchFamily="34" charset="0"/>
              <a:buChar char="•"/>
            </a:pPr>
            <a:r>
              <a:rPr lang="en-GB" dirty="0">
                <a:solidFill>
                  <a:srgbClr val="185147"/>
                </a:solidFill>
                <a:highlight>
                  <a:srgbClr val="EAF3DF"/>
                </a:highlight>
                <a:latin typeface="Arial" panose="020B0604020202020204" pitchFamily="34" charset="0"/>
              </a:rPr>
              <a:t>reduced (business) air travel </a:t>
            </a:r>
          </a:p>
          <a:p>
            <a:pPr algn="l">
              <a:spcAft>
                <a:spcPts val="600"/>
              </a:spcAft>
            </a:pPr>
            <a:endParaRPr lang="en-GB" dirty="0">
              <a:highlight>
                <a:srgbClr val="EAF3DF"/>
              </a:highlight>
              <a:latin typeface="Arial" panose="020B0604020202020204" pitchFamily="34" charset="0"/>
            </a:endParaRPr>
          </a:p>
          <a:p>
            <a:pPr algn="l">
              <a:spcAft>
                <a:spcPts val="600"/>
              </a:spcAft>
            </a:pPr>
            <a:r>
              <a:rPr lang="en-GB" dirty="0">
                <a:highlight>
                  <a:srgbClr val="EAF3DF"/>
                </a:highlight>
                <a:latin typeface="Arial" panose="020B0604020202020204" pitchFamily="34" charset="0"/>
              </a:rPr>
              <a:t>Very hard to </a:t>
            </a:r>
            <a:r>
              <a:rPr lang="en-GB" dirty="0">
                <a:latin typeface="Arial" panose="020B0604020202020204" pitchFamily="34" charset="0"/>
              </a:rPr>
              <a:t>see how goals can be reached without car volume reductions</a:t>
            </a:r>
          </a:p>
          <a:p>
            <a:pPr algn="l">
              <a:spcAft>
                <a:spcPts val="600"/>
              </a:spcAft>
            </a:pPr>
            <a:endParaRPr lang="en-SE" sz="2400" dirty="0"/>
          </a:p>
        </p:txBody>
      </p:sp>
      <p:sp>
        <p:nvSpPr>
          <p:cNvPr id="4" name="Title 1">
            <a:extLst>
              <a:ext uri="{FF2B5EF4-FFF2-40B4-BE49-F238E27FC236}">
                <a16:creationId xmlns:a16="http://schemas.microsoft.com/office/drawing/2014/main" id="{2304F3F2-E514-B426-1D5C-38B55466F8DF}"/>
              </a:ext>
            </a:extLst>
          </p:cNvPr>
          <p:cNvSpPr>
            <a:spLocks noGrp="1"/>
          </p:cNvSpPr>
          <p:nvPr>
            <p:ph type="ctrTitle"/>
          </p:nvPr>
        </p:nvSpPr>
        <p:spPr>
          <a:xfrm>
            <a:off x="-336633" y="862313"/>
            <a:ext cx="9144000" cy="1111170"/>
          </a:xfrm>
        </p:spPr>
        <p:txBody>
          <a:bodyPr/>
          <a:lstStyle/>
          <a:p>
            <a:r>
              <a:rPr lang="sv-SE" dirty="0" err="1"/>
              <a:t>Conclusions</a:t>
            </a:r>
            <a:endParaRPr lang="sv-SE" dirty="0"/>
          </a:p>
        </p:txBody>
      </p:sp>
    </p:spTree>
    <p:extLst>
      <p:ext uri="{BB962C8B-B14F-4D97-AF65-F5344CB8AC3E}">
        <p14:creationId xmlns:p14="http://schemas.microsoft.com/office/powerpoint/2010/main" val="311341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D85E-04B1-95C8-8CB6-31BF6D8C4C70}"/>
              </a:ext>
            </a:extLst>
          </p:cNvPr>
          <p:cNvSpPr txBox="1">
            <a:spLocks/>
          </p:cNvSpPr>
          <p:nvPr/>
        </p:nvSpPr>
        <p:spPr>
          <a:xfrm>
            <a:off x="1444428" y="1715651"/>
            <a:ext cx="9144000" cy="23608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2800" dirty="0"/>
              <a:t>More information will be given in the </a:t>
            </a:r>
            <a:r>
              <a:rPr lang="en-GB" sz="2800" dirty="0" err="1"/>
              <a:t>ConverStations</a:t>
            </a:r>
            <a:r>
              <a:rPr lang="en-GB" sz="2800" dirty="0"/>
              <a:t> by Hampus Berg Mårtensson and Jonas Åkerman</a:t>
            </a:r>
            <a:endParaRPr lang="en-GB" sz="2800">
              <a:cs typeface="Arial"/>
            </a:endParaRPr>
          </a:p>
        </p:txBody>
      </p:sp>
    </p:spTree>
    <p:extLst>
      <p:ext uri="{BB962C8B-B14F-4D97-AF65-F5344CB8AC3E}">
        <p14:creationId xmlns:p14="http://schemas.microsoft.com/office/powerpoint/2010/main" val="240710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04F3F2-E514-B426-1D5C-38B55466F8DF}"/>
              </a:ext>
            </a:extLst>
          </p:cNvPr>
          <p:cNvSpPr>
            <a:spLocks noGrp="1"/>
          </p:cNvSpPr>
          <p:nvPr>
            <p:ph type="ctrTitle"/>
          </p:nvPr>
        </p:nvSpPr>
        <p:spPr>
          <a:xfrm>
            <a:off x="0" y="283779"/>
            <a:ext cx="9144000" cy="1194186"/>
          </a:xfrm>
        </p:spPr>
        <p:txBody>
          <a:bodyPr/>
          <a:lstStyle/>
          <a:p>
            <a:r>
              <a:rPr lang="en-US" dirty="0"/>
              <a:t>Transport futures</a:t>
            </a:r>
            <a:endParaRPr lang="sv-SE" dirty="0"/>
          </a:p>
        </p:txBody>
      </p:sp>
      <p:grpSp>
        <p:nvGrpSpPr>
          <p:cNvPr id="116" name="Group 115">
            <a:extLst>
              <a:ext uri="{FF2B5EF4-FFF2-40B4-BE49-F238E27FC236}">
                <a16:creationId xmlns:a16="http://schemas.microsoft.com/office/drawing/2014/main" id="{76011289-EF30-E769-1256-908EEA65A316}"/>
              </a:ext>
            </a:extLst>
          </p:cNvPr>
          <p:cNvGrpSpPr/>
          <p:nvPr/>
        </p:nvGrpSpPr>
        <p:grpSpPr>
          <a:xfrm>
            <a:off x="1219197" y="2914560"/>
            <a:ext cx="4511358" cy="1954925"/>
            <a:chOff x="-14744" y="10758"/>
            <a:chExt cx="12394990" cy="6929093"/>
          </a:xfrm>
        </p:grpSpPr>
        <p:sp>
          <p:nvSpPr>
            <p:cNvPr id="117" name="Rectangle 116">
              <a:extLst>
                <a:ext uri="{FF2B5EF4-FFF2-40B4-BE49-F238E27FC236}">
                  <a16:creationId xmlns:a16="http://schemas.microsoft.com/office/drawing/2014/main" id="{9EBBEC2A-3C1C-844B-2836-EEC529A6773D}"/>
                </a:ext>
              </a:extLst>
            </p:cNvPr>
            <p:cNvSpPr/>
            <p:nvPr/>
          </p:nvSpPr>
          <p:spPr>
            <a:xfrm>
              <a:off x="0" y="10758"/>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00">
                <a:latin typeface="+mj-lt"/>
              </a:endParaRPr>
            </a:p>
          </p:txBody>
        </p:sp>
        <p:sp>
          <p:nvSpPr>
            <p:cNvPr id="118" name="Line 10">
              <a:extLst>
                <a:ext uri="{FF2B5EF4-FFF2-40B4-BE49-F238E27FC236}">
                  <a16:creationId xmlns:a16="http://schemas.microsoft.com/office/drawing/2014/main" id="{644DB208-AD8F-9D7D-E2E1-D92AD46B0992}"/>
                </a:ext>
              </a:extLst>
            </p:cNvPr>
            <p:cNvSpPr>
              <a:spLocks noChangeShapeType="1"/>
            </p:cNvSpPr>
            <p:nvPr/>
          </p:nvSpPr>
          <p:spPr bwMode="auto">
            <a:xfrm flipV="1">
              <a:off x="2503573" y="325843"/>
              <a:ext cx="0" cy="6048377"/>
            </a:xfrm>
            <a:prstGeom prst="line">
              <a:avLst/>
            </a:prstGeom>
            <a:noFill/>
            <a:ln w="25400">
              <a:solidFill>
                <a:srgbClr val="FF0000"/>
              </a:solidFill>
              <a:round/>
              <a:headEnd/>
              <a:tailEnd type="triangle" w="med" len="med"/>
            </a:ln>
            <a:effectLst/>
            <a:extLst>
              <a:ext uri="{909E8E84-426E-40dd-AFC4-6F175D3DCCD1}"/>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19" name="Line 11">
              <a:extLst>
                <a:ext uri="{FF2B5EF4-FFF2-40B4-BE49-F238E27FC236}">
                  <a16:creationId xmlns:a16="http://schemas.microsoft.com/office/drawing/2014/main" id="{A71F72B1-001D-0CCD-9F33-2BD54A8BB8B0}"/>
                </a:ext>
              </a:extLst>
            </p:cNvPr>
            <p:cNvSpPr>
              <a:spLocks noChangeShapeType="1"/>
            </p:cNvSpPr>
            <p:nvPr/>
          </p:nvSpPr>
          <p:spPr bwMode="auto">
            <a:xfrm>
              <a:off x="2487698" y="6390095"/>
              <a:ext cx="8762750" cy="0"/>
            </a:xfrm>
            <a:prstGeom prst="line">
              <a:avLst/>
            </a:prstGeom>
            <a:noFill/>
            <a:ln w="25400">
              <a:solidFill>
                <a:schemeClr val="tx1"/>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20" name="Rectangle 3">
              <a:extLst>
                <a:ext uri="{FF2B5EF4-FFF2-40B4-BE49-F238E27FC236}">
                  <a16:creationId xmlns:a16="http://schemas.microsoft.com/office/drawing/2014/main" id="{C06C87FC-C099-1662-4A3E-E4C4D8CB0009}"/>
                </a:ext>
              </a:extLst>
            </p:cNvPr>
            <p:cNvSpPr>
              <a:spLocks noChangeArrowheads="1"/>
            </p:cNvSpPr>
            <p:nvPr/>
          </p:nvSpPr>
          <p:spPr bwMode="auto">
            <a:xfrm>
              <a:off x="2946483" y="2809226"/>
              <a:ext cx="573087" cy="5580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1" name="Rectangle 4">
              <a:extLst>
                <a:ext uri="{FF2B5EF4-FFF2-40B4-BE49-F238E27FC236}">
                  <a16:creationId xmlns:a16="http://schemas.microsoft.com/office/drawing/2014/main" id="{F072BC29-76DE-4A0D-21CF-E012AD180079}"/>
                </a:ext>
              </a:extLst>
            </p:cNvPr>
            <p:cNvSpPr>
              <a:spLocks noChangeArrowheads="1"/>
            </p:cNvSpPr>
            <p:nvPr/>
          </p:nvSpPr>
          <p:spPr bwMode="auto">
            <a:xfrm>
              <a:off x="3167946" y="2356093"/>
              <a:ext cx="144462" cy="57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2" name="Rectangle 5">
              <a:extLst>
                <a:ext uri="{FF2B5EF4-FFF2-40B4-BE49-F238E27FC236}">
                  <a16:creationId xmlns:a16="http://schemas.microsoft.com/office/drawing/2014/main" id="{F82ADDDF-DC74-2865-6C8E-9ABCD87894D7}"/>
                </a:ext>
              </a:extLst>
            </p:cNvPr>
            <p:cNvSpPr>
              <a:spLocks noChangeArrowheads="1"/>
            </p:cNvSpPr>
            <p:nvPr/>
          </p:nvSpPr>
          <p:spPr bwMode="auto">
            <a:xfrm>
              <a:off x="2914733" y="3367497"/>
              <a:ext cx="647699" cy="1252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3" name="Rectangle 6">
              <a:extLst>
                <a:ext uri="{FF2B5EF4-FFF2-40B4-BE49-F238E27FC236}">
                  <a16:creationId xmlns:a16="http://schemas.microsoft.com/office/drawing/2014/main" id="{A7152A09-B49A-8B69-C0EA-331BC51A9EC0}"/>
                </a:ext>
              </a:extLst>
            </p:cNvPr>
            <p:cNvSpPr>
              <a:spLocks noChangeArrowheads="1"/>
            </p:cNvSpPr>
            <p:nvPr/>
          </p:nvSpPr>
          <p:spPr bwMode="auto">
            <a:xfrm>
              <a:off x="3114229" y="2646768"/>
              <a:ext cx="269875" cy="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4" name="Rectangle 7">
              <a:extLst>
                <a:ext uri="{FF2B5EF4-FFF2-40B4-BE49-F238E27FC236}">
                  <a16:creationId xmlns:a16="http://schemas.microsoft.com/office/drawing/2014/main" id="{2151DA01-43BE-19A2-5D48-6C7521D85DAA}"/>
                </a:ext>
              </a:extLst>
            </p:cNvPr>
            <p:cNvSpPr>
              <a:spLocks noChangeArrowheads="1"/>
            </p:cNvSpPr>
            <p:nvPr/>
          </p:nvSpPr>
          <p:spPr bwMode="auto">
            <a:xfrm>
              <a:off x="2963946" y="2653120"/>
              <a:ext cx="539749" cy="154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5" name="Rectangle 8">
              <a:extLst>
                <a:ext uri="{FF2B5EF4-FFF2-40B4-BE49-F238E27FC236}">
                  <a16:creationId xmlns:a16="http://schemas.microsoft.com/office/drawing/2014/main" id="{8B6B5990-84C4-DBDC-6A16-815449919E4F}"/>
                </a:ext>
              </a:extLst>
            </p:cNvPr>
            <p:cNvSpPr>
              <a:spLocks noChangeArrowheads="1"/>
            </p:cNvSpPr>
            <p:nvPr/>
          </p:nvSpPr>
          <p:spPr bwMode="auto">
            <a:xfrm>
              <a:off x="2790909" y="4621350"/>
              <a:ext cx="877886" cy="1720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lgn="ctr">
                <a:defRPr/>
              </a:pPr>
              <a:endParaRPr lang="sv-SE" sz="200" dirty="0">
                <a:latin typeface="+mj-lt"/>
                <a:ea typeface="ヒラギノ角ゴ Pro W3" charset="0"/>
                <a:cs typeface="ヒラギノ角ゴ Pro W3" charset="0"/>
              </a:endParaRPr>
            </a:p>
          </p:txBody>
        </p:sp>
        <p:sp>
          <p:nvSpPr>
            <p:cNvPr id="126" name="Rectangle 9">
              <a:extLst>
                <a:ext uri="{FF2B5EF4-FFF2-40B4-BE49-F238E27FC236}">
                  <a16:creationId xmlns:a16="http://schemas.microsoft.com/office/drawing/2014/main" id="{13E1FEF9-D9B3-D139-EEA9-B5E0E5A53979}"/>
                </a:ext>
              </a:extLst>
            </p:cNvPr>
            <p:cNvSpPr>
              <a:spLocks noChangeArrowheads="1"/>
            </p:cNvSpPr>
            <p:nvPr/>
          </p:nvSpPr>
          <p:spPr bwMode="auto">
            <a:xfrm>
              <a:off x="2675021" y="6337707"/>
              <a:ext cx="1079499" cy="39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27" name="Text Box 33">
              <a:extLst>
                <a:ext uri="{FF2B5EF4-FFF2-40B4-BE49-F238E27FC236}">
                  <a16:creationId xmlns:a16="http://schemas.microsoft.com/office/drawing/2014/main" id="{35FA1F77-8CCD-B234-1563-3B6C58EDC357}"/>
                </a:ext>
              </a:extLst>
            </p:cNvPr>
            <p:cNvSpPr txBox="1">
              <a:spLocks noChangeArrowheads="1"/>
            </p:cNvSpPr>
            <p:nvPr/>
          </p:nvSpPr>
          <p:spPr bwMode="auto">
            <a:xfrm>
              <a:off x="3245627" y="6494868"/>
              <a:ext cx="1011444"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GB" sz="200" b="1" dirty="0">
                  <a:latin typeface="+mj-lt"/>
                  <a:ea typeface="ヒラギノ角ゴ Pro W3" charset="0"/>
                  <a:cs typeface="ヒラギノ角ゴ Pro W3" charset="0"/>
                </a:rPr>
                <a:t>2018, 106 </a:t>
              </a:r>
              <a:r>
                <a:rPr lang="en-GB" sz="200" b="1" dirty="0" err="1">
                  <a:latin typeface="+mj-lt"/>
                  <a:ea typeface="ヒラギノ角ゴ Pro W3" charset="0"/>
                  <a:cs typeface="ヒラギノ角ゴ Pro W3" charset="0"/>
                </a:rPr>
                <a:t>TWh</a:t>
              </a:r>
              <a:endParaRPr lang="en-GB" sz="200" b="1" dirty="0">
                <a:latin typeface="+mj-lt"/>
                <a:ea typeface="ヒラギノ角ゴ Pro W3" charset="0"/>
                <a:cs typeface="ヒラギノ角ゴ Pro W3" charset="0"/>
              </a:endParaRPr>
            </a:p>
          </p:txBody>
        </p:sp>
        <p:sp>
          <p:nvSpPr>
            <p:cNvPr id="128" name="Text Box 56">
              <a:extLst>
                <a:ext uri="{FF2B5EF4-FFF2-40B4-BE49-F238E27FC236}">
                  <a16:creationId xmlns:a16="http://schemas.microsoft.com/office/drawing/2014/main" id="{80F7936B-C0C4-D7FE-726C-C5328989AF45}"/>
                </a:ext>
              </a:extLst>
            </p:cNvPr>
            <p:cNvSpPr txBox="1">
              <a:spLocks noChangeArrowheads="1"/>
            </p:cNvSpPr>
            <p:nvPr/>
          </p:nvSpPr>
          <p:spPr bwMode="auto">
            <a:xfrm>
              <a:off x="6196369" y="6485344"/>
              <a:ext cx="1191096"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GB" sz="200" b="1" dirty="0">
                  <a:latin typeface="+mj-lt"/>
                  <a:ea typeface="ヒラギノ角ゴ Pro W3" charset="0"/>
                  <a:cs typeface="ヒラギノ角ゴ Pro W3" charset="0"/>
                </a:rPr>
                <a:t>Trend 2035, 87 </a:t>
              </a:r>
              <a:r>
                <a:rPr lang="en-GB" sz="200" b="1" dirty="0" err="1">
                  <a:latin typeface="+mj-lt"/>
                  <a:ea typeface="ヒラギノ角ゴ Pro W3" charset="0"/>
                  <a:cs typeface="ヒラギノ角ゴ Pro W3" charset="0"/>
                </a:rPr>
                <a:t>TWh</a:t>
              </a:r>
              <a:endParaRPr lang="en-GB" sz="200" b="1" dirty="0">
                <a:latin typeface="+mj-lt"/>
                <a:ea typeface="ヒラギノ角ゴ Pro W3" charset="0"/>
                <a:cs typeface="ヒラギノ角ゴ Pro W3" charset="0"/>
              </a:endParaRPr>
            </a:p>
          </p:txBody>
        </p:sp>
        <p:sp>
          <p:nvSpPr>
            <p:cNvPr id="129" name="Text Box 98">
              <a:extLst>
                <a:ext uri="{FF2B5EF4-FFF2-40B4-BE49-F238E27FC236}">
                  <a16:creationId xmlns:a16="http://schemas.microsoft.com/office/drawing/2014/main" id="{35621A0F-0B13-4994-1133-38EDF116AED3}"/>
                </a:ext>
              </a:extLst>
            </p:cNvPr>
            <p:cNvSpPr txBox="1">
              <a:spLocks noChangeArrowheads="1"/>
            </p:cNvSpPr>
            <p:nvPr/>
          </p:nvSpPr>
          <p:spPr bwMode="auto">
            <a:xfrm>
              <a:off x="9094684" y="6492381"/>
              <a:ext cx="1393205" cy="44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Tahoma" panose="020B0604030504040204" pitchFamily="34" charset="0"/>
                  <a:ea typeface="ヒラギノ角ゴ Pro W3" panose="020B0300000000000000" pitchFamily="34" charset="-128"/>
                </a:defRPr>
              </a:lvl1pPr>
              <a:lvl2pPr marL="742950" indent="-285750">
                <a:defRPr sz="1900">
                  <a:solidFill>
                    <a:schemeClr val="tx1"/>
                  </a:solidFill>
                  <a:latin typeface="Tahoma" panose="020B0604030504040204" pitchFamily="34" charset="0"/>
                  <a:ea typeface="ヒラギノ角ゴ Pro W3" panose="020B0300000000000000" pitchFamily="34" charset="-128"/>
                </a:defRPr>
              </a:lvl2pPr>
              <a:lvl3pPr marL="1143000" indent="-228600">
                <a:defRPr sz="1900">
                  <a:solidFill>
                    <a:schemeClr val="tx1"/>
                  </a:solidFill>
                  <a:latin typeface="Tahoma" panose="020B0604030504040204" pitchFamily="34" charset="0"/>
                  <a:ea typeface="ヒラギノ角ゴ Pro W3" panose="020B0300000000000000" pitchFamily="34" charset="-128"/>
                </a:defRPr>
              </a:lvl3pPr>
              <a:lvl4pPr marL="1600200" indent="-228600">
                <a:defRPr sz="1900">
                  <a:solidFill>
                    <a:schemeClr val="tx1"/>
                  </a:solidFill>
                  <a:latin typeface="Tahoma" panose="020B0604030504040204" pitchFamily="34" charset="0"/>
                  <a:ea typeface="ヒラギノ角ゴ Pro W3" panose="020B0300000000000000" pitchFamily="34" charset="-128"/>
                </a:defRPr>
              </a:lvl4pPr>
              <a:lvl5pPr marL="2057400" indent="-228600">
                <a:defRPr sz="1900">
                  <a:solidFill>
                    <a:schemeClr val="tx1"/>
                  </a:solidFill>
                  <a:latin typeface="Tahoma" panose="020B0604030504040204" pitchFamily="34" charset="0"/>
                  <a:ea typeface="ヒラギノ角ゴ Pro W3" panose="020B0300000000000000" pitchFamily="34" charset="-128"/>
                </a:defRPr>
              </a:lvl5pPr>
              <a:lvl6pPr marL="25146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6pPr>
              <a:lvl7pPr marL="29718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7pPr>
              <a:lvl8pPr marL="34290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8pPr>
              <a:lvl9pPr marL="38862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9pPr>
            </a:lstStyle>
            <a:p>
              <a:pPr algn="ctr"/>
              <a:r>
                <a:rPr lang="en-GB" altLang="sv-SE" sz="200" b="1" dirty="0">
                  <a:latin typeface="+mj-lt"/>
                </a:rPr>
                <a:t>Sustainable 2035, 57 </a:t>
              </a:r>
              <a:r>
                <a:rPr lang="en-GB" altLang="sv-SE" sz="200" b="1" dirty="0" err="1">
                  <a:latin typeface="+mj-lt"/>
                </a:rPr>
                <a:t>TWh</a:t>
              </a:r>
              <a:endParaRPr lang="en-GB" altLang="sv-SE" sz="200" b="1" dirty="0">
                <a:latin typeface="+mj-lt"/>
              </a:endParaRPr>
            </a:p>
          </p:txBody>
        </p:sp>
        <p:sp>
          <p:nvSpPr>
            <p:cNvPr id="130" name="Line 122">
              <a:extLst>
                <a:ext uri="{FF2B5EF4-FFF2-40B4-BE49-F238E27FC236}">
                  <a16:creationId xmlns:a16="http://schemas.microsoft.com/office/drawing/2014/main" id="{40FEBA33-4EBC-23AE-A2D2-885E85AC92D5}"/>
                </a:ext>
              </a:extLst>
            </p:cNvPr>
            <p:cNvSpPr>
              <a:spLocks noChangeShapeType="1"/>
            </p:cNvSpPr>
            <p:nvPr/>
          </p:nvSpPr>
          <p:spPr bwMode="auto">
            <a:xfrm>
              <a:off x="2292435" y="4224850"/>
              <a:ext cx="388937" cy="0"/>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31" name="Line 127">
              <a:extLst>
                <a:ext uri="{FF2B5EF4-FFF2-40B4-BE49-F238E27FC236}">
                  <a16:creationId xmlns:a16="http://schemas.microsoft.com/office/drawing/2014/main" id="{6B26C435-CD11-1190-A7BC-43C3BBE1BA52}"/>
                </a:ext>
              </a:extLst>
            </p:cNvPr>
            <p:cNvSpPr>
              <a:spLocks noChangeShapeType="1"/>
            </p:cNvSpPr>
            <p:nvPr/>
          </p:nvSpPr>
          <p:spPr bwMode="auto">
            <a:xfrm>
              <a:off x="2308310" y="2075303"/>
              <a:ext cx="388937" cy="0"/>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32" name="Line 132">
              <a:extLst>
                <a:ext uri="{FF2B5EF4-FFF2-40B4-BE49-F238E27FC236}">
                  <a16:creationId xmlns:a16="http://schemas.microsoft.com/office/drawing/2014/main" id="{D6638678-1E58-0FDD-3699-066A8149B2A1}"/>
                </a:ext>
              </a:extLst>
            </p:cNvPr>
            <p:cNvSpPr>
              <a:spLocks noChangeShapeType="1"/>
            </p:cNvSpPr>
            <p:nvPr/>
          </p:nvSpPr>
          <p:spPr bwMode="auto">
            <a:xfrm>
              <a:off x="2396547" y="978381"/>
              <a:ext cx="180000" cy="0"/>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33" name="Text Box 133">
              <a:extLst>
                <a:ext uri="{FF2B5EF4-FFF2-40B4-BE49-F238E27FC236}">
                  <a16:creationId xmlns:a16="http://schemas.microsoft.com/office/drawing/2014/main" id="{F4A1FB87-E3D1-C985-ED67-51723F5A48E1}"/>
                </a:ext>
              </a:extLst>
            </p:cNvPr>
            <p:cNvSpPr txBox="1">
              <a:spLocks noChangeArrowheads="1"/>
            </p:cNvSpPr>
            <p:nvPr/>
          </p:nvSpPr>
          <p:spPr bwMode="auto">
            <a:xfrm>
              <a:off x="1705060" y="4089915"/>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10.000</a:t>
              </a:r>
            </a:p>
          </p:txBody>
        </p:sp>
        <p:sp>
          <p:nvSpPr>
            <p:cNvPr id="134" name="Text Box 134">
              <a:extLst>
                <a:ext uri="{FF2B5EF4-FFF2-40B4-BE49-F238E27FC236}">
                  <a16:creationId xmlns:a16="http://schemas.microsoft.com/office/drawing/2014/main" id="{42883D0E-9860-8594-E7D8-19EDCC6F79EA}"/>
                </a:ext>
              </a:extLst>
            </p:cNvPr>
            <p:cNvSpPr txBox="1">
              <a:spLocks noChangeArrowheads="1"/>
            </p:cNvSpPr>
            <p:nvPr/>
          </p:nvSpPr>
          <p:spPr bwMode="auto">
            <a:xfrm>
              <a:off x="1709823" y="1940366"/>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20.000</a:t>
              </a:r>
            </a:p>
          </p:txBody>
        </p:sp>
        <p:sp>
          <p:nvSpPr>
            <p:cNvPr id="135" name="Text Box 135">
              <a:extLst>
                <a:ext uri="{FF2B5EF4-FFF2-40B4-BE49-F238E27FC236}">
                  <a16:creationId xmlns:a16="http://schemas.microsoft.com/office/drawing/2014/main" id="{F73BCBA0-8E46-3303-94E8-1CD512BCCD93}"/>
                </a:ext>
              </a:extLst>
            </p:cNvPr>
            <p:cNvSpPr txBox="1">
              <a:spLocks noChangeArrowheads="1"/>
            </p:cNvSpPr>
            <p:nvPr/>
          </p:nvSpPr>
          <p:spPr bwMode="auto">
            <a:xfrm>
              <a:off x="1709823" y="838681"/>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25.000</a:t>
              </a:r>
            </a:p>
          </p:txBody>
        </p:sp>
        <p:sp>
          <p:nvSpPr>
            <p:cNvPr id="136" name="Text Box 136">
              <a:extLst>
                <a:ext uri="{FF2B5EF4-FFF2-40B4-BE49-F238E27FC236}">
                  <a16:creationId xmlns:a16="http://schemas.microsoft.com/office/drawing/2014/main" id="{F5D77E59-610A-13E1-411B-E2959528A984}"/>
                </a:ext>
              </a:extLst>
            </p:cNvPr>
            <p:cNvSpPr txBox="1">
              <a:spLocks noChangeArrowheads="1"/>
            </p:cNvSpPr>
            <p:nvPr/>
          </p:nvSpPr>
          <p:spPr bwMode="auto">
            <a:xfrm>
              <a:off x="1976175" y="86894"/>
              <a:ext cx="1123729" cy="44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Tahoma" panose="020B0604030504040204" pitchFamily="34" charset="0"/>
                  <a:ea typeface="ヒラギノ角ゴ Pro W3" panose="020B0300000000000000" pitchFamily="34" charset="-128"/>
                </a:defRPr>
              </a:lvl1pPr>
              <a:lvl2pPr marL="742950" indent="-285750">
                <a:defRPr sz="1900">
                  <a:solidFill>
                    <a:schemeClr val="tx1"/>
                  </a:solidFill>
                  <a:latin typeface="Tahoma" panose="020B0604030504040204" pitchFamily="34" charset="0"/>
                  <a:ea typeface="ヒラギノ角ゴ Pro W3" panose="020B0300000000000000" pitchFamily="34" charset="-128"/>
                </a:defRPr>
              </a:lvl2pPr>
              <a:lvl3pPr marL="1143000" indent="-228600">
                <a:defRPr sz="1900">
                  <a:solidFill>
                    <a:schemeClr val="tx1"/>
                  </a:solidFill>
                  <a:latin typeface="Tahoma" panose="020B0604030504040204" pitchFamily="34" charset="0"/>
                  <a:ea typeface="ヒラギノ角ゴ Pro W3" panose="020B0300000000000000" pitchFamily="34" charset="-128"/>
                </a:defRPr>
              </a:lvl3pPr>
              <a:lvl4pPr marL="1600200" indent="-228600">
                <a:defRPr sz="1900">
                  <a:solidFill>
                    <a:schemeClr val="tx1"/>
                  </a:solidFill>
                  <a:latin typeface="Tahoma" panose="020B0604030504040204" pitchFamily="34" charset="0"/>
                  <a:ea typeface="ヒラギノ角ゴ Pro W3" panose="020B0300000000000000" pitchFamily="34" charset="-128"/>
                </a:defRPr>
              </a:lvl4pPr>
              <a:lvl5pPr marL="2057400" indent="-228600">
                <a:defRPr sz="1900">
                  <a:solidFill>
                    <a:schemeClr val="tx1"/>
                  </a:solidFill>
                  <a:latin typeface="Tahoma" panose="020B0604030504040204" pitchFamily="34" charset="0"/>
                  <a:ea typeface="ヒラギノ角ゴ Pro W3" panose="020B0300000000000000" pitchFamily="34" charset="-128"/>
                </a:defRPr>
              </a:lvl5pPr>
              <a:lvl6pPr marL="25146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6pPr>
              <a:lvl7pPr marL="29718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7pPr>
              <a:lvl8pPr marL="34290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8pPr>
              <a:lvl9pPr marL="38862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9pPr>
            </a:lstStyle>
            <a:p>
              <a:r>
                <a:rPr lang="sv-SE" altLang="sv-SE" sz="200" b="1" dirty="0" err="1">
                  <a:solidFill>
                    <a:srgbClr val="FF0000"/>
                  </a:solidFill>
                  <a:latin typeface="+mj-lt"/>
                </a:rPr>
                <a:t>Yearly</a:t>
              </a:r>
              <a:r>
                <a:rPr lang="sv-SE" altLang="sv-SE" sz="200" b="1" dirty="0">
                  <a:solidFill>
                    <a:srgbClr val="FF0000"/>
                  </a:solidFill>
                  <a:latin typeface="+mj-lt"/>
                </a:rPr>
                <a:t> p</a:t>
              </a:r>
              <a:r>
                <a:rPr lang="en-GB" altLang="sv-SE" sz="200" b="1" dirty="0">
                  <a:solidFill>
                    <a:srgbClr val="FF0000"/>
                  </a:solidFill>
                  <a:latin typeface="+mj-lt"/>
                </a:rPr>
                <a:t>km/capita</a:t>
              </a:r>
            </a:p>
          </p:txBody>
        </p:sp>
        <p:sp>
          <p:nvSpPr>
            <p:cNvPr id="137" name="Line 142">
              <a:extLst>
                <a:ext uri="{FF2B5EF4-FFF2-40B4-BE49-F238E27FC236}">
                  <a16:creationId xmlns:a16="http://schemas.microsoft.com/office/drawing/2014/main" id="{4F57C8A6-8D83-287B-E833-D677BAC44B82}"/>
                </a:ext>
              </a:extLst>
            </p:cNvPr>
            <p:cNvSpPr>
              <a:spLocks noChangeShapeType="1"/>
            </p:cNvSpPr>
            <p:nvPr/>
          </p:nvSpPr>
          <p:spPr bwMode="auto">
            <a:xfrm>
              <a:off x="9051642" y="1065618"/>
              <a:ext cx="0" cy="161925"/>
            </a:xfrm>
            <a:prstGeom prst="line">
              <a:avLst/>
            </a:prstGeom>
            <a:noFill/>
            <a:ln w="25400">
              <a:solidFill>
                <a:schemeClr val="accent1"/>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38" name="Text Box 145">
              <a:extLst>
                <a:ext uri="{FF2B5EF4-FFF2-40B4-BE49-F238E27FC236}">
                  <a16:creationId xmlns:a16="http://schemas.microsoft.com/office/drawing/2014/main" id="{1A84F782-A42A-D359-18C7-CE2800D6F261}"/>
                </a:ext>
              </a:extLst>
            </p:cNvPr>
            <p:cNvSpPr txBox="1">
              <a:spLocks noChangeArrowheads="1"/>
            </p:cNvSpPr>
            <p:nvPr/>
          </p:nvSpPr>
          <p:spPr bwMode="auto">
            <a:xfrm>
              <a:off x="10000967" y="346479"/>
              <a:ext cx="836286"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kWh/</a:t>
              </a:r>
              <a:r>
                <a:rPr lang="en-GB" sz="200" b="1" dirty="0" err="1">
                  <a:solidFill>
                    <a:srgbClr val="FF0000"/>
                  </a:solidFill>
                  <a:latin typeface="+mj-lt"/>
                  <a:ea typeface="ヒラギノ角ゴ Pro W3" charset="0"/>
                  <a:cs typeface="ヒラギノ角ゴ Pro W3" charset="0"/>
                </a:rPr>
                <a:t>pkm</a:t>
              </a:r>
              <a:endParaRPr lang="en-GB" sz="200" b="1" dirty="0">
                <a:solidFill>
                  <a:srgbClr val="FF0000"/>
                </a:solidFill>
                <a:latin typeface="+mj-lt"/>
                <a:ea typeface="ヒラギノ角ゴ Pro W3" charset="0"/>
                <a:cs typeface="ヒラギノ角ゴ Pro W3" charset="0"/>
              </a:endParaRPr>
            </a:p>
          </p:txBody>
        </p:sp>
        <p:sp>
          <p:nvSpPr>
            <p:cNvPr id="139" name="Text Box 148">
              <a:extLst>
                <a:ext uri="{FF2B5EF4-FFF2-40B4-BE49-F238E27FC236}">
                  <a16:creationId xmlns:a16="http://schemas.microsoft.com/office/drawing/2014/main" id="{368A7867-6F34-CB4A-1AD1-29C49BA14237}"/>
                </a:ext>
              </a:extLst>
            </p:cNvPr>
            <p:cNvSpPr txBox="1">
              <a:spLocks noChangeArrowheads="1"/>
            </p:cNvSpPr>
            <p:nvPr/>
          </p:nvSpPr>
          <p:spPr bwMode="auto">
            <a:xfrm>
              <a:off x="8861142" y="1289455"/>
              <a:ext cx="616209"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0.5</a:t>
              </a:r>
            </a:p>
          </p:txBody>
        </p:sp>
        <p:sp>
          <p:nvSpPr>
            <p:cNvPr id="140" name="Line 152">
              <a:extLst>
                <a:ext uri="{FF2B5EF4-FFF2-40B4-BE49-F238E27FC236}">
                  <a16:creationId xmlns:a16="http://schemas.microsoft.com/office/drawing/2014/main" id="{11D8ACE0-1C7F-DEEC-0A5B-DCDD424E0DAD}"/>
                </a:ext>
              </a:extLst>
            </p:cNvPr>
            <p:cNvSpPr>
              <a:spLocks noChangeShapeType="1"/>
            </p:cNvSpPr>
            <p:nvPr/>
          </p:nvSpPr>
          <p:spPr bwMode="auto">
            <a:xfrm>
              <a:off x="8137243" y="338543"/>
              <a:ext cx="0" cy="238125"/>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41" name="Text Box 153">
              <a:extLst>
                <a:ext uri="{FF2B5EF4-FFF2-40B4-BE49-F238E27FC236}">
                  <a16:creationId xmlns:a16="http://schemas.microsoft.com/office/drawing/2014/main" id="{E6A6FF07-9400-8CCD-6C44-B5BB8D068DC1}"/>
                </a:ext>
              </a:extLst>
            </p:cNvPr>
            <p:cNvSpPr txBox="1">
              <a:spLocks noChangeArrowheads="1"/>
            </p:cNvSpPr>
            <p:nvPr/>
          </p:nvSpPr>
          <p:spPr bwMode="auto">
            <a:xfrm>
              <a:off x="7987555" y="551268"/>
              <a:ext cx="557822"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a:solidFill>
                    <a:srgbClr val="FF0000"/>
                  </a:solidFill>
                  <a:latin typeface="+mj-lt"/>
                  <a:ea typeface="ヒラギノ角ゴ Pro W3" charset="0"/>
                  <a:cs typeface="ヒラギノ角ゴ Pro W3" charset="0"/>
                </a:rPr>
                <a:t>0</a:t>
              </a:r>
            </a:p>
          </p:txBody>
        </p:sp>
        <p:sp>
          <p:nvSpPr>
            <p:cNvPr id="142" name="Rectangle 5">
              <a:extLst>
                <a:ext uri="{FF2B5EF4-FFF2-40B4-BE49-F238E27FC236}">
                  <a16:creationId xmlns:a16="http://schemas.microsoft.com/office/drawing/2014/main" id="{F49BCA66-0BF6-AF05-BB67-D2154787B1CE}"/>
                </a:ext>
              </a:extLst>
            </p:cNvPr>
            <p:cNvSpPr>
              <a:spLocks noChangeArrowheads="1"/>
            </p:cNvSpPr>
            <p:nvPr/>
          </p:nvSpPr>
          <p:spPr bwMode="auto">
            <a:xfrm>
              <a:off x="3122188" y="2620364"/>
              <a:ext cx="234000" cy="180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43" name="Rectangle 5">
              <a:extLst>
                <a:ext uri="{FF2B5EF4-FFF2-40B4-BE49-F238E27FC236}">
                  <a16:creationId xmlns:a16="http://schemas.microsoft.com/office/drawing/2014/main" id="{2A63836E-D868-5992-ED8E-AA3CF2985AC0}"/>
                </a:ext>
              </a:extLst>
            </p:cNvPr>
            <p:cNvSpPr>
              <a:spLocks noChangeArrowheads="1"/>
            </p:cNvSpPr>
            <p:nvPr/>
          </p:nvSpPr>
          <p:spPr bwMode="auto">
            <a:xfrm>
              <a:off x="3149454" y="2422646"/>
              <a:ext cx="180000" cy="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44" name="Rectangle 5">
              <a:extLst>
                <a:ext uri="{FF2B5EF4-FFF2-40B4-BE49-F238E27FC236}">
                  <a16:creationId xmlns:a16="http://schemas.microsoft.com/office/drawing/2014/main" id="{9B8D50CB-3855-CF67-93E7-58E2CDD245EF}"/>
                </a:ext>
              </a:extLst>
            </p:cNvPr>
            <p:cNvSpPr>
              <a:spLocks noChangeArrowheads="1"/>
            </p:cNvSpPr>
            <p:nvPr/>
          </p:nvSpPr>
          <p:spPr bwMode="auto">
            <a:xfrm>
              <a:off x="3130089" y="2426494"/>
              <a:ext cx="216000" cy="1872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45" name="TextBox 144">
              <a:extLst>
                <a:ext uri="{FF2B5EF4-FFF2-40B4-BE49-F238E27FC236}">
                  <a16:creationId xmlns:a16="http://schemas.microsoft.com/office/drawing/2014/main" id="{70D7F8F2-AC74-92A8-43A5-F0B56FD8FFD3}"/>
                </a:ext>
              </a:extLst>
            </p:cNvPr>
            <p:cNvSpPr txBox="1"/>
            <p:nvPr/>
          </p:nvSpPr>
          <p:spPr>
            <a:xfrm>
              <a:off x="-315" y="1230719"/>
              <a:ext cx="1316853" cy="1779928"/>
            </a:xfrm>
            <a:prstGeom prst="rect">
              <a:avLst/>
            </a:prstGeom>
            <a:noFill/>
          </p:spPr>
          <p:txBody>
            <a:bodyPr wrap="none" rtlCol="0">
              <a:spAutoFit/>
            </a:bodyPr>
            <a:lstStyle/>
            <a:p>
              <a:r>
                <a:rPr lang="en-GB" sz="200" dirty="0">
                  <a:solidFill>
                    <a:srgbClr val="FF0000"/>
                  </a:solidFill>
                  <a:latin typeface="+mj-lt"/>
                </a:rPr>
                <a:t>13. Bicycle </a:t>
              </a:r>
            </a:p>
            <a:p>
              <a:r>
                <a:rPr lang="en-GB" sz="200" dirty="0">
                  <a:solidFill>
                    <a:srgbClr val="FF0000"/>
                  </a:solidFill>
                  <a:latin typeface="+mj-lt"/>
                </a:rPr>
                <a:t>12. Coach, Electric, Long</a:t>
              </a:r>
            </a:p>
            <a:p>
              <a:r>
                <a:rPr lang="en-GB" sz="200" dirty="0">
                  <a:solidFill>
                    <a:srgbClr val="FF0000"/>
                  </a:solidFill>
                  <a:latin typeface="+mj-lt"/>
                </a:rPr>
                <a:t>11. Rail, Electric, Long</a:t>
              </a:r>
            </a:p>
            <a:p>
              <a:r>
                <a:rPr lang="en-GB" sz="200" dirty="0">
                  <a:solidFill>
                    <a:srgbClr val="FF0000"/>
                  </a:solidFill>
                  <a:latin typeface="+mj-lt"/>
                </a:rPr>
                <a:t>10. Coach, ICE, Long</a:t>
              </a:r>
            </a:p>
            <a:p>
              <a:r>
                <a:rPr lang="en-GB" sz="200" dirty="0">
                  <a:solidFill>
                    <a:srgbClr val="FF0000"/>
                  </a:solidFill>
                  <a:latin typeface="+mj-lt"/>
                </a:rPr>
                <a:t>9. Car, Electric, Long</a:t>
              </a:r>
            </a:p>
            <a:p>
              <a:r>
                <a:rPr lang="en-GB" sz="200" dirty="0">
                  <a:solidFill>
                    <a:srgbClr val="FF0000"/>
                  </a:solidFill>
                  <a:latin typeface="+mj-lt"/>
                </a:rPr>
                <a:t>8. Rail, Electric, Short</a:t>
              </a:r>
            </a:p>
            <a:p>
              <a:r>
                <a:rPr lang="en-GB" sz="200" dirty="0">
                  <a:solidFill>
                    <a:srgbClr val="FF0000"/>
                  </a:solidFill>
                  <a:latin typeface="+mj-lt"/>
                </a:rPr>
                <a:t>7. Car, Electric, Short</a:t>
              </a:r>
            </a:p>
            <a:p>
              <a:r>
                <a:rPr lang="en-GB" sz="200" dirty="0">
                  <a:solidFill>
                    <a:srgbClr val="FF0000"/>
                  </a:solidFill>
                  <a:latin typeface="+mj-lt"/>
                </a:rPr>
                <a:t>6. Bus, Electric, Short</a:t>
              </a:r>
            </a:p>
            <a:p>
              <a:r>
                <a:rPr lang="en-GB" sz="200" dirty="0">
                  <a:solidFill>
                    <a:srgbClr val="FF0000"/>
                  </a:solidFill>
                  <a:latin typeface="+mj-lt"/>
                </a:rPr>
                <a:t>5. Bus, ICE, Short</a:t>
              </a:r>
            </a:p>
            <a:p>
              <a:r>
                <a:rPr lang="en-GB" sz="200" dirty="0">
                  <a:solidFill>
                    <a:srgbClr val="FF0000"/>
                  </a:solidFill>
                  <a:latin typeface="+mj-lt"/>
                </a:rPr>
                <a:t>4. Car, ICE, Long</a:t>
              </a:r>
            </a:p>
            <a:p>
              <a:r>
                <a:rPr lang="en-GB" sz="200" dirty="0">
                  <a:solidFill>
                    <a:srgbClr val="FF0000"/>
                  </a:solidFill>
                  <a:latin typeface="+mj-lt"/>
                </a:rPr>
                <a:t>3. Air</a:t>
              </a:r>
            </a:p>
            <a:p>
              <a:r>
                <a:rPr lang="en-GB" sz="200" dirty="0">
                  <a:solidFill>
                    <a:srgbClr val="FF0000"/>
                  </a:solidFill>
                  <a:latin typeface="+mj-lt"/>
                </a:rPr>
                <a:t>2. Car, ICE, Short</a:t>
              </a:r>
            </a:p>
            <a:p>
              <a:r>
                <a:rPr lang="en-GB" sz="200" dirty="0">
                  <a:solidFill>
                    <a:srgbClr val="FF0000"/>
                  </a:solidFill>
                  <a:latin typeface="+mj-lt"/>
                </a:rPr>
                <a:t>1. Ferry</a:t>
              </a:r>
            </a:p>
          </p:txBody>
        </p:sp>
        <p:sp>
          <p:nvSpPr>
            <p:cNvPr id="146" name="TextBox 145">
              <a:extLst>
                <a:ext uri="{FF2B5EF4-FFF2-40B4-BE49-F238E27FC236}">
                  <a16:creationId xmlns:a16="http://schemas.microsoft.com/office/drawing/2014/main" id="{C1765C44-E4AA-3D01-9A2B-C2C1C86EF774}"/>
                </a:ext>
              </a:extLst>
            </p:cNvPr>
            <p:cNvSpPr txBox="1"/>
            <p:nvPr/>
          </p:nvSpPr>
          <p:spPr>
            <a:xfrm>
              <a:off x="-14744" y="4884907"/>
              <a:ext cx="1285417" cy="1112456"/>
            </a:xfrm>
            <a:prstGeom prst="rect">
              <a:avLst/>
            </a:prstGeom>
            <a:noFill/>
          </p:spPr>
          <p:txBody>
            <a:bodyPr wrap="none" rtlCol="0">
              <a:spAutoFit/>
            </a:bodyPr>
            <a:lstStyle/>
            <a:p>
              <a:r>
                <a:rPr lang="en-GB" sz="200" dirty="0">
                  <a:solidFill>
                    <a:srgbClr val="0070C0"/>
                  </a:solidFill>
                  <a:latin typeface="+mj-lt"/>
                </a:rPr>
                <a:t>F. Rail</a:t>
              </a:r>
            </a:p>
            <a:p>
              <a:r>
                <a:rPr lang="en-GB" sz="200" dirty="0">
                  <a:solidFill>
                    <a:srgbClr val="0070C0"/>
                  </a:solidFill>
                  <a:latin typeface="+mj-lt"/>
                </a:rPr>
                <a:t>E. Cargo ship</a:t>
              </a:r>
            </a:p>
            <a:p>
              <a:r>
                <a:rPr lang="en-GB" sz="200" dirty="0">
                  <a:solidFill>
                    <a:srgbClr val="0070C0"/>
                  </a:solidFill>
                  <a:latin typeface="+mj-lt"/>
                </a:rPr>
                <a:t>D. Heavy Truck, Electric</a:t>
              </a:r>
            </a:p>
            <a:p>
              <a:r>
                <a:rPr lang="en-GB" sz="200" dirty="0">
                  <a:solidFill>
                    <a:srgbClr val="0070C0"/>
                  </a:solidFill>
                  <a:latin typeface="+mj-lt"/>
                </a:rPr>
                <a:t>C. Ferry</a:t>
              </a:r>
            </a:p>
            <a:p>
              <a:r>
                <a:rPr lang="en-GB" sz="200" dirty="0">
                  <a:solidFill>
                    <a:srgbClr val="0070C0"/>
                  </a:solidFill>
                  <a:latin typeface="+mj-lt"/>
                </a:rPr>
                <a:t>B. Heavy Truck, ICE</a:t>
              </a:r>
            </a:p>
            <a:p>
              <a:r>
                <a:rPr lang="en-GB" sz="200" dirty="0">
                  <a:solidFill>
                    <a:srgbClr val="0070C0"/>
                  </a:solidFill>
                  <a:latin typeface="+mj-lt"/>
                </a:rPr>
                <a:t>A. Air freight</a:t>
              </a:r>
            </a:p>
            <a:p>
              <a:endParaRPr lang="en-GB" sz="200" dirty="0">
                <a:solidFill>
                  <a:srgbClr val="0070C0"/>
                </a:solidFill>
                <a:latin typeface="+mj-lt"/>
              </a:endParaRPr>
            </a:p>
          </p:txBody>
        </p:sp>
        <p:sp>
          <p:nvSpPr>
            <p:cNvPr id="147" name="Rectangle 5">
              <a:extLst>
                <a:ext uri="{FF2B5EF4-FFF2-40B4-BE49-F238E27FC236}">
                  <a16:creationId xmlns:a16="http://schemas.microsoft.com/office/drawing/2014/main" id="{106EA4C2-07D0-169A-FC09-A41913F97A9C}"/>
                </a:ext>
              </a:extLst>
            </p:cNvPr>
            <p:cNvSpPr>
              <a:spLocks noChangeArrowheads="1"/>
            </p:cNvSpPr>
            <p:nvPr/>
          </p:nvSpPr>
          <p:spPr bwMode="auto">
            <a:xfrm>
              <a:off x="3176800" y="2191017"/>
              <a:ext cx="129600" cy="158400"/>
            </a:xfrm>
            <a:prstGeom prst="rect">
              <a:avLst/>
            </a:prstGeom>
            <a:solidFill>
              <a:srgbClr val="FF0000"/>
            </a:solidFill>
            <a:ln w="9525">
              <a:solidFill>
                <a:schemeClr val="tx1"/>
              </a:solidFill>
              <a:miter lim="800000"/>
              <a:headEnd/>
              <a:tailEnd/>
            </a:ln>
            <a:effectLst/>
            <a:extLst>
              <a:ext uri="{AF507438-7753-43e0-B8FC-AC1667EBCBE1}"/>
            </a:extLst>
          </p:spPr>
          <p:txBody>
            <a:bodyPr wrap="none" lIns="162000" rIns="129600" anchor="ctr"/>
            <a:lstStyle/>
            <a:p>
              <a:pPr>
                <a:defRPr/>
              </a:pPr>
              <a:endParaRPr lang="sv-SE" sz="200" dirty="0">
                <a:latin typeface="+mj-lt"/>
                <a:ea typeface="ヒラギノ角ゴ Pro W3" charset="0"/>
                <a:cs typeface="ヒラギノ角ゴ Pro W3" charset="0"/>
              </a:endParaRPr>
            </a:p>
          </p:txBody>
        </p:sp>
        <p:sp>
          <p:nvSpPr>
            <p:cNvPr id="148" name="Rectangle 207">
              <a:extLst>
                <a:ext uri="{FF2B5EF4-FFF2-40B4-BE49-F238E27FC236}">
                  <a16:creationId xmlns:a16="http://schemas.microsoft.com/office/drawing/2014/main" id="{3CB822FF-FCD6-8674-312F-083BBDA6B9D3}"/>
                </a:ext>
              </a:extLst>
            </p:cNvPr>
            <p:cNvSpPr>
              <a:spLocks noChangeArrowheads="1"/>
            </p:cNvSpPr>
            <p:nvPr/>
          </p:nvSpPr>
          <p:spPr bwMode="auto">
            <a:xfrm>
              <a:off x="2141202" y="6463838"/>
              <a:ext cx="4500000" cy="7200"/>
            </a:xfrm>
            <a:prstGeom prst="rect">
              <a:avLst/>
            </a:prstGeom>
            <a:solidFill>
              <a:srgbClr val="0070C0"/>
            </a:solidFill>
            <a:ln w="9525">
              <a:solidFill>
                <a:schemeClr val="accent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49" name="Rectangle 207">
              <a:extLst>
                <a:ext uri="{FF2B5EF4-FFF2-40B4-BE49-F238E27FC236}">
                  <a16:creationId xmlns:a16="http://schemas.microsoft.com/office/drawing/2014/main" id="{5430A564-9AA3-12D6-D632-AB7403AD6B89}"/>
                </a:ext>
              </a:extLst>
            </p:cNvPr>
            <p:cNvSpPr>
              <a:spLocks noChangeArrowheads="1"/>
            </p:cNvSpPr>
            <p:nvPr/>
          </p:nvSpPr>
          <p:spPr bwMode="auto">
            <a:xfrm>
              <a:off x="7057069" y="5559831"/>
              <a:ext cx="457200" cy="8172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0" name="Rectangle 207">
              <a:extLst>
                <a:ext uri="{FF2B5EF4-FFF2-40B4-BE49-F238E27FC236}">
                  <a16:creationId xmlns:a16="http://schemas.microsoft.com/office/drawing/2014/main" id="{166E36EA-0EB6-F6D8-93FE-770923C12CAF}"/>
                </a:ext>
              </a:extLst>
            </p:cNvPr>
            <p:cNvSpPr>
              <a:spLocks noChangeArrowheads="1"/>
            </p:cNvSpPr>
            <p:nvPr/>
          </p:nvSpPr>
          <p:spPr bwMode="auto">
            <a:xfrm>
              <a:off x="5942265" y="6339843"/>
              <a:ext cx="917999" cy="39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1" name="Rectangle 5">
              <a:extLst>
                <a:ext uri="{FF2B5EF4-FFF2-40B4-BE49-F238E27FC236}">
                  <a16:creationId xmlns:a16="http://schemas.microsoft.com/office/drawing/2014/main" id="{D5EF8D70-6D00-BB93-E2EE-E9D23B1ED69B}"/>
                </a:ext>
              </a:extLst>
            </p:cNvPr>
            <p:cNvSpPr>
              <a:spLocks noChangeArrowheads="1"/>
            </p:cNvSpPr>
            <p:nvPr/>
          </p:nvSpPr>
          <p:spPr bwMode="auto">
            <a:xfrm>
              <a:off x="3211654" y="2183716"/>
              <a:ext cx="72000" cy="0"/>
            </a:xfrm>
            <a:prstGeom prst="rect">
              <a:avLst/>
            </a:prstGeom>
            <a:solidFill>
              <a:srgbClr val="FF0000"/>
            </a:solidFill>
            <a:ln w="9525">
              <a:solidFill>
                <a:schemeClr val="tx1"/>
              </a:solidFill>
              <a:miter lim="800000"/>
              <a:headEnd/>
              <a:tailEnd/>
            </a:ln>
            <a:effectLst/>
            <a:extLst>
              <a:ext uri="{AF507438-7753-43e0-B8FC-AC1667EBCBE1}"/>
            </a:extLst>
          </p:spPr>
          <p:txBody>
            <a:bodyPr wrap="none" lIns="162000" rIns="129600" anchor="ctr"/>
            <a:lstStyle/>
            <a:p>
              <a:pPr>
                <a:defRPr/>
              </a:pPr>
              <a:endParaRPr lang="sv-SE" sz="200" dirty="0">
                <a:latin typeface="+mj-lt"/>
                <a:ea typeface="ヒラギノ角ゴ Pro W3" charset="0"/>
                <a:cs typeface="ヒラギノ角ゴ Pro W3" charset="0"/>
              </a:endParaRPr>
            </a:p>
          </p:txBody>
        </p:sp>
        <p:sp>
          <p:nvSpPr>
            <p:cNvPr id="152" name="Rectangle 5">
              <a:extLst>
                <a:ext uri="{FF2B5EF4-FFF2-40B4-BE49-F238E27FC236}">
                  <a16:creationId xmlns:a16="http://schemas.microsoft.com/office/drawing/2014/main" id="{221ACE38-0E1A-F0E1-51DF-7C13F8CE5426}"/>
                </a:ext>
              </a:extLst>
            </p:cNvPr>
            <p:cNvSpPr>
              <a:spLocks noChangeArrowheads="1"/>
            </p:cNvSpPr>
            <p:nvPr/>
          </p:nvSpPr>
          <p:spPr bwMode="auto">
            <a:xfrm>
              <a:off x="3239963" y="2123120"/>
              <a:ext cx="0" cy="57600"/>
            </a:xfrm>
            <a:prstGeom prst="rect">
              <a:avLst/>
            </a:prstGeom>
            <a:solidFill>
              <a:srgbClr val="FF0000"/>
            </a:solidFill>
            <a:ln w="9525">
              <a:solidFill>
                <a:schemeClr val="tx1"/>
              </a:solidFill>
              <a:miter lim="800000"/>
              <a:headEnd/>
              <a:tailEnd/>
            </a:ln>
            <a:effectLst/>
            <a:extLst>
              <a:ext uri="{AF507438-7753-43e0-B8FC-AC1667EBCBE1}"/>
            </a:extLst>
          </p:spPr>
          <p:txBody>
            <a:bodyPr wrap="none" lIns="162000" rIns="129600" anchor="ctr"/>
            <a:lstStyle/>
            <a:p>
              <a:pPr>
                <a:defRPr/>
              </a:pPr>
              <a:endParaRPr lang="sv-SE" sz="200" dirty="0">
                <a:latin typeface="+mj-lt"/>
                <a:ea typeface="ヒラギノ角ゴ Pro W3" charset="0"/>
                <a:cs typeface="ヒラギノ角ゴ Pro W3" charset="0"/>
              </a:endParaRPr>
            </a:p>
          </p:txBody>
        </p:sp>
        <p:sp>
          <p:nvSpPr>
            <p:cNvPr id="153" name="Rectangle 207">
              <a:extLst>
                <a:ext uri="{FF2B5EF4-FFF2-40B4-BE49-F238E27FC236}">
                  <a16:creationId xmlns:a16="http://schemas.microsoft.com/office/drawing/2014/main" id="{9E422957-9456-B678-D143-66A1DD14E55B}"/>
                </a:ext>
              </a:extLst>
            </p:cNvPr>
            <p:cNvSpPr>
              <a:spLocks noChangeArrowheads="1"/>
            </p:cNvSpPr>
            <p:nvPr/>
          </p:nvSpPr>
          <p:spPr bwMode="auto">
            <a:xfrm>
              <a:off x="4128751" y="5375923"/>
              <a:ext cx="536400" cy="10044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4" name="Rectangle 207">
              <a:extLst>
                <a:ext uri="{FF2B5EF4-FFF2-40B4-BE49-F238E27FC236}">
                  <a16:creationId xmlns:a16="http://schemas.microsoft.com/office/drawing/2014/main" id="{361E869E-C222-838F-50CC-512E5A953144}"/>
                </a:ext>
              </a:extLst>
            </p:cNvPr>
            <p:cNvSpPr>
              <a:spLocks noChangeArrowheads="1"/>
            </p:cNvSpPr>
            <p:nvPr/>
          </p:nvSpPr>
          <p:spPr bwMode="auto">
            <a:xfrm>
              <a:off x="4162517" y="5274969"/>
              <a:ext cx="486000" cy="972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5" name="Rectangle 207">
              <a:extLst>
                <a:ext uri="{FF2B5EF4-FFF2-40B4-BE49-F238E27FC236}">
                  <a16:creationId xmlns:a16="http://schemas.microsoft.com/office/drawing/2014/main" id="{5B53EC8C-012F-37BD-424D-35E25A7531A3}"/>
                </a:ext>
              </a:extLst>
            </p:cNvPr>
            <p:cNvSpPr>
              <a:spLocks noChangeArrowheads="1"/>
            </p:cNvSpPr>
            <p:nvPr/>
          </p:nvSpPr>
          <p:spPr bwMode="auto">
            <a:xfrm>
              <a:off x="4286551" y="5271949"/>
              <a:ext cx="270000" cy="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6" name="Rectangle 207">
              <a:extLst>
                <a:ext uri="{FF2B5EF4-FFF2-40B4-BE49-F238E27FC236}">
                  <a16:creationId xmlns:a16="http://schemas.microsoft.com/office/drawing/2014/main" id="{8559F60E-1EB5-2D29-8BFB-5C977F5246EB}"/>
                </a:ext>
              </a:extLst>
            </p:cNvPr>
            <p:cNvSpPr>
              <a:spLocks noChangeArrowheads="1"/>
            </p:cNvSpPr>
            <p:nvPr/>
          </p:nvSpPr>
          <p:spPr bwMode="auto">
            <a:xfrm>
              <a:off x="4352830" y="2413941"/>
              <a:ext cx="108000" cy="28476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7" name="Rectangle 207">
              <a:extLst>
                <a:ext uri="{FF2B5EF4-FFF2-40B4-BE49-F238E27FC236}">
                  <a16:creationId xmlns:a16="http://schemas.microsoft.com/office/drawing/2014/main" id="{E46A04E3-97D4-71F2-5C54-4E2403D28EF7}"/>
                </a:ext>
              </a:extLst>
            </p:cNvPr>
            <p:cNvSpPr>
              <a:spLocks noChangeArrowheads="1"/>
            </p:cNvSpPr>
            <p:nvPr/>
          </p:nvSpPr>
          <p:spPr bwMode="auto">
            <a:xfrm>
              <a:off x="4373721" y="1919077"/>
              <a:ext cx="72000" cy="503999"/>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58" name="TextBox 157">
              <a:extLst>
                <a:ext uri="{FF2B5EF4-FFF2-40B4-BE49-F238E27FC236}">
                  <a16:creationId xmlns:a16="http://schemas.microsoft.com/office/drawing/2014/main" id="{7339E9E8-48B4-E19B-9D03-C06B342FCC48}"/>
                </a:ext>
              </a:extLst>
            </p:cNvPr>
            <p:cNvSpPr txBox="1"/>
            <p:nvPr/>
          </p:nvSpPr>
          <p:spPr>
            <a:xfrm>
              <a:off x="2462220" y="2616257"/>
              <a:ext cx="392716" cy="3226117"/>
            </a:xfrm>
            <a:prstGeom prst="rect">
              <a:avLst/>
            </a:prstGeom>
            <a:noFill/>
          </p:spPr>
          <p:txBody>
            <a:bodyPr wrap="square" rtlCol="0">
              <a:spAutoFit/>
            </a:bodyPr>
            <a:lstStyle/>
            <a:p>
              <a:pPr algn="r"/>
              <a:r>
                <a:rPr lang="en-SE" sz="200" b="1" dirty="0">
                  <a:solidFill>
                    <a:srgbClr val="FF0000"/>
                  </a:solidFill>
                  <a:latin typeface="+mj-lt"/>
                </a:rPr>
                <a:t>5.</a:t>
              </a:r>
            </a:p>
            <a:p>
              <a:pPr algn="r"/>
              <a:endParaRPr lang="en-SE" sz="200" b="1" dirty="0">
                <a:solidFill>
                  <a:srgbClr val="FF0000"/>
                </a:solidFill>
                <a:latin typeface="+mj-lt"/>
              </a:endParaRPr>
            </a:p>
            <a:p>
              <a:pPr algn="r"/>
              <a:r>
                <a:rPr lang="en-SE" sz="200" b="1" dirty="0">
                  <a:solidFill>
                    <a:srgbClr val="FF0000"/>
                  </a:solidFill>
                  <a:latin typeface="+mj-lt"/>
                </a:rPr>
                <a:t>4.</a:t>
              </a: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r>
                <a:rPr lang="en-SE" sz="200" b="1" dirty="0">
                  <a:solidFill>
                    <a:srgbClr val="FF0000"/>
                  </a:solidFill>
                  <a:latin typeface="+mj-lt"/>
                </a:rPr>
                <a:t>3.</a:t>
              </a: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endParaRPr lang="en-SE" sz="200" b="1" dirty="0">
                <a:solidFill>
                  <a:srgbClr val="FF0000"/>
                </a:solidFill>
                <a:latin typeface="+mj-lt"/>
              </a:endParaRPr>
            </a:p>
            <a:p>
              <a:pPr algn="r"/>
              <a:r>
                <a:rPr lang="en-SE" sz="200" b="1" dirty="0">
                  <a:solidFill>
                    <a:srgbClr val="FF0000"/>
                  </a:solidFill>
                  <a:latin typeface="+mj-lt"/>
                </a:rPr>
                <a:t>2.</a:t>
              </a:r>
            </a:p>
            <a:p>
              <a:endParaRPr lang="en-SE" sz="200" b="1" dirty="0">
                <a:solidFill>
                  <a:srgbClr val="FF0000"/>
                </a:solidFill>
                <a:latin typeface="+mj-lt"/>
              </a:endParaRPr>
            </a:p>
            <a:p>
              <a:endParaRPr lang="en-SE" sz="200" b="1" dirty="0">
                <a:solidFill>
                  <a:srgbClr val="FF0000"/>
                </a:solidFill>
                <a:latin typeface="+mj-lt"/>
              </a:endParaRPr>
            </a:p>
            <a:p>
              <a:endParaRPr lang="en-SE" sz="200" b="1" dirty="0">
                <a:solidFill>
                  <a:srgbClr val="FF0000"/>
                </a:solidFill>
                <a:latin typeface="+mj-lt"/>
              </a:endParaRPr>
            </a:p>
            <a:p>
              <a:endParaRPr lang="en-SE" sz="200" b="1" dirty="0">
                <a:solidFill>
                  <a:srgbClr val="FF0000"/>
                </a:solidFill>
                <a:latin typeface="+mj-lt"/>
              </a:endParaRPr>
            </a:p>
            <a:p>
              <a:endParaRPr lang="en-SE" sz="200" b="1" dirty="0">
                <a:solidFill>
                  <a:srgbClr val="FF0000"/>
                </a:solidFill>
                <a:latin typeface="+mj-lt"/>
              </a:endParaRPr>
            </a:p>
            <a:p>
              <a:r>
                <a:rPr lang="en-SE" sz="200" b="1" dirty="0">
                  <a:solidFill>
                    <a:srgbClr val="FF0000"/>
                  </a:solidFill>
                  <a:latin typeface="+mj-lt"/>
                </a:rPr>
                <a:t>1.</a:t>
              </a:r>
            </a:p>
          </p:txBody>
        </p:sp>
        <p:sp>
          <p:nvSpPr>
            <p:cNvPr id="159" name="TextBox 158">
              <a:extLst>
                <a:ext uri="{FF2B5EF4-FFF2-40B4-BE49-F238E27FC236}">
                  <a16:creationId xmlns:a16="http://schemas.microsoft.com/office/drawing/2014/main" id="{D4A18057-D6A9-08B4-9F48-257238BBA4A9}"/>
                </a:ext>
              </a:extLst>
            </p:cNvPr>
            <p:cNvSpPr txBox="1"/>
            <p:nvPr/>
          </p:nvSpPr>
          <p:spPr>
            <a:xfrm>
              <a:off x="3883740" y="1872150"/>
              <a:ext cx="547637" cy="3893590"/>
            </a:xfrm>
            <a:prstGeom prst="rect">
              <a:avLst/>
            </a:prstGeom>
            <a:noFill/>
          </p:spPr>
          <p:txBody>
            <a:bodyPr wrap="square" rtlCol="0">
              <a:spAutoFit/>
            </a:bodyPr>
            <a:lstStyle/>
            <a:p>
              <a:endParaRPr lang="en-SE" sz="200" b="1" dirty="0">
                <a:solidFill>
                  <a:srgbClr val="0070C0"/>
                </a:solidFill>
                <a:latin typeface="+mj-lt"/>
              </a:endParaRPr>
            </a:p>
            <a:p>
              <a:r>
                <a:rPr lang="en-SE" sz="200" b="1" dirty="0">
                  <a:solidFill>
                    <a:srgbClr val="0070C0"/>
                  </a:solidFill>
                  <a:latin typeface="+mj-lt"/>
                </a:rPr>
                <a:t>F.</a:t>
              </a: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r>
                <a:rPr lang="en-SE" sz="200" b="1" dirty="0">
                  <a:solidFill>
                    <a:srgbClr val="0070C0"/>
                  </a:solidFill>
                  <a:latin typeface="+mj-lt"/>
                </a:rPr>
                <a:t>E.</a:t>
              </a: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r>
                <a:rPr lang="en-SE" sz="200" b="1" dirty="0">
                  <a:solidFill>
                    <a:srgbClr val="0070C0"/>
                  </a:solidFill>
                  <a:latin typeface="+mj-lt"/>
                </a:rPr>
                <a:t>D.</a:t>
              </a:r>
            </a:p>
            <a:p>
              <a:r>
                <a:rPr lang="en-SE" sz="200" b="1" dirty="0">
                  <a:solidFill>
                    <a:srgbClr val="0070C0"/>
                  </a:solidFill>
                  <a:latin typeface="+mj-lt"/>
                </a:rPr>
                <a:t>C.</a:t>
              </a:r>
            </a:p>
            <a:p>
              <a:endParaRPr lang="en-SE" sz="200" b="1" dirty="0">
                <a:solidFill>
                  <a:srgbClr val="0070C0"/>
                </a:solidFill>
                <a:latin typeface="+mj-lt"/>
              </a:endParaRPr>
            </a:p>
            <a:p>
              <a:r>
                <a:rPr lang="en-SE" sz="200" b="1" dirty="0">
                  <a:solidFill>
                    <a:srgbClr val="0070C0"/>
                  </a:solidFill>
                  <a:latin typeface="+mj-lt"/>
                </a:rPr>
                <a:t>B.</a:t>
              </a: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endParaRPr lang="en-SE" sz="200" b="1" dirty="0">
                <a:solidFill>
                  <a:srgbClr val="0070C0"/>
                </a:solidFill>
                <a:latin typeface="+mj-lt"/>
              </a:endParaRPr>
            </a:p>
            <a:p>
              <a:r>
                <a:rPr lang="en-SE" sz="200" b="1" dirty="0">
                  <a:solidFill>
                    <a:srgbClr val="0070C0"/>
                  </a:solidFill>
                  <a:latin typeface="+mj-lt"/>
                </a:rPr>
                <a:t>A.</a:t>
              </a:r>
            </a:p>
          </p:txBody>
        </p:sp>
        <p:sp>
          <p:nvSpPr>
            <p:cNvPr id="160" name="Line 137">
              <a:extLst>
                <a:ext uri="{FF2B5EF4-FFF2-40B4-BE49-F238E27FC236}">
                  <a16:creationId xmlns:a16="http://schemas.microsoft.com/office/drawing/2014/main" id="{A171AFE7-8B34-2D22-A2CF-86C0747447B6}"/>
                </a:ext>
              </a:extLst>
            </p:cNvPr>
            <p:cNvSpPr>
              <a:spLocks noChangeShapeType="1"/>
            </p:cNvSpPr>
            <p:nvPr/>
          </p:nvSpPr>
          <p:spPr bwMode="auto">
            <a:xfrm>
              <a:off x="8115025" y="1154017"/>
              <a:ext cx="1800000" cy="0"/>
            </a:xfrm>
            <a:prstGeom prst="line">
              <a:avLst/>
            </a:prstGeom>
            <a:noFill/>
            <a:ln w="25400">
              <a:solidFill>
                <a:schemeClr val="accent1"/>
              </a:solidFill>
              <a:round/>
              <a:headEnd/>
              <a:tailEnd type="triangle" w="med" len="me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61" name="Line 142">
              <a:extLst>
                <a:ext uri="{FF2B5EF4-FFF2-40B4-BE49-F238E27FC236}">
                  <a16:creationId xmlns:a16="http://schemas.microsoft.com/office/drawing/2014/main" id="{78DD340C-AF69-7C04-D8CA-C9379F24E836}"/>
                </a:ext>
              </a:extLst>
            </p:cNvPr>
            <p:cNvSpPr>
              <a:spLocks noChangeShapeType="1"/>
            </p:cNvSpPr>
            <p:nvPr/>
          </p:nvSpPr>
          <p:spPr bwMode="auto">
            <a:xfrm>
              <a:off x="9912681" y="1073055"/>
              <a:ext cx="0" cy="161925"/>
            </a:xfrm>
            <a:prstGeom prst="line">
              <a:avLst/>
            </a:prstGeom>
            <a:noFill/>
            <a:ln w="25400">
              <a:solidFill>
                <a:schemeClr val="accent1"/>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62" name="Text Box 145">
              <a:extLst>
                <a:ext uri="{FF2B5EF4-FFF2-40B4-BE49-F238E27FC236}">
                  <a16:creationId xmlns:a16="http://schemas.microsoft.com/office/drawing/2014/main" id="{7D8AFD45-5A06-5D16-7921-03156750EB48}"/>
                </a:ext>
              </a:extLst>
            </p:cNvPr>
            <p:cNvSpPr txBox="1">
              <a:spLocks noChangeArrowheads="1"/>
            </p:cNvSpPr>
            <p:nvPr/>
          </p:nvSpPr>
          <p:spPr bwMode="auto">
            <a:xfrm>
              <a:off x="9956278" y="1012730"/>
              <a:ext cx="903652"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kWh/</a:t>
              </a:r>
              <a:r>
                <a:rPr lang="en-GB" sz="200" b="1" dirty="0" err="1">
                  <a:solidFill>
                    <a:srgbClr val="0070C0"/>
                  </a:solidFill>
                  <a:latin typeface="+mj-lt"/>
                  <a:ea typeface="ヒラギノ角ゴ Pro W3" charset="0"/>
                  <a:cs typeface="ヒラギノ角ゴ Pro W3" charset="0"/>
                </a:rPr>
                <a:t>tonkm</a:t>
              </a:r>
              <a:endParaRPr lang="en-GB" sz="200" b="1" dirty="0">
                <a:solidFill>
                  <a:srgbClr val="0070C0"/>
                </a:solidFill>
                <a:latin typeface="+mj-lt"/>
                <a:ea typeface="ヒラギノ角ゴ Pro W3" charset="0"/>
                <a:cs typeface="ヒラギノ角ゴ Pro W3" charset="0"/>
              </a:endParaRPr>
            </a:p>
          </p:txBody>
        </p:sp>
        <p:sp>
          <p:nvSpPr>
            <p:cNvPr id="163" name="Text Box 148">
              <a:extLst>
                <a:ext uri="{FF2B5EF4-FFF2-40B4-BE49-F238E27FC236}">
                  <a16:creationId xmlns:a16="http://schemas.microsoft.com/office/drawing/2014/main" id="{48588110-12E7-A1EA-55EA-7FCBC785F62A}"/>
                </a:ext>
              </a:extLst>
            </p:cNvPr>
            <p:cNvSpPr txBox="1">
              <a:spLocks noChangeArrowheads="1"/>
            </p:cNvSpPr>
            <p:nvPr/>
          </p:nvSpPr>
          <p:spPr bwMode="auto">
            <a:xfrm>
              <a:off x="9745994" y="1304831"/>
              <a:ext cx="557822"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1</a:t>
              </a:r>
            </a:p>
          </p:txBody>
        </p:sp>
        <p:sp>
          <p:nvSpPr>
            <p:cNvPr id="164" name="Text Box 153">
              <a:extLst>
                <a:ext uri="{FF2B5EF4-FFF2-40B4-BE49-F238E27FC236}">
                  <a16:creationId xmlns:a16="http://schemas.microsoft.com/office/drawing/2014/main" id="{4CCF8049-BBD6-06CF-3A83-B7EF3A70F032}"/>
                </a:ext>
              </a:extLst>
            </p:cNvPr>
            <p:cNvSpPr txBox="1">
              <a:spLocks noChangeArrowheads="1"/>
            </p:cNvSpPr>
            <p:nvPr/>
          </p:nvSpPr>
          <p:spPr bwMode="auto">
            <a:xfrm>
              <a:off x="7992324" y="1304831"/>
              <a:ext cx="557822"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a:solidFill>
                    <a:srgbClr val="0070C0"/>
                  </a:solidFill>
                  <a:latin typeface="+mj-lt"/>
                  <a:ea typeface="ヒラギノ角ゴ Pro W3" charset="0"/>
                  <a:cs typeface="ヒラギノ角ゴ Pro W3" charset="0"/>
                </a:rPr>
                <a:t>0</a:t>
              </a:r>
            </a:p>
          </p:txBody>
        </p:sp>
        <p:sp>
          <p:nvSpPr>
            <p:cNvPr id="165" name="Line 152">
              <a:extLst>
                <a:ext uri="{FF2B5EF4-FFF2-40B4-BE49-F238E27FC236}">
                  <a16:creationId xmlns:a16="http://schemas.microsoft.com/office/drawing/2014/main" id="{04A967B5-EE73-6321-A13C-62F004FD95EA}"/>
                </a:ext>
              </a:extLst>
            </p:cNvPr>
            <p:cNvSpPr>
              <a:spLocks noChangeShapeType="1"/>
            </p:cNvSpPr>
            <p:nvPr/>
          </p:nvSpPr>
          <p:spPr bwMode="auto">
            <a:xfrm>
              <a:off x="8125528" y="1018479"/>
              <a:ext cx="0" cy="238125"/>
            </a:xfrm>
            <a:prstGeom prst="line">
              <a:avLst/>
            </a:prstGeom>
            <a:noFill/>
            <a:ln w="25400">
              <a:solidFill>
                <a:schemeClr val="accent1"/>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66" name="Line 137">
              <a:extLst>
                <a:ext uri="{FF2B5EF4-FFF2-40B4-BE49-F238E27FC236}">
                  <a16:creationId xmlns:a16="http://schemas.microsoft.com/office/drawing/2014/main" id="{D459DCF2-22A6-9C49-D7A1-E66AF2E70F12}"/>
                </a:ext>
              </a:extLst>
            </p:cNvPr>
            <p:cNvSpPr>
              <a:spLocks noChangeShapeType="1"/>
            </p:cNvSpPr>
            <p:nvPr/>
          </p:nvSpPr>
          <p:spPr bwMode="auto">
            <a:xfrm>
              <a:off x="8137243" y="469311"/>
              <a:ext cx="1800000" cy="0"/>
            </a:xfrm>
            <a:prstGeom prst="line">
              <a:avLst/>
            </a:prstGeom>
            <a:noFill/>
            <a:ln w="25400">
              <a:solidFill>
                <a:srgbClr val="FF0000"/>
              </a:solidFill>
              <a:round/>
              <a:headEnd/>
              <a:tailEnd type="triangle" w="med" len="me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67" name="Text Box 148">
              <a:extLst>
                <a:ext uri="{FF2B5EF4-FFF2-40B4-BE49-F238E27FC236}">
                  <a16:creationId xmlns:a16="http://schemas.microsoft.com/office/drawing/2014/main" id="{4D48D244-96F7-B4C6-DF42-14A02903E51E}"/>
                </a:ext>
              </a:extLst>
            </p:cNvPr>
            <p:cNvSpPr txBox="1">
              <a:spLocks noChangeArrowheads="1"/>
            </p:cNvSpPr>
            <p:nvPr/>
          </p:nvSpPr>
          <p:spPr bwMode="auto">
            <a:xfrm>
              <a:off x="9758689" y="565050"/>
              <a:ext cx="557822"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1</a:t>
              </a:r>
            </a:p>
          </p:txBody>
        </p:sp>
        <p:sp>
          <p:nvSpPr>
            <p:cNvPr id="168" name="Line 142">
              <a:extLst>
                <a:ext uri="{FF2B5EF4-FFF2-40B4-BE49-F238E27FC236}">
                  <a16:creationId xmlns:a16="http://schemas.microsoft.com/office/drawing/2014/main" id="{2398DEA4-B351-5A2C-8811-2D63DE949552}"/>
                </a:ext>
              </a:extLst>
            </p:cNvPr>
            <p:cNvSpPr>
              <a:spLocks noChangeShapeType="1"/>
            </p:cNvSpPr>
            <p:nvPr/>
          </p:nvSpPr>
          <p:spPr bwMode="auto">
            <a:xfrm>
              <a:off x="9922201" y="396772"/>
              <a:ext cx="0" cy="161925"/>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69" name="Text Box 148">
              <a:extLst>
                <a:ext uri="{FF2B5EF4-FFF2-40B4-BE49-F238E27FC236}">
                  <a16:creationId xmlns:a16="http://schemas.microsoft.com/office/drawing/2014/main" id="{6E27849A-D77B-5A1B-35E3-BFF2BAAECE82}"/>
                </a:ext>
              </a:extLst>
            </p:cNvPr>
            <p:cNvSpPr txBox="1">
              <a:spLocks noChangeArrowheads="1"/>
            </p:cNvSpPr>
            <p:nvPr/>
          </p:nvSpPr>
          <p:spPr bwMode="auto">
            <a:xfrm>
              <a:off x="8845261" y="549674"/>
              <a:ext cx="616209"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FF0000"/>
                  </a:solidFill>
                  <a:latin typeface="+mj-lt"/>
                  <a:ea typeface="ヒラギノ角ゴ Pro W3" charset="0"/>
                  <a:cs typeface="ヒラギノ角ゴ Pro W3" charset="0"/>
                </a:rPr>
                <a:t>0.5</a:t>
              </a:r>
            </a:p>
          </p:txBody>
        </p:sp>
        <p:sp>
          <p:nvSpPr>
            <p:cNvPr id="170" name="Line 142">
              <a:extLst>
                <a:ext uri="{FF2B5EF4-FFF2-40B4-BE49-F238E27FC236}">
                  <a16:creationId xmlns:a16="http://schemas.microsoft.com/office/drawing/2014/main" id="{7A16720D-6D4F-899E-1AF3-52A18B823645}"/>
                </a:ext>
              </a:extLst>
            </p:cNvPr>
            <p:cNvSpPr>
              <a:spLocks noChangeShapeType="1"/>
            </p:cNvSpPr>
            <p:nvPr/>
          </p:nvSpPr>
          <p:spPr bwMode="auto">
            <a:xfrm>
              <a:off x="9061166" y="389339"/>
              <a:ext cx="0" cy="161925"/>
            </a:xfrm>
            <a:prstGeom prst="line">
              <a:avLst/>
            </a:prstGeom>
            <a:noFill/>
            <a:ln w="25400">
              <a:solidFill>
                <a:srgbClr val="FF000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71" name="Line 10">
              <a:extLst>
                <a:ext uri="{FF2B5EF4-FFF2-40B4-BE49-F238E27FC236}">
                  <a16:creationId xmlns:a16="http://schemas.microsoft.com/office/drawing/2014/main" id="{FF0208EE-243C-F646-940F-1E2F53557F7D}"/>
                </a:ext>
              </a:extLst>
            </p:cNvPr>
            <p:cNvSpPr>
              <a:spLocks noChangeShapeType="1"/>
            </p:cNvSpPr>
            <p:nvPr/>
          </p:nvSpPr>
          <p:spPr bwMode="auto">
            <a:xfrm flipV="1">
              <a:off x="11229094" y="350814"/>
              <a:ext cx="0" cy="6048377"/>
            </a:xfrm>
            <a:prstGeom prst="line">
              <a:avLst/>
            </a:prstGeom>
            <a:noFill/>
            <a:ln w="25400">
              <a:solidFill>
                <a:srgbClr val="0070C0"/>
              </a:solidFill>
              <a:round/>
              <a:headEnd/>
              <a:tailEnd type="triangle" w="med" len="med"/>
            </a:ln>
            <a:effectLst/>
            <a:extLst>
              <a:ext uri="{909E8E84-426E-40dd-AFC4-6F175D3DCCD1}"/>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72" name="Line 122">
              <a:extLst>
                <a:ext uri="{FF2B5EF4-FFF2-40B4-BE49-F238E27FC236}">
                  <a16:creationId xmlns:a16="http://schemas.microsoft.com/office/drawing/2014/main" id="{463E8427-D003-68CC-E93B-939CA269F2CC}"/>
                </a:ext>
              </a:extLst>
            </p:cNvPr>
            <p:cNvSpPr>
              <a:spLocks noChangeShapeType="1"/>
            </p:cNvSpPr>
            <p:nvPr/>
          </p:nvSpPr>
          <p:spPr bwMode="auto">
            <a:xfrm>
              <a:off x="11017956" y="4249821"/>
              <a:ext cx="388937" cy="0"/>
            </a:xfrm>
            <a:prstGeom prst="line">
              <a:avLst/>
            </a:prstGeom>
            <a:noFill/>
            <a:ln w="25400">
              <a:solidFill>
                <a:srgbClr val="0070C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73" name="Line 127">
              <a:extLst>
                <a:ext uri="{FF2B5EF4-FFF2-40B4-BE49-F238E27FC236}">
                  <a16:creationId xmlns:a16="http://schemas.microsoft.com/office/drawing/2014/main" id="{E5BF6A66-CD6F-6C46-F3EF-B310F9CA4C4C}"/>
                </a:ext>
              </a:extLst>
            </p:cNvPr>
            <p:cNvSpPr>
              <a:spLocks noChangeShapeType="1"/>
            </p:cNvSpPr>
            <p:nvPr/>
          </p:nvSpPr>
          <p:spPr bwMode="auto">
            <a:xfrm>
              <a:off x="11033831" y="2100274"/>
              <a:ext cx="388937" cy="0"/>
            </a:xfrm>
            <a:prstGeom prst="line">
              <a:avLst/>
            </a:prstGeom>
            <a:noFill/>
            <a:ln w="25400">
              <a:solidFill>
                <a:srgbClr val="0070C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74" name="Line 132">
              <a:extLst>
                <a:ext uri="{FF2B5EF4-FFF2-40B4-BE49-F238E27FC236}">
                  <a16:creationId xmlns:a16="http://schemas.microsoft.com/office/drawing/2014/main" id="{3506215A-B59C-592B-4DEB-788D79C26AF0}"/>
                </a:ext>
              </a:extLst>
            </p:cNvPr>
            <p:cNvSpPr>
              <a:spLocks noChangeShapeType="1"/>
            </p:cNvSpPr>
            <p:nvPr/>
          </p:nvSpPr>
          <p:spPr bwMode="auto">
            <a:xfrm>
              <a:off x="11134768" y="838252"/>
              <a:ext cx="180000" cy="0"/>
            </a:xfrm>
            <a:prstGeom prst="line">
              <a:avLst/>
            </a:prstGeom>
            <a:noFill/>
            <a:ln w="25400">
              <a:solidFill>
                <a:srgbClr val="0070C0"/>
              </a:solidFill>
              <a:round/>
              <a:headEnd/>
              <a:tailEnd/>
            </a:ln>
            <a:effectLst/>
            <a:extLst>
              <a:ext uri="{909E8E84-426E-40dd-AFC4-6F175D3DCCD1}"/>
              <a:ext uri="{AF507438-7753-43e0-B8FC-AC1667EBCBE1}"/>
            </a:extLst>
          </p:spPr>
          <p:txBody>
            <a:bodyPr wrap="none" anchor="ctr"/>
            <a:lstStyle/>
            <a:p>
              <a:pPr>
                <a:defRPr/>
              </a:pPr>
              <a:endParaRPr lang="sv-SE" sz="200">
                <a:latin typeface="+mj-lt"/>
                <a:ea typeface="ヒラギノ角ゴ Pro W3" charset="0"/>
                <a:cs typeface="ヒラギノ角ゴ Pro W3" charset="0"/>
              </a:endParaRPr>
            </a:p>
          </p:txBody>
        </p:sp>
        <p:sp>
          <p:nvSpPr>
            <p:cNvPr id="175" name="Text Box 133">
              <a:extLst>
                <a:ext uri="{FF2B5EF4-FFF2-40B4-BE49-F238E27FC236}">
                  <a16:creationId xmlns:a16="http://schemas.microsoft.com/office/drawing/2014/main" id="{F9ABA5E7-D0D4-BE32-334A-08BA8E8332B7}"/>
                </a:ext>
              </a:extLst>
            </p:cNvPr>
            <p:cNvSpPr txBox="1">
              <a:spLocks noChangeArrowheads="1"/>
            </p:cNvSpPr>
            <p:nvPr/>
          </p:nvSpPr>
          <p:spPr bwMode="auto">
            <a:xfrm>
              <a:off x="11573581" y="4114884"/>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10.000</a:t>
              </a:r>
            </a:p>
          </p:txBody>
        </p:sp>
        <p:sp>
          <p:nvSpPr>
            <p:cNvPr id="176" name="Text Box 134">
              <a:extLst>
                <a:ext uri="{FF2B5EF4-FFF2-40B4-BE49-F238E27FC236}">
                  <a16:creationId xmlns:a16="http://schemas.microsoft.com/office/drawing/2014/main" id="{A5A83A7E-CE44-3213-B33E-9B66AB85B25F}"/>
                </a:ext>
              </a:extLst>
            </p:cNvPr>
            <p:cNvSpPr txBox="1">
              <a:spLocks noChangeArrowheads="1"/>
            </p:cNvSpPr>
            <p:nvPr/>
          </p:nvSpPr>
          <p:spPr bwMode="auto">
            <a:xfrm>
              <a:off x="11578344" y="1965335"/>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20.000</a:t>
              </a:r>
            </a:p>
          </p:txBody>
        </p:sp>
        <p:sp>
          <p:nvSpPr>
            <p:cNvPr id="177" name="Text Box 135">
              <a:extLst>
                <a:ext uri="{FF2B5EF4-FFF2-40B4-BE49-F238E27FC236}">
                  <a16:creationId xmlns:a16="http://schemas.microsoft.com/office/drawing/2014/main" id="{B8D09130-8C7A-CCA9-719B-B5AC8D4BC371}"/>
                </a:ext>
              </a:extLst>
            </p:cNvPr>
            <p:cNvSpPr txBox="1">
              <a:spLocks noChangeArrowheads="1"/>
            </p:cNvSpPr>
            <p:nvPr/>
          </p:nvSpPr>
          <p:spPr bwMode="auto">
            <a:xfrm>
              <a:off x="11527545" y="698551"/>
              <a:ext cx="737477" cy="4449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 b="1" dirty="0">
                  <a:solidFill>
                    <a:srgbClr val="0070C0"/>
                  </a:solidFill>
                  <a:latin typeface="+mj-lt"/>
                  <a:ea typeface="ヒラギノ角ゴ Pro W3" charset="0"/>
                  <a:cs typeface="ヒラギノ角ゴ Pro W3" charset="0"/>
                </a:rPr>
                <a:t>25.000</a:t>
              </a:r>
            </a:p>
          </p:txBody>
        </p:sp>
        <p:sp>
          <p:nvSpPr>
            <p:cNvPr id="178" name="Text Box 136">
              <a:extLst>
                <a:ext uri="{FF2B5EF4-FFF2-40B4-BE49-F238E27FC236}">
                  <a16:creationId xmlns:a16="http://schemas.microsoft.com/office/drawing/2014/main" id="{E2DF31F8-ABC6-079F-BA5B-12BFCA4BA8E6}"/>
                </a:ext>
              </a:extLst>
            </p:cNvPr>
            <p:cNvSpPr txBox="1">
              <a:spLocks noChangeArrowheads="1"/>
            </p:cNvSpPr>
            <p:nvPr/>
          </p:nvSpPr>
          <p:spPr bwMode="auto">
            <a:xfrm>
              <a:off x="10594033" y="33504"/>
              <a:ext cx="1786213" cy="44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Tahoma" panose="020B0604030504040204" pitchFamily="34" charset="0"/>
                  <a:ea typeface="ヒラギノ角ゴ Pro W3" panose="020B0300000000000000" pitchFamily="34" charset="-128"/>
                </a:defRPr>
              </a:lvl1pPr>
              <a:lvl2pPr marL="742950" indent="-285750">
                <a:defRPr sz="1900">
                  <a:solidFill>
                    <a:schemeClr val="tx1"/>
                  </a:solidFill>
                  <a:latin typeface="Tahoma" panose="020B0604030504040204" pitchFamily="34" charset="0"/>
                  <a:ea typeface="ヒラギノ角ゴ Pro W3" panose="020B0300000000000000" pitchFamily="34" charset="-128"/>
                </a:defRPr>
              </a:lvl2pPr>
              <a:lvl3pPr marL="1143000" indent="-228600">
                <a:defRPr sz="1900">
                  <a:solidFill>
                    <a:schemeClr val="tx1"/>
                  </a:solidFill>
                  <a:latin typeface="Tahoma" panose="020B0604030504040204" pitchFamily="34" charset="0"/>
                  <a:ea typeface="ヒラギノ角ゴ Pro W3" panose="020B0300000000000000" pitchFamily="34" charset="-128"/>
                </a:defRPr>
              </a:lvl3pPr>
              <a:lvl4pPr marL="1600200" indent="-228600">
                <a:defRPr sz="1900">
                  <a:solidFill>
                    <a:schemeClr val="tx1"/>
                  </a:solidFill>
                  <a:latin typeface="Tahoma" panose="020B0604030504040204" pitchFamily="34" charset="0"/>
                  <a:ea typeface="ヒラギノ角ゴ Pro W3" panose="020B0300000000000000" pitchFamily="34" charset="-128"/>
                </a:defRPr>
              </a:lvl4pPr>
              <a:lvl5pPr marL="2057400" indent="-228600">
                <a:defRPr sz="1900">
                  <a:solidFill>
                    <a:schemeClr val="tx1"/>
                  </a:solidFill>
                  <a:latin typeface="Tahoma" panose="020B0604030504040204" pitchFamily="34" charset="0"/>
                  <a:ea typeface="ヒラギノ角ゴ Pro W3" panose="020B0300000000000000" pitchFamily="34" charset="-128"/>
                </a:defRPr>
              </a:lvl5pPr>
              <a:lvl6pPr marL="25146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6pPr>
              <a:lvl7pPr marL="29718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7pPr>
              <a:lvl8pPr marL="34290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8pPr>
              <a:lvl9pPr marL="3886200" indent="-228600" eaLnBrk="0" fontAlgn="base" hangingPunct="0">
                <a:spcBef>
                  <a:spcPct val="0"/>
                </a:spcBef>
                <a:spcAft>
                  <a:spcPct val="0"/>
                </a:spcAft>
                <a:defRPr sz="1900">
                  <a:solidFill>
                    <a:schemeClr val="tx1"/>
                  </a:solidFill>
                  <a:latin typeface="Tahoma" panose="020B0604030504040204" pitchFamily="34" charset="0"/>
                  <a:ea typeface="ヒラギノ角ゴ Pro W3" panose="020B0300000000000000" pitchFamily="34" charset="-128"/>
                </a:defRPr>
              </a:lvl9pPr>
            </a:lstStyle>
            <a:p>
              <a:r>
                <a:rPr lang="sv-SE" altLang="sv-SE" sz="200" b="1" dirty="0" err="1">
                  <a:solidFill>
                    <a:srgbClr val="0070C0"/>
                  </a:solidFill>
                  <a:latin typeface="+mj-lt"/>
                </a:rPr>
                <a:t>Yearly</a:t>
              </a:r>
              <a:r>
                <a:rPr lang="sv-SE" altLang="sv-SE" sz="200" b="1" dirty="0">
                  <a:solidFill>
                    <a:srgbClr val="0070C0"/>
                  </a:solidFill>
                  <a:latin typeface="+mj-lt"/>
                </a:rPr>
                <a:t> ton</a:t>
              </a:r>
              <a:r>
                <a:rPr lang="en-GB" altLang="sv-SE" sz="200" b="1" dirty="0">
                  <a:solidFill>
                    <a:srgbClr val="0070C0"/>
                  </a:solidFill>
                  <a:latin typeface="+mj-lt"/>
                </a:rPr>
                <a:t>km/capita</a:t>
              </a:r>
            </a:p>
          </p:txBody>
        </p:sp>
        <p:sp>
          <p:nvSpPr>
            <p:cNvPr id="179" name="TextBox 178">
              <a:extLst>
                <a:ext uri="{FF2B5EF4-FFF2-40B4-BE49-F238E27FC236}">
                  <a16:creationId xmlns:a16="http://schemas.microsoft.com/office/drawing/2014/main" id="{916E33C5-9BA5-F873-5B88-A1551D495720}"/>
                </a:ext>
              </a:extLst>
            </p:cNvPr>
            <p:cNvSpPr txBox="1"/>
            <p:nvPr/>
          </p:nvSpPr>
          <p:spPr>
            <a:xfrm>
              <a:off x="2446264" y="1464392"/>
              <a:ext cx="1253975" cy="444983"/>
            </a:xfrm>
            <a:prstGeom prst="rect">
              <a:avLst/>
            </a:prstGeom>
            <a:noFill/>
          </p:spPr>
          <p:txBody>
            <a:bodyPr wrap="none" rtlCol="0">
              <a:spAutoFit/>
            </a:bodyPr>
            <a:lstStyle/>
            <a:p>
              <a:r>
                <a:rPr lang="en-SE" sz="200" b="1" dirty="0">
                  <a:solidFill>
                    <a:srgbClr val="FF0000"/>
                  </a:solidFill>
                  <a:latin typeface="+mj-lt"/>
                </a:rPr>
                <a:t>6. 7. 8. 9. 10. 11. 12.13.</a:t>
              </a:r>
            </a:p>
          </p:txBody>
        </p:sp>
        <p:cxnSp>
          <p:nvCxnSpPr>
            <p:cNvPr id="180" name="Straight Arrow Connector 179">
              <a:extLst>
                <a:ext uri="{FF2B5EF4-FFF2-40B4-BE49-F238E27FC236}">
                  <a16:creationId xmlns:a16="http://schemas.microsoft.com/office/drawing/2014/main" id="{8832F89D-27B6-39D7-2951-3FFB9DE4C609}"/>
                </a:ext>
              </a:extLst>
            </p:cNvPr>
            <p:cNvCxnSpPr/>
            <p:nvPr/>
          </p:nvCxnSpPr>
          <p:spPr>
            <a:xfrm>
              <a:off x="2583083" y="1667280"/>
              <a:ext cx="516723" cy="976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8B64BD08-FB09-BE34-2418-36ED69E53334}"/>
                </a:ext>
              </a:extLst>
            </p:cNvPr>
            <p:cNvCxnSpPr>
              <a:cxnSpLocks/>
              <a:endCxn id="142" idx="1"/>
            </p:cNvCxnSpPr>
            <p:nvPr/>
          </p:nvCxnSpPr>
          <p:spPr>
            <a:xfrm>
              <a:off x="2719083" y="1671139"/>
              <a:ext cx="403105" cy="958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71D116AE-FE73-BE2D-B832-54DB72E9BE5F}"/>
                </a:ext>
              </a:extLst>
            </p:cNvPr>
            <p:cNvCxnSpPr>
              <a:cxnSpLocks/>
              <a:endCxn id="144" idx="1"/>
            </p:cNvCxnSpPr>
            <p:nvPr/>
          </p:nvCxnSpPr>
          <p:spPr>
            <a:xfrm>
              <a:off x="2874302" y="1669149"/>
              <a:ext cx="255787" cy="850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DEE521AA-B513-418C-51B7-F75FAE491B0B}"/>
                </a:ext>
              </a:extLst>
            </p:cNvPr>
            <p:cNvCxnSpPr>
              <a:cxnSpLocks/>
            </p:cNvCxnSpPr>
            <p:nvPr/>
          </p:nvCxnSpPr>
          <p:spPr>
            <a:xfrm>
              <a:off x="3025293" y="1664668"/>
              <a:ext cx="102230" cy="7286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5789AE7F-F00E-8296-342E-7E90424EC5C3}"/>
                </a:ext>
              </a:extLst>
            </p:cNvPr>
            <p:cNvCxnSpPr>
              <a:cxnSpLocks/>
            </p:cNvCxnSpPr>
            <p:nvPr/>
          </p:nvCxnSpPr>
          <p:spPr>
            <a:xfrm flipH="1">
              <a:off x="3173390" y="1668735"/>
              <a:ext cx="29418" cy="691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1F78BA6B-8F7D-6DAA-1A7A-D23BCE7F3C35}"/>
                </a:ext>
              </a:extLst>
            </p:cNvPr>
            <p:cNvCxnSpPr>
              <a:cxnSpLocks/>
              <a:endCxn id="147" idx="3"/>
            </p:cNvCxnSpPr>
            <p:nvPr/>
          </p:nvCxnSpPr>
          <p:spPr>
            <a:xfrm flipH="1">
              <a:off x="3306400" y="1666537"/>
              <a:ext cx="134447" cy="603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42C3C626-A1FB-49DD-B964-249A42BBE2C1}"/>
                </a:ext>
              </a:extLst>
            </p:cNvPr>
            <p:cNvCxnSpPr>
              <a:cxnSpLocks/>
            </p:cNvCxnSpPr>
            <p:nvPr/>
          </p:nvCxnSpPr>
          <p:spPr>
            <a:xfrm flipH="1">
              <a:off x="3283930" y="1671562"/>
              <a:ext cx="344986" cy="507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4FE70F8E-891D-2D85-4656-3FCE8BCA8661}"/>
                </a:ext>
              </a:extLst>
            </p:cNvPr>
            <p:cNvCxnSpPr>
              <a:cxnSpLocks/>
              <a:endCxn id="152" idx="0"/>
            </p:cNvCxnSpPr>
            <p:nvPr/>
          </p:nvCxnSpPr>
          <p:spPr>
            <a:xfrm flipH="1">
              <a:off x="3239964" y="1674737"/>
              <a:ext cx="628678" cy="448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8" name="Rectangle 207">
              <a:extLst>
                <a:ext uri="{FF2B5EF4-FFF2-40B4-BE49-F238E27FC236}">
                  <a16:creationId xmlns:a16="http://schemas.microsoft.com/office/drawing/2014/main" id="{F401803C-75F3-98B8-F677-BA578924BB7E}"/>
                </a:ext>
              </a:extLst>
            </p:cNvPr>
            <p:cNvSpPr>
              <a:spLocks noChangeArrowheads="1"/>
            </p:cNvSpPr>
            <p:nvPr/>
          </p:nvSpPr>
          <p:spPr bwMode="auto">
            <a:xfrm>
              <a:off x="6146616" y="3893746"/>
              <a:ext cx="511200" cy="1850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89" name="Rectangle 207">
              <a:extLst>
                <a:ext uri="{FF2B5EF4-FFF2-40B4-BE49-F238E27FC236}">
                  <a16:creationId xmlns:a16="http://schemas.microsoft.com/office/drawing/2014/main" id="{81A6654C-C39E-D449-4B48-1D7123384D9C}"/>
                </a:ext>
              </a:extLst>
            </p:cNvPr>
            <p:cNvSpPr>
              <a:spLocks noChangeArrowheads="1"/>
            </p:cNvSpPr>
            <p:nvPr/>
          </p:nvSpPr>
          <p:spPr bwMode="auto">
            <a:xfrm>
              <a:off x="6008337" y="5749725"/>
              <a:ext cx="788400" cy="5832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0" name="Rectangle 207">
              <a:extLst>
                <a:ext uri="{FF2B5EF4-FFF2-40B4-BE49-F238E27FC236}">
                  <a16:creationId xmlns:a16="http://schemas.microsoft.com/office/drawing/2014/main" id="{443EC968-E41F-2692-4099-102C1B66D85B}"/>
                </a:ext>
              </a:extLst>
            </p:cNvPr>
            <p:cNvSpPr>
              <a:spLocks noChangeArrowheads="1"/>
            </p:cNvSpPr>
            <p:nvPr/>
          </p:nvSpPr>
          <p:spPr bwMode="auto">
            <a:xfrm>
              <a:off x="6146616" y="3716690"/>
              <a:ext cx="514800" cy="183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1" name="Rectangle 207">
              <a:extLst>
                <a:ext uri="{FF2B5EF4-FFF2-40B4-BE49-F238E27FC236}">
                  <a16:creationId xmlns:a16="http://schemas.microsoft.com/office/drawing/2014/main" id="{A00397E3-714B-ECF9-65E6-6B678F56CF14}"/>
                </a:ext>
              </a:extLst>
            </p:cNvPr>
            <p:cNvSpPr>
              <a:spLocks noChangeArrowheads="1"/>
            </p:cNvSpPr>
            <p:nvPr/>
          </p:nvSpPr>
          <p:spPr bwMode="auto">
            <a:xfrm>
              <a:off x="6172016" y="3653190"/>
              <a:ext cx="460800" cy="612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2" name="Rectangle 207">
              <a:extLst>
                <a:ext uri="{FF2B5EF4-FFF2-40B4-BE49-F238E27FC236}">
                  <a16:creationId xmlns:a16="http://schemas.microsoft.com/office/drawing/2014/main" id="{F9C7B738-3345-EACC-64D8-3D109963DF79}"/>
                </a:ext>
              </a:extLst>
            </p:cNvPr>
            <p:cNvSpPr>
              <a:spLocks noChangeArrowheads="1"/>
            </p:cNvSpPr>
            <p:nvPr/>
          </p:nvSpPr>
          <p:spPr bwMode="auto">
            <a:xfrm>
              <a:off x="6286316" y="3551590"/>
              <a:ext cx="244800" cy="93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3" name="Rectangle 207">
              <a:extLst>
                <a:ext uri="{FF2B5EF4-FFF2-40B4-BE49-F238E27FC236}">
                  <a16:creationId xmlns:a16="http://schemas.microsoft.com/office/drawing/2014/main" id="{D1A5ABF9-FC50-2E43-5BDD-A00A58DF15CE}"/>
                </a:ext>
              </a:extLst>
            </p:cNvPr>
            <p:cNvSpPr>
              <a:spLocks noChangeArrowheads="1"/>
            </p:cNvSpPr>
            <p:nvPr/>
          </p:nvSpPr>
          <p:spPr bwMode="auto">
            <a:xfrm>
              <a:off x="6307137" y="2181551"/>
              <a:ext cx="212400" cy="1360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4" name="Rectangle 207">
              <a:extLst>
                <a:ext uri="{FF2B5EF4-FFF2-40B4-BE49-F238E27FC236}">
                  <a16:creationId xmlns:a16="http://schemas.microsoft.com/office/drawing/2014/main" id="{B119BDFD-866E-AF70-CECC-8F69EB14BB15}"/>
                </a:ext>
              </a:extLst>
            </p:cNvPr>
            <p:cNvSpPr>
              <a:spLocks noChangeArrowheads="1"/>
            </p:cNvSpPr>
            <p:nvPr/>
          </p:nvSpPr>
          <p:spPr bwMode="auto">
            <a:xfrm>
              <a:off x="6319641" y="1931180"/>
              <a:ext cx="194400" cy="244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5" name="Rectangle 207">
              <a:extLst>
                <a:ext uri="{FF2B5EF4-FFF2-40B4-BE49-F238E27FC236}">
                  <a16:creationId xmlns:a16="http://schemas.microsoft.com/office/drawing/2014/main" id="{70983459-B662-7F03-993F-4AEE47310886}"/>
                </a:ext>
              </a:extLst>
            </p:cNvPr>
            <p:cNvSpPr>
              <a:spLocks noChangeArrowheads="1"/>
            </p:cNvSpPr>
            <p:nvPr/>
          </p:nvSpPr>
          <p:spPr bwMode="auto">
            <a:xfrm>
              <a:off x="6340307" y="1501018"/>
              <a:ext cx="162000" cy="428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6" name="Rectangle 207">
              <a:extLst>
                <a:ext uri="{FF2B5EF4-FFF2-40B4-BE49-F238E27FC236}">
                  <a16:creationId xmlns:a16="http://schemas.microsoft.com/office/drawing/2014/main" id="{B421FF4A-01F2-B22F-023D-7E2822104600}"/>
                </a:ext>
              </a:extLst>
            </p:cNvPr>
            <p:cNvSpPr>
              <a:spLocks noChangeArrowheads="1"/>
            </p:cNvSpPr>
            <p:nvPr/>
          </p:nvSpPr>
          <p:spPr bwMode="auto">
            <a:xfrm>
              <a:off x="6362973" y="1452630"/>
              <a:ext cx="122400" cy="432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7" name="Rectangle 207">
              <a:extLst>
                <a:ext uri="{FF2B5EF4-FFF2-40B4-BE49-F238E27FC236}">
                  <a16:creationId xmlns:a16="http://schemas.microsoft.com/office/drawing/2014/main" id="{185474D1-D051-7AD6-2616-ED4BB0B66EF6}"/>
                </a:ext>
              </a:extLst>
            </p:cNvPr>
            <p:cNvSpPr>
              <a:spLocks noChangeArrowheads="1"/>
            </p:cNvSpPr>
            <p:nvPr/>
          </p:nvSpPr>
          <p:spPr bwMode="auto">
            <a:xfrm>
              <a:off x="6367369" y="1128991"/>
              <a:ext cx="115200" cy="316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8" name="Rectangle 207">
              <a:extLst>
                <a:ext uri="{FF2B5EF4-FFF2-40B4-BE49-F238E27FC236}">
                  <a16:creationId xmlns:a16="http://schemas.microsoft.com/office/drawing/2014/main" id="{2F00B69D-81CD-D26B-3C15-16714F32B1EB}"/>
                </a:ext>
              </a:extLst>
            </p:cNvPr>
            <p:cNvSpPr>
              <a:spLocks noChangeArrowheads="1"/>
            </p:cNvSpPr>
            <p:nvPr/>
          </p:nvSpPr>
          <p:spPr bwMode="auto">
            <a:xfrm>
              <a:off x="6392509" y="1108019"/>
              <a:ext cx="61200" cy="14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199" name="Rectangle 207">
              <a:extLst>
                <a:ext uri="{FF2B5EF4-FFF2-40B4-BE49-F238E27FC236}">
                  <a16:creationId xmlns:a16="http://schemas.microsoft.com/office/drawing/2014/main" id="{DDC07D76-4753-55D3-58F8-3FADE26536FD}"/>
                </a:ext>
              </a:extLst>
            </p:cNvPr>
            <p:cNvSpPr>
              <a:spLocks noChangeArrowheads="1"/>
            </p:cNvSpPr>
            <p:nvPr/>
          </p:nvSpPr>
          <p:spPr bwMode="auto">
            <a:xfrm>
              <a:off x="6421675" y="1046476"/>
              <a:ext cx="0" cy="540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0" name="Rectangle 207">
              <a:extLst>
                <a:ext uri="{FF2B5EF4-FFF2-40B4-BE49-F238E27FC236}">
                  <a16:creationId xmlns:a16="http://schemas.microsoft.com/office/drawing/2014/main" id="{0D592D3F-42EE-7BD5-CB44-9C83C5B33E58}"/>
                </a:ext>
              </a:extLst>
            </p:cNvPr>
            <p:cNvSpPr>
              <a:spLocks noChangeArrowheads="1"/>
            </p:cNvSpPr>
            <p:nvPr/>
          </p:nvSpPr>
          <p:spPr bwMode="auto">
            <a:xfrm>
              <a:off x="5449910" y="6414838"/>
              <a:ext cx="3600000" cy="10800"/>
            </a:xfrm>
            <a:prstGeom prst="rect">
              <a:avLst/>
            </a:prstGeom>
            <a:solidFill>
              <a:srgbClr val="0070C0"/>
            </a:solidFill>
            <a:ln w="9525">
              <a:solidFill>
                <a:schemeClr val="accent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1" name="Rectangle 207">
              <a:extLst>
                <a:ext uri="{FF2B5EF4-FFF2-40B4-BE49-F238E27FC236}">
                  <a16:creationId xmlns:a16="http://schemas.microsoft.com/office/drawing/2014/main" id="{935CD892-ECB2-1387-1943-519B515DB910}"/>
                </a:ext>
              </a:extLst>
            </p:cNvPr>
            <p:cNvSpPr>
              <a:spLocks noChangeArrowheads="1"/>
            </p:cNvSpPr>
            <p:nvPr/>
          </p:nvSpPr>
          <p:spPr bwMode="auto">
            <a:xfrm>
              <a:off x="7069096" y="5431087"/>
              <a:ext cx="439200" cy="1224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2" name="Rectangle 207">
              <a:extLst>
                <a:ext uri="{FF2B5EF4-FFF2-40B4-BE49-F238E27FC236}">
                  <a16:creationId xmlns:a16="http://schemas.microsoft.com/office/drawing/2014/main" id="{70DD6487-8A8A-0AC5-60B9-CD66E7041233}"/>
                </a:ext>
              </a:extLst>
            </p:cNvPr>
            <p:cNvSpPr>
              <a:spLocks noChangeArrowheads="1"/>
            </p:cNvSpPr>
            <p:nvPr/>
          </p:nvSpPr>
          <p:spPr bwMode="auto">
            <a:xfrm>
              <a:off x="7185942" y="4990144"/>
              <a:ext cx="226800" cy="4392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3" name="Rectangle 207">
              <a:extLst>
                <a:ext uri="{FF2B5EF4-FFF2-40B4-BE49-F238E27FC236}">
                  <a16:creationId xmlns:a16="http://schemas.microsoft.com/office/drawing/2014/main" id="{0A6C0824-65F8-3D66-5EED-3EC612A955BD}"/>
                </a:ext>
              </a:extLst>
            </p:cNvPr>
            <p:cNvSpPr>
              <a:spLocks noChangeArrowheads="1"/>
            </p:cNvSpPr>
            <p:nvPr/>
          </p:nvSpPr>
          <p:spPr bwMode="auto">
            <a:xfrm>
              <a:off x="7257842" y="971788"/>
              <a:ext cx="93600" cy="40140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4" name="Rectangle 207">
              <a:extLst>
                <a:ext uri="{FF2B5EF4-FFF2-40B4-BE49-F238E27FC236}">
                  <a16:creationId xmlns:a16="http://schemas.microsoft.com/office/drawing/2014/main" id="{EF7FF67B-9CB2-495B-2543-A6F3F8493BEE}"/>
                </a:ext>
              </a:extLst>
            </p:cNvPr>
            <p:cNvSpPr>
              <a:spLocks noChangeArrowheads="1"/>
            </p:cNvSpPr>
            <p:nvPr/>
          </p:nvSpPr>
          <p:spPr bwMode="auto">
            <a:xfrm>
              <a:off x="7272242" y="379349"/>
              <a:ext cx="64800" cy="5904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5" name="Rectangle 207">
              <a:extLst>
                <a:ext uri="{FF2B5EF4-FFF2-40B4-BE49-F238E27FC236}">
                  <a16:creationId xmlns:a16="http://schemas.microsoft.com/office/drawing/2014/main" id="{F2C94CBD-D38E-978E-5AA7-F55BC62EEE89}"/>
                </a:ext>
              </a:extLst>
            </p:cNvPr>
            <p:cNvSpPr>
              <a:spLocks noChangeArrowheads="1"/>
            </p:cNvSpPr>
            <p:nvPr/>
          </p:nvSpPr>
          <p:spPr bwMode="auto">
            <a:xfrm>
              <a:off x="8824524" y="6329241"/>
              <a:ext cx="917999" cy="39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6" name="Rectangle 207">
              <a:extLst>
                <a:ext uri="{FF2B5EF4-FFF2-40B4-BE49-F238E27FC236}">
                  <a16:creationId xmlns:a16="http://schemas.microsoft.com/office/drawing/2014/main" id="{27671EDB-A50B-1E87-83D4-FADFE563F77F}"/>
                </a:ext>
              </a:extLst>
            </p:cNvPr>
            <p:cNvSpPr>
              <a:spLocks noChangeArrowheads="1"/>
            </p:cNvSpPr>
            <p:nvPr/>
          </p:nvSpPr>
          <p:spPr bwMode="auto">
            <a:xfrm>
              <a:off x="9016380" y="5188156"/>
              <a:ext cx="511200" cy="687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7" name="Rectangle 207">
              <a:extLst>
                <a:ext uri="{FF2B5EF4-FFF2-40B4-BE49-F238E27FC236}">
                  <a16:creationId xmlns:a16="http://schemas.microsoft.com/office/drawing/2014/main" id="{D9EAC3B6-0B9C-5764-6F0E-8ADCA5C25377}"/>
                </a:ext>
              </a:extLst>
            </p:cNvPr>
            <p:cNvSpPr>
              <a:spLocks noChangeArrowheads="1"/>
            </p:cNvSpPr>
            <p:nvPr/>
          </p:nvSpPr>
          <p:spPr bwMode="auto">
            <a:xfrm>
              <a:off x="8890596" y="5878019"/>
              <a:ext cx="788400" cy="442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8" name="Rectangle 207">
              <a:extLst>
                <a:ext uri="{FF2B5EF4-FFF2-40B4-BE49-F238E27FC236}">
                  <a16:creationId xmlns:a16="http://schemas.microsoft.com/office/drawing/2014/main" id="{41305DA2-F69F-4E25-1179-4E8C404F4115}"/>
                </a:ext>
              </a:extLst>
            </p:cNvPr>
            <p:cNvSpPr>
              <a:spLocks noChangeArrowheads="1"/>
            </p:cNvSpPr>
            <p:nvPr/>
          </p:nvSpPr>
          <p:spPr bwMode="auto">
            <a:xfrm>
              <a:off x="9007164" y="5040132"/>
              <a:ext cx="514800" cy="140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09" name="Rectangle 207">
              <a:extLst>
                <a:ext uri="{FF2B5EF4-FFF2-40B4-BE49-F238E27FC236}">
                  <a16:creationId xmlns:a16="http://schemas.microsoft.com/office/drawing/2014/main" id="{8F4845FA-5E15-73AF-12B8-FE877EF4F245}"/>
                </a:ext>
              </a:extLst>
            </p:cNvPr>
            <p:cNvSpPr>
              <a:spLocks noChangeArrowheads="1"/>
            </p:cNvSpPr>
            <p:nvPr/>
          </p:nvSpPr>
          <p:spPr bwMode="auto">
            <a:xfrm>
              <a:off x="9045024" y="4963632"/>
              <a:ext cx="460800" cy="75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0" name="Rectangle 207">
              <a:extLst>
                <a:ext uri="{FF2B5EF4-FFF2-40B4-BE49-F238E27FC236}">
                  <a16:creationId xmlns:a16="http://schemas.microsoft.com/office/drawing/2014/main" id="{B902A6E8-5CA9-815B-8E71-AF6BE0143419}"/>
                </a:ext>
              </a:extLst>
            </p:cNvPr>
            <p:cNvSpPr>
              <a:spLocks noChangeArrowheads="1"/>
            </p:cNvSpPr>
            <p:nvPr/>
          </p:nvSpPr>
          <p:spPr bwMode="auto">
            <a:xfrm>
              <a:off x="9146014" y="4846631"/>
              <a:ext cx="244800" cy="1116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1" name="Rectangle 207">
              <a:extLst>
                <a:ext uri="{FF2B5EF4-FFF2-40B4-BE49-F238E27FC236}">
                  <a16:creationId xmlns:a16="http://schemas.microsoft.com/office/drawing/2014/main" id="{7E119B4A-0E01-08D5-A26D-03DEB10322CF}"/>
                </a:ext>
              </a:extLst>
            </p:cNvPr>
            <p:cNvSpPr>
              <a:spLocks noChangeArrowheads="1"/>
            </p:cNvSpPr>
            <p:nvPr/>
          </p:nvSpPr>
          <p:spPr bwMode="auto">
            <a:xfrm>
              <a:off x="9161865" y="3808133"/>
              <a:ext cx="212400" cy="10368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2" name="Rectangle 207">
              <a:extLst>
                <a:ext uri="{FF2B5EF4-FFF2-40B4-BE49-F238E27FC236}">
                  <a16:creationId xmlns:a16="http://schemas.microsoft.com/office/drawing/2014/main" id="{0B68C555-84D6-7E0A-EDCA-191E15173AD5}"/>
                </a:ext>
              </a:extLst>
            </p:cNvPr>
            <p:cNvSpPr>
              <a:spLocks noChangeArrowheads="1"/>
            </p:cNvSpPr>
            <p:nvPr/>
          </p:nvSpPr>
          <p:spPr bwMode="auto">
            <a:xfrm>
              <a:off x="9169761" y="3517081"/>
              <a:ext cx="194400" cy="284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3" name="Rectangle 207">
              <a:extLst>
                <a:ext uri="{FF2B5EF4-FFF2-40B4-BE49-F238E27FC236}">
                  <a16:creationId xmlns:a16="http://schemas.microsoft.com/office/drawing/2014/main" id="{DA9E8DA9-2858-D0F5-E673-24AB5A2F69A3}"/>
                </a:ext>
              </a:extLst>
            </p:cNvPr>
            <p:cNvSpPr>
              <a:spLocks noChangeArrowheads="1"/>
            </p:cNvSpPr>
            <p:nvPr/>
          </p:nvSpPr>
          <p:spPr bwMode="auto">
            <a:xfrm>
              <a:off x="9188713" y="3183786"/>
              <a:ext cx="162000" cy="3312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4" name="Rectangle 207">
              <a:extLst>
                <a:ext uri="{FF2B5EF4-FFF2-40B4-BE49-F238E27FC236}">
                  <a16:creationId xmlns:a16="http://schemas.microsoft.com/office/drawing/2014/main" id="{8461C7AC-60F5-C5BE-9AEA-D21BD2EA4B1C}"/>
                </a:ext>
              </a:extLst>
            </p:cNvPr>
            <p:cNvSpPr>
              <a:spLocks noChangeArrowheads="1"/>
            </p:cNvSpPr>
            <p:nvPr/>
          </p:nvSpPr>
          <p:spPr bwMode="auto">
            <a:xfrm>
              <a:off x="9215237" y="3129749"/>
              <a:ext cx="122400" cy="50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5" name="Rectangle 207">
              <a:extLst>
                <a:ext uri="{FF2B5EF4-FFF2-40B4-BE49-F238E27FC236}">
                  <a16:creationId xmlns:a16="http://schemas.microsoft.com/office/drawing/2014/main" id="{66E0B959-436A-D323-032C-0DE3B09B06D5}"/>
                </a:ext>
              </a:extLst>
            </p:cNvPr>
            <p:cNvSpPr>
              <a:spLocks noChangeArrowheads="1"/>
            </p:cNvSpPr>
            <p:nvPr/>
          </p:nvSpPr>
          <p:spPr bwMode="auto">
            <a:xfrm>
              <a:off x="9218837" y="2875655"/>
              <a:ext cx="115200" cy="251999"/>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6" name="Rectangle 207">
              <a:extLst>
                <a:ext uri="{FF2B5EF4-FFF2-40B4-BE49-F238E27FC236}">
                  <a16:creationId xmlns:a16="http://schemas.microsoft.com/office/drawing/2014/main" id="{A705F013-AFD2-D20D-FDAA-37C8C9567C67}"/>
                </a:ext>
              </a:extLst>
            </p:cNvPr>
            <p:cNvSpPr>
              <a:spLocks noChangeArrowheads="1"/>
            </p:cNvSpPr>
            <p:nvPr/>
          </p:nvSpPr>
          <p:spPr bwMode="auto">
            <a:xfrm>
              <a:off x="9248104" y="2857136"/>
              <a:ext cx="61200" cy="180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7" name="Rectangle 207">
              <a:extLst>
                <a:ext uri="{FF2B5EF4-FFF2-40B4-BE49-F238E27FC236}">
                  <a16:creationId xmlns:a16="http://schemas.microsoft.com/office/drawing/2014/main" id="{7F200554-3866-4047-1A90-3D06BE068513}"/>
                </a:ext>
              </a:extLst>
            </p:cNvPr>
            <p:cNvSpPr>
              <a:spLocks noChangeArrowheads="1"/>
            </p:cNvSpPr>
            <p:nvPr/>
          </p:nvSpPr>
          <p:spPr bwMode="auto">
            <a:xfrm>
              <a:off x="9279964" y="2747186"/>
              <a:ext cx="0" cy="104400"/>
            </a:xfrm>
            <a:prstGeom prst="rect">
              <a:avLst/>
            </a:prstGeom>
            <a:solidFill>
              <a:srgbClr val="FF0000"/>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8" name="Rectangle 207">
              <a:extLst>
                <a:ext uri="{FF2B5EF4-FFF2-40B4-BE49-F238E27FC236}">
                  <a16:creationId xmlns:a16="http://schemas.microsoft.com/office/drawing/2014/main" id="{2112C99C-7C57-B713-359A-31079912664B}"/>
                </a:ext>
              </a:extLst>
            </p:cNvPr>
            <p:cNvSpPr>
              <a:spLocks noChangeArrowheads="1"/>
            </p:cNvSpPr>
            <p:nvPr/>
          </p:nvSpPr>
          <p:spPr bwMode="auto">
            <a:xfrm>
              <a:off x="8313869" y="6451952"/>
              <a:ext cx="3600000" cy="7200"/>
            </a:xfrm>
            <a:prstGeom prst="rect">
              <a:avLst/>
            </a:prstGeom>
            <a:solidFill>
              <a:srgbClr val="0070C0"/>
            </a:solidFill>
            <a:ln w="9525">
              <a:solidFill>
                <a:schemeClr val="accent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19" name="Rectangle 207">
              <a:extLst>
                <a:ext uri="{FF2B5EF4-FFF2-40B4-BE49-F238E27FC236}">
                  <a16:creationId xmlns:a16="http://schemas.microsoft.com/office/drawing/2014/main" id="{43CEC0B7-D182-52CB-5890-2E826EC00562}"/>
                </a:ext>
              </a:extLst>
            </p:cNvPr>
            <p:cNvSpPr>
              <a:spLocks noChangeArrowheads="1"/>
            </p:cNvSpPr>
            <p:nvPr/>
          </p:nvSpPr>
          <p:spPr bwMode="auto">
            <a:xfrm>
              <a:off x="9891731" y="5789875"/>
              <a:ext cx="457200" cy="5868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20" name="Rectangle 207">
              <a:extLst>
                <a:ext uri="{FF2B5EF4-FFF2-40B4-BE49-F238E27FC236}">
                  <a16:creationId xmlns:a16="http://schemas.microsoft.com/office/drawing/2014/main" id="{7420C90A-D9C7-B269-0360-18BA57C5717E}"/>
                </a:ext>
              </a:extLst>
            </p:cNvPr>
            <p:cNvSpPr>
              <a:spLocks noChangeArrowheads="1"/>
            </p:cNvSpPr>
            <p:nvPr/>
          </p:nvSpPr>
          <p:spPr bwMode="auto">
            <a:xfrm>
              <a:off x="9903758" y="5698295"/>
              <a:ext cx="439200" cy="900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21" name="Rectangle 207">
              <a:extLst>
                <a:ext uri="{FF2B5EF4-FFF2-40B4-BE49-F238E27FC236}">
                  <a16:creationId xmlns:a16="http://schemas.microsoft.com/office/drawing/2014/main" id="{C0E09B1F-7FA1-ECBA-3CB8-BF0EE7880110}"/>
                </a:ext>
              </a:extLst>
            </p:cNvPr>
            <p:cNvSpPr>
              <a:spLocks noChangeArrowheads="1"/>
            </p:cNvSpPr>
            <p:nvPr/>
          </p:nvSpPr>
          <p:spPr bwMode="auto">
            <a:xfrm>
              <a:off x="10020604" y="5372746"/>
              <a:ext cx="226800" cy="3168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22" name="Rectangle 207">
              <a:extLst>
                <a:ext uri="{FF2B5EF4-FFF2-40B4-BE49-F238E27FC236}">
                  <a16:creationId xmlns:a16="http://schemas.microsoft.com/office/drawing/2014/main" id="{0A38489F-7DFF-8D33-40D4-A7275AF8B633}"/>
                </a:ext>
              </a:extLst>
            </p:cNvPr>
            <p:cNvSpPr>
              <a:spLocks noChangeArrowheads="1"/>
            </p:cNvSpPr>
            <p:nvPr/>
          </p:nvSpPr>
          <p:spPr bwMode="auto">
            <a:xfrm>
              <a:off x="10092504" y="2804171"/>
              <a:ext cx="93600" cy="25632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23" name="Rectangle 207">
              <a:extLst>
                <a:ext uri="{FF2B5EF4-FFF2-40B4-BE49-F238E27FC236}">
                  <a16:creationId xmlns:a16="http://schemas.microsoft.com/office/drawing/2014/main" id="{F0817A2D-1F67-FB16-2D71-E4E048BE131D}"/>
                </a:ext>
              </a:extLst>
            </p:cNvPr>
            <p:cNvSpPr>
              <a:spLocks noChangeArrowheads="1"/>
            </p:cNvSpPr>
            <p:nvPr/>
          </p:nvSpPr>
          <p:spPr bwMode="auto">
            <a:xfrm>
              <a:off x="10091292" y="2039212"/>
              <a:ext cx="93600" cy="7560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defRPr/>
              </a:pPr>
              <a:endParaRPr lang="sv-SE" sz="200" dirty="0">
                <a:latin typeface="+mj-lt"/>
                <a:ea typeface="ヒラギノ角ゴ Pro W3" charset="0"/>
                <a:cs typeface="ヒラギノ角ゴ Pro W3" charset="0"/>
              </a:endParaRPr>
            </a:p>
          </p:txBody>
        </p:sp>
        <p:sp>
          <p:nvSpPr>
            <p:cNvPr id="224" name="TextBox 223">
              <a:extLst>
                <a:ext uri="{FF2B5EF4-FFF2-40B4-BE49-F238E27FC236}">
                  <a16:creationId xmlns:a16="http://schemas.microsoft.com/office/drawing/2014/main" id="{5D79BE0A-223F-3330-CCE3-47AC916D43EA}"/>
                </a:ext>
              </a:extLst>
            </p:cNvPr>
            <p:cNvSpPr txBox="1"/>
            <p:nvPr/>
          </p:nvSpPr>
          <p:spPr>
            <a:xfrm rot="20311976">
              <a:off x="3465701" y="3032295"/>
              <a:ext cx="5770833" cy="444983"/>
            </a:xfrm>
            <a:prstGeom prst="rect">
              <a:avLst/>
            </a:prstGeom>
            <a:noFill/>
          </p:spPr>
          <p:txBody>
            <a:bodyPr wrap="square" rtlCol="0">
              <a:spAutoFit/>
            </a:bodyPr>
            <a:lstStyle/>
            <a:p>
              <a:r>
                <a:rPr lang="en-SE" sz="200" b="1" dirty="0">
                  <a:solidFill>
                    <a:schemeClr val="accent5">
                      <a:lumMod val="50000"/>
                    </a:schemeClr>
                  </a:solidFill>
                  <a:latin typeface="+mj-lt"/>
                </a:rPr>
                <a:t>Preliminary results – Do not cite!</a:t>
              </a:r>
            </a:p>
          </p:txBody>
        </p:sp>
      </p:grpSp>
      <p:pic>
        <p:nvPicPr>
          <p:cNvPr id="225" name="Bild 2">
            <a:extLst>
              <a:ext uri="{FF2B5EF4-FFF2-40B4-BE49-F238E27FC236}">
                <a16:creationId xmlns:a16="http://schemas.microsoft.com/office/drawing/2014/main" id="{89A94993-E26A-13B0-7655-8E9EEE4E7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6388" y="2432167"/>
            <a:ext cx="2919712" cy="2919712"/>
          </a:xfrm>
          <a:prstGeom prst="rect">
            <a:avLst/>
          </a:prstGeom>
        </p:spPr>
      </p:pic>
    </p:spTree>
    <p:extLst>
      <p:ext uri="{BB962C8B-B14F-4D97-AF65-F5344CB8AC3E}">
        <p14:creationId xmlns:p14="http://schemas.microsoft.com/office/powerpoint/2010/main" val="390497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AE0C3B-2581-7B19-F68E-3B833E4121B3}"/>
              </a:ext>
            </a:extLst>
          </p:cNvPr>
          <p:cNvSpPr txBox="1"/>
          <p:nvPr/>
        </p:nvSpPr>
        <p:spPr>
          <a:xfrm>
            <a:off x="3090041" y="430923"/>
            <a:ext cx="6653745" cy="523220"/>
          </a:xfrm>
          <a:prstGeom prst="rect">
            <a:avLst/>
          </a:prstGeom>
          <a:noFill/>
        </p:spPr>
        <p:txBody>
          <a:bodyPr wrap="none" rtlCol="0">
            <a:spAutoFit/>
          </a:bodyPr>
          <a:lstStyle/>
          <a:p>
            <a:r>
              <a:rPr lang="en-GB" sz="2800" dirty="0"/>
              <a:t>Two studies with slightly different scopes</a:t>
            </a:r>
          </a:p>
        </p:txBody>
      </p:sp>
      <p:sp>
        <p:nvSpPr>
          <p:cNvPr id="5" name="TextBox 4">
            <a:extLst>
              <a:ext uri="{FF2B5EF4-FFF2-40B4-BE49-F238E27FC236}">
                <a16:creationId xmlns:a16="http://schemas.microsoft.com/office/drawing/2014/main" id="{CD8B6BFE-B8B5-69C4-44C0-ABEB66840C64}"/>
              </a:ext>
            </a:extLst>
          </p:cNvPr>
          <p:cNvSpPr txBox="1"/>
          <p:nvPr/>
        </p:nvSpPr>
        <p:spPr>
          <a:xfrm>
            <a:off x="688397" y="1219026"/>
            <a:ext cx="4661369" cy="923330"/>
          </a:xfrm>
          <a:prstGeom prst="rect">
            <a:avLst/>
          </a:prstGeom>
          <a:noFill/>
        </p:spPr>
        <p:txBody>
          <a:bodyPr wrap="square" rtlCol="0">
            <a:spAutoFit/>
          </a:bodyPr>
          <a:lstStyle/>
          <a:p>
            <a:r>
              <a:rPr lang="en-GB" dirty="0"/>
              <a:t>What would car traffic in Sweden look like, if fulfilling climate targets (-</a:t>
            </a:r>
            <a:r>
              <a:rPr lang="en-SE" sz="1800" dirty="0"/>
              <a:t>70%, 2010-2030)</a:t>
            </a:r>
            <a:r>
              <a:rPr lang="en-GB" dirty="0"/>
              <a:t>?</a:t>
            </a:r>
          </a:p>
          <a:p>
            <a:endParaRPr lang="en-GB" dirty="0"/>
          </a:p>
        </p:txBody>
      </p:sp>
      <p:sp>
        <p:nvSpPr>
          <p:cNvPr id="8" name="TextBox 7">
            <a:extLst>
              <a:ext uri="{FF2B5EF4-FFF2-40B4-BE49-F238E27FC236}">
                <a16:creationId xmlns:a16="http://schemas.microsoft.com/office/drawing/2014/main" id="{2E67EEDE-1A31-AD34-F537-3AD76AE01E0F}"/>
              </a:ext>
            </a:extLst>
          </p:cNvPr>
          <p:cNvSpPr txBox="1"/>
          <p:nvPr/>
        </p:nvSpPr>
        <p:spPr>
          <a:xfrm>
            <a:off x="6206386" y="1229936"/>
            <a:ext cx="5297217" cy="1477328"/>
          </a:xfrm>
          <a:prstGeom prst="rect">
            <a:avLst/>
          </a:prstGeom>
          <a:noFill/>
        </p:spPr>
        <p:txBody>
          <a:bodyPr wrap="square">
            <a:spAutoFit/>
          </a:bodyPr>
          <a:lstStyle/>
          <a:p>
            <a:r>
              <a:rPr lang="en-GB" dirty="0"/>
              <a:t>What would the Swedish transport system look like, if fulfilling climate targets?</a:t>
            </a:r>
          </a:p>
          <a:p>
            <a:endParaRPr lang="en-GB" dirty="0"/>
          </a:p>
          <a:p>
            <a:endParaRPr lang="en-GB" dirty="0"/>
          </a:p>
          <a:p>
            <a:endParaRPr lang="en-GB" dirty="0"/>
          </a:p>
        </p:txBody>
      </p:sp>
      <p:pic>
        <p:nvPicPr>
          <p:cNvPr id="1026" name="Picture 2" descr="handle fuel nozzle to refuel the car. - fuel bildbanksfoton och bilder">
            <a:extLst>
              <a:ext uri="{FF2B5EF4-FFF2-40B4-BE49-F238E27FC236}">
                <a16:creationId xmlns:a16="http://schemas.microsoft.com/office/drawing/2014/main" id="{2FBB75C0-5F35-C1F0-078A-D0769543C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63" y="3165504"/>
            <a:ext cx="3118736" cy="207915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ev production line on advanced automated smart factory. high performance electric car manufacturing. car batteries installation on electric vehicles on assembly line. automotive plant. - car production bildbanksfoton och bilder">
            <a:extLst>
              <a:ext uri="{FF2B5EF4-FFF2-40B4-BE49-F238E27FC236}">
                <a16:creationId xmlns:a16="http://schemas.microsoft.com/office/drawing/2014/main" id="{9407CD24-539D-BBD0-AD3A-E2C30E89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963" y="5044231"/>
            <a:ext cx="3119224" cy="175328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summer joyride - mode of travel bildbanksfoton och bilder">
            <a:extLst>
              <a:ext uri="{FF2B5EF4-FFF2-40B4-BE49-F238E27FC236}">
                <a16:creationId xmlns:a16="http://schemas.microsoft.com/office/drawing/2014/main" id="{2A647B16-BFE7-2C59-AACE-B922C6A90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436" y="2071186"/>
            <a:ext cx="3637251" cy="242483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truck tipping gravel - infrastructure bildbanksfoton och bilder">
            <a:extLst>
              <a:ext uri="{FF2B5EF4-FFF2-40B4-BE49-F238E27FC236}">
                <a16:creationId xmlns:a16="http://schemas.microsoft.com/office/drawing/2014/main" id="{C1304A80-ED1D-6B5F-560C-029391D2F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436" y="4514846"/>
            <a:ext cx="3647088" cy="241351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yellow sedan parked near red concrete building">
            <a:extLst>
              <a:ext uri="{FF2B5EF4-FFF2-40B4-BE49-F238E27FC236}">
                <a16:creationId xmlns:a16="http://schemas.microsoft.com/office/drawing/2014/main" id="{89F448A1-9E7B-2821-AE2F-8D9A2447B0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1963" y="1924046"/>
            <a:ext cx="3114236" cy="1464664"/>
          </a:xfrm>
          <a:prstGeom prst="rect">
            <a:avLst/>
          </a:prstGeom>
          <a:solidFill>
            <a:srgbClr val="EAF3DF"/>
          </a:solidFill>
          <a:ln w="28575">
            <a:solidFill>
              <a:schemeClr val="tx1"/>
            </a:solidFill>
          </a:ln>
        </p:spPr>
      </p:pic>
      <p:sp>
        <p:nvSpPr>
          <p:cNvPr id="2" name="TextBox 1">
            <a:extLst>
              <a:ext uri="{FF2B5EF4-FFF2-40B4-BE49-F238E27FC236}">
                <a16:creationId xmlns:a16="http://schemas.microsoft.com/office/drawing/2014/main" id="{F3D0BA53-1556-477F-43F2-4C19BC6C4073}"/>
              </a:ext>
            </a:extLst>
          </p:cNvPr>
          <p:cNvSpPr txBox="1"/>
          <p:nvPr/>
        </p:nvSpPr>
        <p:spPr>
          <a:xfrm>
            <a:off x="133047" y="2407239"/>
            <a:ext cx="1324416" cy="307777"/>
          </a:xfrm>
          <a:prstGeom prst="rect">
            <a:avLst/>
          </a:prstGeom>
          <a:noFill/>
        </p:spPr>
        <p:txBody>
          <a:bodyPr wrap="square" rtlCol="0">
            <a:spAutoFit/>
          </a:bodyPr>
          <a:lstStyle/>
          <a:p>
            <a:pPr algn="ctr"/>
            <a:r>
              <a:rPr lang="en-GB" sz="1400" dirty="0"/>
              <a:t>Car traffic</a:t>
            </a:r>
          </a:p>
        </p:txBody>
      </p:sp>
      <p:sp>
        <p:nvSpPr>
          <p:cNvPr id="3" name="TextBox 2">
            <a:extLst>
              <a:ext uri="{FF2B5EF4-FFF2-40B4-BE49-F238E27FC236}">
                <a16:creationId xmlns:a16="http://schemas.microsoft.com/office/drawing/2014/main" id="{7C5A8933-5138-7AFC-B274-4921CFB84A45}"/>
              </a:ext>
            </a:extLst>
          </p:cNvPr>
          <p:cNvSpPr txBox="1"/>
          <p:nvPr/>
        </p:nvSpPr>
        <p:spPr>
          <a:xfrm>
            <a:off x="133047" y="3907802"/>
            <a:ext cx="1328428" cy="523220"/>
          </a:xfrm>
          <a:prstGeom prst="rect">
            <a:avLst/>
          </a:prstGeom>
          <a:noFill/>
        </p:spPr>
        <p:txBody>
          <a:bodyPr wrap="square" rtlCol="0">
            <a:spAutoFit/>
          </a:bodyPr>
          <a:lstStyle/>
          <a:p>
            <a:pPr algn="ctr"/>
            <a:r>
              <a:rPr lang="en-GB" sz="1400" dirty="0"/>
              <a:t>Fuel production</a:t>
            </a:r>
          </a:p>
        </p:txBody>
      </p:sp>
      <p:sp>
        <p:nvSpPr>
          <p:cNvPr id="6" name="TextBox 5">
            <a:extLst>
              <a:ext uri="{FF2B5EF4-FFF2-40B4-BE49-F238E27FC236}">
                <a16:creationId xmlns:a16="http://schemas.microsoft.com/office/drawing/2014/main" id="{A6E3146E-E59F-BA5A-F721-55885C30A787}"/>
              </a:ext>
            </a:extLst>
          </p:cNvPr>
          <p:cNvSpPr txBox="1"/>
          <p:nvPr/>
        </p:nvSpPr>
        <p:spPr>
          <a:xfrm>
            <a:off x="0" y="5557232"/>
            <a:ext cx="1461964" cy="523220"/>
          </a:xfrm>
          <a:prstGeom prst="rect">
            <a:avLst/>
          </a:prstGeom>
          <a:noFill/>
        </p:spPr>
        <p:txBody>
          <a:bodyPr wrap="square" rtlCol="0">
            <a:spAutoFit/>
          </a:bodyPr>
          <a:lstStyle/>
          <a:p>
            <a:pPr algn="ctr"/>
            <a:r>
              <a:rPr lang="en-GB" sz="1400" dirty="0"/>
              <a:t>Vehicle manufacturing</a:t>
            </a:r>
          </a:p>
        </p:txBody>
      </p:sp>
      <p:sp>
        <p:nvSpPr>
          <p:cNvPr id="7" name="TextBox 6">
            <a:extLst>
              <a:ext uri="{FF2B5EF4-FFF2-40B4-BE49-F238E27FC236}">
                <a16:creationId xmlns:a16="http://schemas.microsoft.com/office/drawing/2014/main" id="{8BEA1289-63C0-B73A-6632-427ADC44AEE4}"/>
              </a:ext>
            </a:extLst>
          </p:cNvPr>
          <p:cNvSpPr txBox="1"/>
          <p:nvPr/>
        </p:nvSpPr>
        <p:spPr>
          <a:xfrm>
            <a:off x="10307734" y="2418313"/>
            <a:ext cx="1324416" cy="523220"/>
          </a:xfrm>
          <a:prstGeom prst="rect">
            <a:avLst/>
          </a:prstGeom>
          <a:noFill/>
        </p:spPr>
        <p:txBody>
          <a:bodyPr wrap="square" rtlCol="0">
            <a:spAutoFit/>
          </a:bodyPr>
          <a:lstStyle/>
          <a:p>
            <a:pPr algn="ctr"/>
            <a:r>
              <a:rPr lang="en-GB" sz="1400" dirty="0"/>
              <a:t>All modes of transport</a:t>
            </a:r>
          </a:p>
        </p:txBody>
      </p:sp>
      <p:sp>
        <p:nvSpPr>
          <p:cNvPr id="10" name="TextBox 9">
            <a:extLst>
              <a:ext uri="{FF2B5EF4-FFF2-40B4-BE49-F238E27FC236}">
                <a16:creationId xmlns:a16="http://schemas.microsoft.com/office/drawing/2014/main" id="{BC648D1A-C774-57A8-74F4-D73282696D38}"/>
              </a:ext>
            </a:extLst>
          </p:cNvPr>
          <p:cNvSpPr txBox="1"/>
          <p:nvPr/>
        </p:nvSpPr>
        <p:spPr>
          <a:xfrm>
            <a:off x="10174687" y="5568306"/>
            <a:ext cx="1461964" cy="307777"/>
          </a:xfrm>
          <a:prstGeom prst="rect">
            <a:avLst/>
          </a:prstGeom>
          <a:noFill/>
        </p:spPr>
        <p:txBody>
          <a:bodyPr wrap="square" rtlCol="0">
            <a:spAutoFit/>
          </a:bodyPr>
          <a:lstStyle/>
          <a:p>
            <a:pPr algn="ctr"/>
            <a:r>
              <a:rPr lang="en-GB" sz="1400" dirty="0"/>
              <a:t>Infrastructure</a:t>
            </a:r>
          </a:p>
        </p:txBody>
      </p:sp>
    </p:spTree>
    <p:extLst>
      <p:ext uri="{BB962C8B-B14F-4D97-AF65-F5344CB8AC3E}">
        <p14:creationId xmlns:p14="http://schemas.microsoft.com/office/powerpoint/2010/main" val="41637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04F3F2-E514-B426-1D5C-38B55466F8DF}"/>
              </a:ext>
            </a:extLst>
          </p:cNvPr>
          <p:cNvSpPr>
            <a:spLocks noGrp="1"/>
          </p:cNvSpPr>
          <p:nvPr>
            <p:ph type="ctrTitle"/>
          </p:nvPr>
        </p:nvSpPr>
        <p:spPr>
          <a:xfrm>
            <a:off x="1020684" y="-315309"/>
            <a:ext cx="9144000" cy="2360834"/>
          </a:xfrm>
        </p:spPr>
        <p:txBody>
          <a:bodyPr/>
          <a:lstStyle/>
          <a:p>
            <a:r>
              <a:rPr lang="en-US" sz="2800" dirty="0"/>
              <a:t>What would car traffic in Sweden look like, if fulfilling climate targets?</a:t>
            </a:r>
            <a:br>
              <a:rPr lang="en-US" sz="2800" dirty="0"/>
            </a:br>
            <a:endParaRPr lang="sv-SE" sz="2800" dirty="0"/>
          </a:p>
        </p:txBody>
      </p:sp>
      <p:pic>
        <p:nvPicPr>
          <p:cNvPr id="3074" name="Picture 2" descr="a lightning bolt hitting through a dark sky">
            <a:extLst>
              <a:ext uri="{FF2B5EF4-FFF2-40B4-BE49-F238E27FC236}">
                <a16:creationId xmlns:a16="http://schemas.microsoft.com/office/drawing/2014/main" id="{66AD3CF1-8146-C7B1-82FE-64600DD03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84" y="1954924"/>
            <a:ext cx="3240525" cy="2160350"/>
          </a:xfrm>
          <a:prstGeom prst="rect">
            <a:avLst/>
          </a:prstGeom>
          <a:solidFill>
            <a:schemeClr val="accent1"/>
          </a:solidFill>
          <a:ln w="28575">
            <a:solidFill>
              <a:schemeClr val="tx1"/>
            </a:solidFill>
          </a:ln>
        </p:spPr>
      </p:pic>
      <p:pic>
        <p:nvPicPr>
          <p:cNvPr id="3076" name="Picture 4">
            <a:extLst>
              <a:ext uri="{FF2B5EF4-FFF2-40B4-BE49-F238E27FC236}">
                <a16:creationId xmlns:a16="http://schemas.microsoft.com/office/drawing/2014/main" id="{122058FE-F3E8-97AE-1A3D-E98767AEE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484" y="4392064"/>
            <a:ext cx="3240525" cy="215505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black and silver flash drive">
            <a:extLst>
              <a:ext uri="{FF2B5EF4-FFF2-40B4-BE49-F238E27FC236}">
                <a16:creationId xmlns:a16="http://schemas.microsoft.com/office/drawing/2014/main" id="{FE0F79FB-1C40-C788-4BCD-AC4554C0A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110" b="16013"/>
          <a:stretch/>
        </p:blipFill>
        <p:spPr bwMode="auto">
          <a:xfrm>
            <a:off x="6837096" y="4392063"/>
            <a:ext cx="3240526" cy="215505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9B88DF9-4BF3-4F4F-2DB5-25F106E3B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096" y="1953911"/>
            <a:ext cx="3232582" cy="215505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95B65C-A2DC-1273-1988-4E7D74436BD5}"/>
              </a:ext>
            </a:extLst>
          </p:cNvPr>
          <p:cNvSpPr txBox="1"/>
          <p:nvPr/>
        </p:nvSpPr>
        <p:spPr>
          <a:xfrm>
            <a:off x="2534" y="2569414"/>
            <a:ext cx="1435395" cy="338554"/>
          </a:xfrm>
          <a:prstGeom prst="rect">
            <a:avLst/>
          </a:prstGeom>
          <a:noFill/>
        </p:spPr>
        <p:txBody>
          <a:bodyPr wrap="square">
            <a:spAutoFit/>
          </a:bodyPr>
          <a:lstStyle/>
          <a:p>
            <a:pPr algn="l"/>
            <a:r>
              <a:rPr lang="en-US" sz="1600" dirty="0"/>
              <a:t>Electrification</a:t>
            </a:r>
          </a:p>
        </p:txBody>
      </p:sp>
      <p:sp>
        <p:nvSpPr>
          <p:cNvPr id="6" name="TextBox 5">
            <a:extLst>
              <a:ext uri="{FF2B5EF4-FFF2-40B4-BE49-F238E27FC236}">
                <a16:creationId xmlns:a16="http://schemas.microsoft.com/office/drawing/2014/main" id="{0D35D949-541D-0C2F-D8DC-DB6FCE7CFB3A}"/>
              </a:ext>
            </a:extLst>
          </p:cNvPr>
          <p:cNvSpPr txBox="1"/>
          <p:nvPr/>
        </p:nvSpPr>
        <p:spPr>
          <a:xfrm>
            <a:off x="76886" y="5048800"/>
            <a:ext cx="6113720" cy="661720"/>
          </a:xfrm>
          <a:prstGeom prst="rect">
            <a:avLst/>
          </a:prstGeom>
          <a:noFill/>
        </p:spPr>
        <p:txBody>
          <a:bodyPr wrap="square">
            <a:spAutoFit/>
          </a:bodyPr>
          <a:lstStyle/>
          <a:p>
            <a:pPr algn="l">
              <a:spcAft>
                <a:spcPts val="600"/>
              </a:spcAft>
            </a:pPr>
            <a:r>
              <a:rPr lang="en-GB" sz="1600" dirty="0"/>
              <a:t>Car sharing</a:t>
            </a:r>
          </a:p>
          <a:p>
            <a:pPr algn="l">
              <a:spcAft>
                <a:spcPts val="600"/>
              </a:spcAft>
            </a:pPr>
            <a:endParaRPr lang="en-GB" sz="1600" dirty="0"/>
          </a:p>
        </p:txBody>
      </p:sp>
      <p:sp>
        <p:nvSpPr>
          <p:cNvPr id="8" name="TextBox 7">
            <a:extLst>
              <a:ext uri="{FF2B5EF4-FFF2-40B4-BE49-F238E27FC236}">
                <a16:creationId xmlns:a16="http://schemas.microsoft.com/office/drawing/2014/main" id="{B61C2D2F-FAE3-E13A-9B7E-1D16749FCC63}"/>
              </a:ext>
            </a:extLst>
          </p:cNvPr>
          <p:cNvSpPr txBox="1"/>
          <p:nvPr/>
        </p:nvSpPr>
        <p:spPr>
          <a:xfrm>
            <a:off x="10145233" y="2569414"/>
            <a:ext cx="2046767" cy="338554"/>
          </a:xfrm>
          <a:prstGeom prst="rect">
            <a:avLst/>
          </a:prstGeom>
          <a:noFill/>
        </p:spPr>
        <p:txBody>
          <a:bodyPr wrap="square">
            <a:spAutoFit/>
          </a:bodyPr>
          <a:lstStyle/>
          <a:p>
            <a:pPr algn="l">
              <a:spcAft>
                <a:spcPts val="600"/>
              </a:spcAft>
            </a:pPr>
            <a:r>
              <a:rPr lang="en-GB" sz="1600" dirty="0"/>
              <a:t>Bio fuels</a:t>
            </a:r>
          </a:p>
        </p:txBody>
      </p:sp>
      <p:sp>
        <p:nvSpPr>
          <p:cNvPr id="10" name="TextBox 9">
            <a:extLst>
              <a:ext uri="{FF2B5EF4-FFF2-40B4-BE49-F238E27FC236}">
                <a16:creationId xmlns:a16="http://schemas.microsoft.com/office/drawing/2014/main" id="{7DFBCC98-55CD-BCCC-3E36-DB051827941C}"/>
              </a:ext>
            </a:extLst>
          </p:cNvPr>
          <p:cNvSpPr txBox="1"/>
          <p:nvPr/>
        </p:nvSpPr>
        <p:spPr>
          <a:xfrm>
            <a:off x="10164684" y="5041105"/>
            <a:ext cx="1729046" cy="584775"/>
          </a:xfrm>
          <a:prstGeom prst="rect">
            <a:avLst/>
          </a:prstGeom>
          <a:noFill/>
        </p:spPr>
        <p:txBody>
          <a:bodyPr wrap="square">
            <a:spAutoFit/>
          </a:bodyPr>
          <a:lstStyle/>
          <a:p>
            <a:pPr algn="l">
              <a:spcAft>
                <a:spcPts val="600"/>
              </a:spcAft>
            </a:pPr>
            <a:r>
              <a:rPr lang="en-GB" sz="1600" dirty="0"/>
              <a:t>Efficiency in battery use </a:t>
            </a:r>
          </a:p>
        </p:txBody>
      </p:sp>
    </p:spTree>
    <p:extLst>
      <p:ext uri="{BB962C8B-B14F-4D97-AF65-F5344CB8AC3E}">
        <p14:creationId xmlns:p14="http://schemas.microsoft.com/office/powerpoint/2010/main" val="237919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ellow sedan parked near red concrete building">
            <a:extLst>
              <a:ext uri="{FF2B5EF4-FFF2-40B4-BE49-F238E27FC236}">
                <a16:creationId xmlns:a16="http://schemas.microsoft.com/office/drawing/2014/main" id="{53E090F0-8815-1480-98F2-5C5F253FE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17" y="1753945"/>
            <a:ext cx="9637507" cy="4626336"/>
          </a:xfrm>
          <a:prstGeom prst="rect">
            <a:avLst/>
          </a:prstGeom>
          <a:solidFill>
            <a:srgbClr val="EAF3DF"/>
          </a:solidFill>
        </p:spPr>
      </p:pic>
      <p:sp>
        <p:nvSpPr>
          <p:cNvPr id="3" name="Rounded Rectangle 2">
            <a:extLst>
              <a:ext uri="{FF2B5EF4-FFF2-40B4-BE49-F238E27FC236}">
                <a16:creationId xmlns:a16="http://schemas.microsoft.com/office/drawing/2014/main" id="{73812334-83A7-A718-6DEE-2AB2DED4BB1B}"/>
              </a:ext>
            </a:extLst>
          </p:cNvPr>
          <p:cNvSpPr/>
          <p:nvPr/>
        </p:nvSpPr>
        <p:spPr>
          <a:xfrm>
            <a:off x="851817" y="1032226"/>
            <a:ext cx="9637508" cy="3350586"/>
          </a:xfrm>
          <a:prstGeom prst="roundRect">
            <a:avLst/>
          </a:prstGeom>
          <a:solidFill>
            <a:srgbClr val="EAF3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B36E01"/>
                </a:solidFill>
              </a:rPr>
              <a:t>A. 20-50 % reduced car driving</a:t>
            </a:r>
          </a:p>
        </p:txBody>
      </p:sp>
    </p:spTree>
    <p:extLst>
      <p:ext uri="{BB962C8B-B14F-4D97-AF65-F5344CB8AC3E}">
        <p14:creationId xmlns:p14="http://schemas.microsoft.com/office/powerpoint/2010/main" val="25288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a:extLst>
              <a:ext uri="{FF2B5EF4-FFF2-40B4-BE49-F238E27FC236}">
                <a16:creationId xmlns:a16="http://schemas.microsoft.com/office/drawing/2014/main" id="{982BCF48-0A0A-2286-8718-00AAB92428D8}"/>
              </a:ext>
            </a:extLst>
          </p:cNvPr>
          <p:cNvSpPr>
            <a:spLocks noGrp="1"/>
          </p:cNvSpPr>
          <p:nvPr>
            <p:ph type="subTitle" idx="1"/>
          </p:nvPr>
        </p:nvSpPr>
        <p:spPr>
          <a:xfrm>
            <a:off x="400151" y="2174018"/>
            <a:ext cx="10106124" cy="1390719"/>
          </a:xfrm>
        </p:spPr>
        <p:txBody>
          <a:bodyPr/>
          <a:lstStyle/>
          <a:p>
            <a:r>
              <a:rPr lang="en-US" b="1" dirty="0">
                <a:solidFill>
                  <a:srgbClr val="185147"/>
                </a:solidFill>
              </a:rPr>
              <a:t>B. </a:t>
            </a:r>
            <a:r>
              <a:rPr lang="en-US" sz="2400" b="1" dirty="0">
                <a:solidFill>
                  <a:srgbClr val="185147"/>
                </a:solidFill>
              </a:rPr>
              <a:t>Electrification can reduce emissions from driving, but high</a:t>
            </a:r>
            <a:r>
              <a:rPr lang="en-US" b="1" dirty="0">
                <a:solidFill>
                  <a:srgbClr val="185147"/>
                </a:solidFill>
              </a:rPr>
              <a:t>-electrification scenarios cause serious problems in terms of emissions from production of cars, when the car fleet is to be exchanged</a:t>
            </a:r>
            <a:endParaRPr lang="en-US" sz="2400" b="1" dirty="0">
              <a:solidFill>
                <a:srgbClr val="185147"/>
              </a:solidFill>
            </a:endParaRPr>
          </a:p>
        </p:txBody>
      </p:sp>
      <p:pic>
        <p:nvPicPr>
          <p:cNvPr id="4100" name="Picture 4" descr="a green car made out of grass with the letter e on it">
            <a:extLst>
              <a:ext uri="{FF2B5EF4-FFF2-40B4-BE49-F238E27FC236}">
                <a16:creationId xmlns:a16="http://schemas.microsoft.com/office/drawing/2014/main" id="{25F3E6B5-567C-8207-C2EA-0BDEE46C6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134" y="31655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car made out of grass with the letter e on it">
            <a:extLst>
              <a:ext uri="{FF2B5EF4-FFF2-40B4-BE49-F238E27FC236}">
                <a16:creationId xmlns:a16="http://schemas.microsoft.com/office/drawing/2014/main" id="{497023BD-17AE-8A71-1D32-5F971855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0" y="494528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green car made out of grass with the letter e on it">
            <a:extLst>
              <a:ext uri="{FF2B5EF4-FFF2-40B4-BE49-F238E27FC236}">
                <a16:creationId xmlns:a16="http://schemas.microsoft.com/office/drawing/2014/main" id="{9CD5C026-8A61-F63F-1F54-2C1A7DEB5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87" y="526287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green car made out of grass with the letter e on it">
            <a:extLst>
              <a:ext uri="{FF2B5EF4-FFF2-40B4-BE49-F238E27FC236}">
                <a16:creationId xmlns:a16="http://schemas.microsoft.com/office/drawing/2014/main" id="{57023A03-16DA-1BAB-59AC-323205823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111" y="424523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green car made out of grass with the letter e on it">
            <a:extLst>
              <a:ext uri="{FF2B5EF4-FFF2-40B4-BE49-F238E27FC236}">
                <a16:creationId xmlns:a16="http://schemas.microsoft.com/office/drawing/2014/main" id="{22E0AB99-6D0B-44E3-4F08-7C5D5E09C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5" y="5136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 green car made out of grass with the letter e on it">
            <a:extLst>
              <a:ext uri="{FF2B5EF4-FFF2-40B4-BE49-F238E27FC236}">
                <a16:creationId xmlns:a16="http://schemas.microsoft.com/office/drawing/2014/main" id="{2A2C6931-958D-881E-C88C-94C18BAF3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01" y="393682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 green car made out of grass with the letter e on it">
            <a:extLst>
              <a:ext uri="{FF2B5EF4-FFF2-40B4-BE49-F238E27FC236}">
                <a16:creationId xmlns:a16="http://schemas.microsoft.com/office/drawing/2014/main" id="{8974C9ED-9061-1E2D-BD88-B3B55C5EE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72" y="27568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 green car made out of grass with the letter e on it">
            <a:extLst>
              <a:ext uri="{FF2B5EF4-FFF2-40B4-BE49-F238E27FC236}">
                <a16:creationId xmlns:a16="http://schemas.microsoft.com/office/drawing/2014/main" id="{7D8D3EB7-1AC8-7602-4467-E2530109D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977" y="348206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 green car made out of grass with the letter e on it">
            <a:extLst>
              <a:ext uri="{FF2B5EF4-FFF2-40B4-BE49-F238E27FC236}">
                <a16:creationId xmlns:a16="http://schemas.microsoft.com/office/drawing/2014/main" id="{E356E672-646A-7849-3EFE-B0FE35709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689" y="358744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 green car made out of grass with the letter e on it">
            <a:extLst>
              <a:ext uri="{FF2B5EF4-FFF2-40B4-BE49-F238E27FC236}">
                <a16:creationId xmlns:a16="http://schemas.microsoft.com/office/drawing/2014/main" id="{1F1D215C-1F39-12F0-CE53-C29E9260B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121" y="568106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 green car made out of grass with the letter e on it">
            <a:extLst>
              <a:ext uri="{FF2B5EF4-FFF2-40B4-BE49-F238E27FC236}">
                <a16:creationId xmlns:a16="http://schemas.microsoft.com/office/drawing/2014/main" id="{F097DF71-8633-24E2-CBC6-40F6AD4F9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56" y="341318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 green car made out of grass with the letter e on it">
            <a:extLst>
              <a:ext uri="{FF2B5EF4-FFF2-40B4-BE49-F238E27FC236}">
                <a16:creationId xmlns:a16="http://schemas.microsoft.com/office/drawing/2014/main" id="{2E6074BC-3E1A-93F0-1B26-E25428E9E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497" y="131640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 green car made out of grass with the letter e on it">
            <a:extLst>
              <a:ext uri="{FF2B5EF4-FFF2-40B4-BE49-F238E27FC236}">
                <a16:creationId xmlns:a16="http://schemas.microsoft.com/office/drawing/2014/main" id="{790C565A-6C09-596A-6A80-E9F3F61F3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04" y="303963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a green car made out of grass with the letter e on it">
            <a:extLst>
              <a:ext uri="{FF2B5EF4-FFF2-40B4-BE49-F238E27FC236}">
                <a16:creationId xmlns:a16="http://schemas.microsoft.com/office/drawing/2014/main" id="{693DCE19-2E1D-4263-7B11-C027D7819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914" y="105828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a green car made out of grass with the letter e on it">
            <a:extLst>
              <a:ext uri="{FF2B5EF4-FFF2-40B4-BE49-F238E27FC236}">
                <a16:creationId xmlns:a16="http://schemas.microsoft.com/office/drawing/2014/main" id="{67B90CAD-0521-A74A-067C-5F3B84818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037" y="68842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 green car made out of grass with the letter e on it">
            <a:extLst>
              <a:ext uri="{FF2B5EF4-FFF2-40B4-BE49-F238E27FC236}">
                <a16:creationId xmlns:a16="http://schemas.microsoft.com/office/drawing/2014/main" id="{F37D0409-3DAA-3964-A5B3-304B4DE26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96" y="480475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 green car made out of grass with the letter e on it">
            <a:extLst>
              <a:ext uri="{FF2B5EF4-FFF2-40B4-BE49-F238E27FC236}">
                <a16:creationId xmlns:a16="http://schemas.microsoft.com/office/drawing/2014/main" id="{6F3864BF-DDCD-EC8B-9DED-5E949587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50" y="421028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a green car made out of grass with the letter e on it">
            <a:extLst>
              <a:ext uri="{FF2B5EF4-FFF2-40B4-BE49-F238E27FC236}">
                <a16:creationId xmlns:a16="http://schemas.microsoft.com/office/drawing/2014/main" id="{AA28F5E4-4250-7FBD-AE3E-7BE399CB4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209" y="381635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green car made out of grass with the letter e on it">
            <a:extLst>
              <a:ext uri="{FF2B5EF4-FFF2-40B4-BE49-F238E27FC236}">
                <a16:creationId xmlns:a16="http://schemas.microsoft.com/office/drawing/2014/main" id="{DBC17FAC-3489-6A17-2D9E-BDADEA4C0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 y="93975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a green car made out of grass with the letter e on it">
            <a:extLst>
              <a:ext uri="{FF2B5EF4-FFF2-40B4-BE49-F238E27FC236}">
                <a16:creationId xmlns:a16="http://schemas.microsoft.com/office/drawing/2014/main" id="{1A411568-37AE-6A65-B07A-C5B7D414D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15" y="131640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 green car made out of grass with the letter e on it">
            <a:extLst>
              <a:ext uri="{FF2B5EF4-FFF2-40B4-BE49-F238E27FC236}">
                <a16:creationId xmlns:a16="http://schemas.microsoft.com/office/drawing/2014/main" id="{A22ECDE6-318E-C4AF-4CDD-2E78F38C4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81" y="-5973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 green car made out of grass with the letter e on it">
            <a:extLst>
              <a:ext uri="{FF2B5EF4-FFF2-40B4-BE49-F238E27FC236}">
                <a16:creationId xmlns:a16="http://schemas.microsoft.com/office/drawing/2014/main" id="{13D1C754-AC0E-BB5E-7AE1-11F265EA3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816" y="551433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 green car made out of grass with the letter e on it">
            <a:extLst>
              <a:ext uri="{FF2B5EF4-FFF2-40B4-BE49-F238E27FC236}">
                <a16:creationId xmlns:a16="http://schemas.microsoft.com/office/drawing/2014/main" id="{334B8230-BD61-FBB8-A531-210EC319F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982" y="574180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a green car made out of grass with the letter e on it">
            <a:extLst>
              <a:ext uri="{FF2B5EF4-FFF2-40B4-BE49-F238E27FC236}">
                <a16:creationId xmlns:a16="http://schemas.microsoft.com/office/drawing/2014/main" id="{CD2E2A22-CE16-080A-5349-5F99BCA38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495" y="273129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a green car made out of grass with the letter e on it">
            <a:extLst>
              <a:ext uri="{FF2B5EF4-FFF2-40B4-BE49-F238E27FC236}">
                <a16:creationId xmlns:a16="http://schemas.microsoft.com/office/drawing/2014/main" id="{6D5C8E15-6AA5-616B-532A-D4AC7CD2A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056" y="356558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a green car made out of grass with the letter e on it">
            <a:extLst>
              <a:ext uri="{FF2B5EF4-FFF2-40B4-BE49-F238E27FC236}">
                <a16:creationId xmlns:a16="http://schemas.microsoft.com/office/drawing/2014/main" id="{839D5284-2808-F361-F3D1-B793166AC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467" y="508657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a green car made out of grass with the letter e on it">
            <a:extLst>
              <a:ext uri="{FF2B5EF4-FFF2-40B4-BE49-F238E27FC236}">
                <a16:creationId xmlns:a16="http://schemas.microsoft.com/office/drawing/2014/main" id="{87078458-419A-F757-1CC6-BAE80CBA5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63" y="489999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 green car made out of grass with the letter e on it">
            <a:extLst>
              <a:ext uri="{FF2B5EF4-FFF2-40B4-BE49-F238E27FC236}">
                <a16:creationId xmlns:a16="http://schemas.microsoft.com/office/drawing/2014/main" id="{3A3C2D72-0494-39C0-CFFF-0BF418233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77" y="374919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a green car made out of grass with the letter e on it">
            <a:extLst>
              <a:ext uri="{FF2B5EF4-FFF2-40B4-BE49-F238E27FC236}">
                <a16:creationId xmlns:a16="http://schemas.microsoft.com/office/drawing/2014/main" id="{5F78EEAA-0AB0-6410-5D82-F4FF912C3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1" y="-24273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a green car made out of grass with the letter e on it">
            <a:extLst>
              <a:ext uri="{FF2B5EF4-FFF2-40B4-BE49-F238E27FC236}">
                <a16:creationId xmlns:a16="http://schemas.microsoft.com/office/drawing/2014/main" id="{6AB7EDD9-E333-DA41-B2E0-CDEFBC095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197" y="106913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a green car made out of grass with the letter e on it">
            <a:extLst>
              <a:ext uri="{FF2B5EF4-FFF2-40B4-BE49-F238E27FC236}">
                <a16:creationId xmlns:a16="http://schemas.microsoft.com/office/drawing/2014/main" id="{6CE2E4A5-EE2E-3734-5C44-4F3B0C2EF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072" y="-33768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a green car made out of grass with the letter e on it">
            <a:extLst>
              <a:ext uri="{FF2B5EF4-FFF2-40B4-BE49-F238E27FC236}">
                <a16:creationId xmlns:a16="http://schemas.microsoft.com/office/drawing/2014/main" id="{14821417-3EC6-E8AB-6602-8D28FFDFE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082" y="-29758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a green car made out of grass with the letter e on it">
            <a:extLst>
              <a:ext uri="{FF2B5EF4-FFF2-40B4-BE49-F238E27FC236}">
                <a16:creationId xmlns:a16="http://schemas.microsoft.com/office/drawing/2014/main" id="{1A74DFE9-AAE2-FF97-A3AF-A31B4FC8A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867" y="51357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 green car made out of grass with the letter e on it">
            <a:extLst>
              <a:ext uri="{FF2B5EF4-FFF2-40B4-BE49-F238E27FC236}">
                <a16:creationId xmlns:a16="http://schemas.microsoft.com/office/drawing/2014/main" id="{8E93141A-40B7-F183-166C-B93FA2968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503" y="218316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a green car made out of grass with the letter e on it">
            <a:extLst>
              <a:ext uri="{FF2B5EF4-FFF2-40B4-BE49-F238E27FC236}">
                <a16:creationId xmlns:a16="http://schemas.microsoft.com/office/drawing/2014/main" id="{CA5F76C5-0CDE-8FD7-1D2A-20764CA88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91" y="187721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a green car made out of grass with the letter e on it">
            <a:extLst>
              <a:ext uri="{FF2B5EF4-FFF2-40B4-BE49-F238E27FC236}">
                <a16:creationId xmlns:a16="http://schemas.microsoft.com/office/drawing/2014/main" id="{F49EA1CA-9894-AB9F-6286-DA55BFF32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02" y="287145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a green car made out of grass with the letter e on it">
            <a:extLst>
              <a:ext uri="{FF2B5EF4-FFF2-40B4-BE49-F238E27FC236}">
                <a16:creationId xmlns:a16="http://schemas.microsoft.com/office/drawing/2014/main" id="{C3D0AF48-48E6-6CCC-F5E4-7777B2637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57" y="13076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a green car made out of grass with the letter e on it">
            <a:extLst>
              <a:ext uri="{FF2B5EF4-FFF2-40B4-BE49-F238E27FC236}">
                <a16:creationId xmlns:a16="http://schemas.microsoft.com/office/drawing/2014/main" id="{607CAED7-B7AB-F8F1-A44B-C0F66BCC6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013" y="433423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a green car made out of grass with the letter e on it">
            <a:extLst>
              <a:ext uri="{FF2B5EF4-FFF2-40B4-BE49-F238E27FC236}">
                <a16:creationId xmlns:a16="http://schemas.microsoft.com/office/drawing/2014/main" id="{1F45265C-A380-0439-824B-E8F66A7E6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548" y="17280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a green car made out of grass with the letter e on it">
            <a:extLst>
              <a:ext uri="{FF2B5EF4-FFF2-40B4-BE49-F238E27FC236}">
                <a16:creationId xmlns:a16="http://schemas.microsoft.com/office/drawing/2014/main" id="{9E28FED8-59D4-E6A0-3AB7-7BB1F51D7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035" y="274582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a green car made out of grass with the letter e on it">
            <a:extLst>
              <a:ext uri="{FF2B5EF4-FFF2-40B4-BE49-F238E27FC236}">
                <a16:creationId xmlns:a16="http://schemas.microsoft.com/office/drawing/2014/main" id="{DA7C26DE-F310-CE6B-3541-85DEEE2DB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886" y="66059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green car made out of grass with the letter e on it">
            <a:extLst>
              <a:ext uri="{FF2B5EF4-FFF2-40B4-BE49-F238E27FC236}">
                <a16:creationId xmlns:a16="http://schemas.microsoft.com/office/drawing/2014/main" id="{708C431D-3018-F94D-ED0D-A5A2FDA95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79" y="565043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a green car made out of grass with the letter e on it">
            <a:extLst>
              <a:ext uri="{FF2B5EF4-FFF2-40B4-BE49-F238E27FC236}">
                <a16:creationId xmlns:a16="http://schemas.microsoft.com/office/drawing/2014/main" id="{2E5D7023-736E-23C4-44AA-F835BF415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97" y="448205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 green car made out of grass with the letter e on it">
            <a:extLst>
              <a:ext uri="{FF2B5EF4-FFF2-40B4-BE49-F238E27FC236}">
                <a16:creationId xmlns:a16="http://schemas.microsoft.com/office/drawing/2014/main" id="{2C1B6656-EAFD-F754-4DE5-0048BF9E2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663" y="439763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a green car made out of grass with the letter e on it">
            <a:extLst>
              <a:ext uri="{FF2B5EF4-FFF2-40B4-BE49-F238E27FC236}">
                <a16:creationId xmlns:a16="http://schemas.microsoft.com/office/drawing/2014/main" id="{80360644-08EC-B92F-DF23-257A5B5C5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12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 descr="a green car made out of grass with the letter e on it">
            <a:extLst>
              <a:ext uri="{FF2B5EF4-FFF2-40B4-BE49-F238E27FC236}">
                <a16:creationId xmlns:a16="http://schemas.microsoft.com/office/drawing/2014/main" id="{30D0B518-8FB2-6F7D-4F4E-441C9CD9B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212" y="373375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4" descr="a green car made out of grass with the letter e on it">
            <a:extLst>
              <a:ext uri="{FF2B5EF4-FFF2-40B4-BE49-F238E27FC236}">
                <a16:creationId xmlns:a16="http://schemas.microsoft.com/office/drawing/2014/main" id="{859DBA6A-1D59-28AC-BFEB-999C43854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634" y="289200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4" descr="a green car made out of grass with the letter e on it">
            <a:extLst>
              <a:ext uri="{FF2B5EF4-FFF2-40B4-BE49-F238E27FC236}">
                <a16:creationId xmlns:a16="http://schemas.microsoft.com/office/drawing/2014/main" id="{61B05825-7005-9C3C-8CD7-5E2E67CA8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544" y="165327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4" descr="a green car made out of grass with the letter e on it">
            <a:extLst>
              <a:ext uri="{FF2B5EF4-FFF2-40B4-BE49-F238E27FC236}">
                <a16:creationId xmlns:a16="http://schemas.microsoft.com/office/drawing/2014/main" id="{78957EF6-F7C7-AAED-4293-6BE2CFF16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1" y="320855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4" descr="a green car made out of grass with the letter e on it">
            <a:extLst>
              <a:ext uri="{FF2B5EF4-FFF2-40B4-BE49-F238E27FC236}">
                <a16:creationId xmlns:a16="http://schemas.microsoft.com/office/drawing/2014/main" id="{4A098714-22DD-00B2-A618-F66A3994F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437" y="84082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4" descr="a green car made out of grass with the letter e on it">
            <a:extLst>
              <a:ext uri="{FF2B5EF4-FFF2-40B4-BE49-F238E27FC236}">
                <a16:creationId xmlns:a16="http://schemas.microsoft.com/office/drawing/2014/main" id="{80D2EB1C-BCF0-44B1-9FFB-F2C6E1F6B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414" y="479157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4" descr="a green car made out of grass with the letter e on it">
            <a:extLst>
              <a:ext uri="{FF2B5EF4-FFF2-40B4-BE49-F238E27FC236}">
                <a16:creationId xmlns:a16="http://schemas.microsoft.com/office/drawing/2014/main" id="{DE0BAD33-9E1C-3343-ACCD-C17DC6BA7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609" y="396875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4" descr="a green car made out of grass with the letter e on it">
            <a:extLst>
              <a:ext uri="{FF2B5EF4-FFF2-40B4-BE49-F238E27FC236}">
                <a16:creationId xmlns:a16="http://schemas.microsoft.com/office/drawing/2014/main" id="{05CA443E-C96C-4BC3-39D2-0CC5BBFAD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068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4" descr="a green car made out of grass with the letter e on it">
            <a:extLst>
              <a:ext uri="{FF2B5EF4-FFF2-40B4-BE49-F238E27FC236}">
                <a16:creationId xmlns:a16="http://schemas.microsoft.com/office/drawing/2014/main" id="{A1166EC1-4C71-3086-5981-EFF7E7C92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54" y="122414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4" descr="a green car made out of grass with the letter e on it">
            <a:extLst>
              <a:ext uri="{FF2B5EF4-FFF2-40B4-BE49-F238E27FC236}">
                <a16:creationId xmlns:a16="http://schemas.microsoft.com/office/drawing/2014/main" id="{4B1FE51F-AA8F-0564-215F-FFC28D087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626" y="134119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4" descr="a green car made out of grass with the letter e on it">
            <a:extLst>
              <a:ext uri="{FF2B5EF4-FFF2-40B4-BE49-F238E27FC236}">
                <a16:creationId xmlns:a16="http://schemas.microsoft.com/office/drawing/2014/main" id="{65F230EC-1C86-4E53-1C57-FD6ED80CC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985" y="-4717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4" descr="a green car made out of grass with the letter e on it">
            <a:extLst>
              <a:ext uri="{FF2B5EF4-FFF2-40B4-BE49-F238E27FC236}">
                <a16:creationId xmlns:a16="http://schemas.microsoft.com/office/drawing/2014/main" id="{A167175B-E517-91EA-6B4E-740D90D1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685" y="542767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4" descr="a green car made out of grass with the letter e on it">
            <a:extLst>
              <a:ext uri="{FF2B5EF4-FFF2-40B4-BE49-F238E27FC236}">
                <a16:creationId xmlns:a16="http://schemas.microsoft.com/office/drawing/2014/main" id="{30C7B141-A76D-32A0-35E8-335058F7E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394" y="624112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4" descr="a green car made out of grass with the letter e on it">
            <a:extLst>
              <a:ext uri="{FF2B5EF4-FFF2-40B4-BE49-F238E27FC236}">
                <a16:creationId xmlns:a16="http://schemas.microsoft.com/office/drawing/2014/main" id="{D67F0616-9CCD-6957-A067-5D220581C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793" y="2298768"/>
            <a:ext cx="1283849"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4" descr="a green car made out of grass with the letter e on it">
            <a:extLst>
              <a:ext uri="{FF2B5EF4-FFF2-40B4-BE49-F238E27FC236}">
                <a16:creationId xmlns:a16="http://schemas.microsoft.com/office/drawing/2014/main" id="{45AE66D6-8A8F-C26A-3EDD-E2EDB0ED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835" y="453779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4" descr="a green car made out of grass with the letter e on it">
            <a:extLst>
              <a:ext uri="{FF2B5EF4-FFF2-40B4-BE49-F238E27FC236}">
                <a16:creationId xmlns:a16="http://schemas.microsoft.com/office/drawing/2014/main" id="{118E655F-B4E8-B925-7F5B-FD63DC491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997" y="178713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4" descr="a green car made out of grass with the letter e on it">
            <a:extLst>
              <a:ext uri="{FF2B5EF4-FFF2-40B4-BE49-F238E27FC236}">
                <a16:creationId xmlns:a16="http://schemas.microsoft.com/office/drawing/2014/main" id="{0CD22419-5931-C3EE-D9F2-4677BDD55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267" y="66597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4" descr="a green car made out of grass with the letter e on it">
            <a:extLst>
              <a:ext uri="{FF2B5EF4-FFF2-40B4-BE49-F238E27FC236}">
                <a16:creationId xmlns:a16="http://schemas.microsoft.com/office/drawing/2014/main" id="{215A7BFA-D230-666F-719A-87C5313E5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788" y="247413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4" descr="a green car made out of grass with the letter e on it">
            <a:extLst>
              <a:ext uri="{FF2B5EF4-FFF2-40B4-BE49-F238E27FC236}">
                <a16:creationId xmlns:a16="http://schemas.microsoft.com/office/drawing/2014/main" id="{F5FDC807-EA64-82C2-FE13-A36F9340F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1" y="202961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4" descr="a green car made out of grass with the letter e on it">
            <a:extLst>
              <a:ext uri="{FF2B5EF4-FFF2-40B4-BE49-F238E27FC236}">
                <a16:creationId xmlns:a16="http://schemas.microsoft.com/office/drawing/2014/main" id="{31A707E3-8F8C-DB52-EE42-AC107CA6A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885" y="276958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4" descr="a green car made out of grass with the letter e on it">
            <a:extLst>
              <a:ext uri="{FF2B5EF4-FFF2-40B4-BE49-F238E27FC236}">
                <a16:creationId xmlns:a16="http://schemas.microsoft.com/office/drawing/2014/main" id="{51224B23-963D-DA4D-ED88-84C4DDF2D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776" y="577991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3" name="Picture 4" descr="a green car made out of grass with the letter e on it">
            <a:extLst>
              <a:ext uri="{FF2B5EF4-FFF2-40B4-BE49-F238E27FC236}">
                <a16:creationId xmlns:a16="http://schemas.microsoft.com/office/drawing/2014/main" id="{F1E809A9-DDF8-18BD-7E29-DD4C1C4D5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048" y="-16026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4" descr="a green car made out of grass with the letter e on it">
            <a:extLst>
              <a:ext uri="{FF2B5EF4-FFF2-40B4-BE49-F238E27FC236}">
                <a16:creationId xmlns:a16="http://schemas.microsoft.com/office/drawing/2014/main" id="{B507633C-7236-E019-C1FE-0BCF9488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743" y="448663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4" descr="a green car made out of grass with the letter e on it">
            <a:extLst>
              <a:ext uri="{FF2B5EF4-FFF2-40B4-BE49-F238E27FC236}">
                <a16:creationId xmlns:a16="http://schemas.microsoft.com/office/drawing/2014/main" id="{777ADC81-BE22-43D2-4BAC-655335084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179" y="380850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 descr="a green car made out of grass with the letter e on it">
            <a:extLst>
              <a:ext uri="{FF2B5EF4-FFF2-40B4-BE49-F238E27FC236}">
                <a16:creationId xmlns:a16="http://schemas.microsoft.com/office/drawing/2014/main" id="{59E46006-BB64-2703-E0FC-463EDE919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948" y="18804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 descr="a green car made out of grass with the letter e on it">
            <a:extLst>
              <a:ext uri="{FF2B5EF4-FFF2-40B4-BE49-F238E27FC236}">
                <a16:creationId xmlns:a16="http://schemas.microsoft.com/office/drawing/2014/main" id="{17EA48D4-D986-9F95-44B4-67AC2D83F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661" y="293655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 descr="a green car made out of grass with the letter e on it">
            <a:extLst>
              <a:ext uri="{FF2B5EF4-FFF2-40B4-BE49-F238E27FC236}">
                <a16:creationId xmlns:a16="http://schemas.microsoft.com/office/drawing/2014/main" id="{C24BD6BA-15C0-56A2-52F2-614F43CBE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042" y="568584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141" descr="a green car made out of grass with the letter e on it">
            <a:extLst>
              <a:ext uri="{FF2B5EF4-FFF2-40B4-BE49-F238E27FC236}">
                <a16:creationId xmlns:a16="http://schemas.microsoft.com/office/drawing/2014/main" id="{CE7ACE99-ADFF-648F-F949-413F000B5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628660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 descr="a green car made out of grass with the letter e on it">
            <a:extLst>
              <a:ext uri="{FF2B5EF4-FFF2-40B4-BE49-F238E27FC236}">
                <a16:creationId xmlns:a16="http://schemas.microsoft.com/office/drawing/2014/main" id="{FF160B4C-8021-AC3A-3C80-BAA4F862E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02" y="464178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4" descr="a green car made out of grass with the letter e on it">
            <a:extLst>
              <a:ext uri="{FF2B5EF4-FFF2-40B4-BE49-F238E27FC236}">
                <a16:creationId xmlns:a16="http://schemas.microsoft.com/office/drawing/2014/main" id="{A754E4CE-C3DE-B0E4-D36C-43621768A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75" y="53965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4" descr="a green car made out of grass with the letter e on it">
            <a:extLst>
              <a:ext uri="{FF2B5EF4-FFF2-40B4-BE49-F238E27FC236}">
                <a16:creationId xmlns:a16="http://schemas.microsoft.com/office/drawing/2014/main" id="{AC5C6D90-8EC6-1152-B083-99FF95FB2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101" y="424162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4" descr="a green car made out of grass with the letter e on it">
            <a:extLst>
              <a:ext uri="{FF2B5EF4-FFF2-40B4-BE49-F238E27FC236}">
                <a16:creationId xmlns:a16="http://schemas.microsoft.com/office/drawing/2014/main" id="{705511BB-94F4-15DD-F652-7D02CAE67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923" y="569851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49" name="Picture 4" descr="a green car made out of grass with the letter e on it">
            <a:extLst>
              <a:ext uri="{FF2B5EF4-FFF2-40B4-BE49-F238E27FC236}">
                <a16:creationId xmlns:a16="http://schemas.microsoft.com/office/drawing/2014/main" id="{BC3D5ED5-DD89-02E5-C9E0-695E2EE56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72" y="359521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4" descr="a green car made out of grass with the letter e on it">
            <a:extLst>
              <a:ext uri="{FF2B5EF4-FFF2-40B4-BE49-F238E27FC236}">
                <a16:creationId xmlns:a16="http://schemas.microsoft.com/office/drawing/2014/main" id="{13F44266-FCB8-E45B-E873-1C3CC333E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213" y="619478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4" descr="a green car made out of grass with the letter e on it">
            <a:extLst>
              <a:ext uri="{FF2B5EF4-FFF2-40B4-BE49-F238E27FC236}">
                <a16:creationId xmlns:a16="http://schemas.microsoft.com/office/drawing/2014/main" id="{69CE9C01-47B7-0822-6AFA-A094C8CF7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691" y="495708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53" name="Picture 4" descr="a green car made out of grass with the letter e on it">
            <a:extLst>
              <a:ext uri="{FF2B5EF4-FFF2-40B4-BE49-F238E27FC236}">
                <a16:creationId xmlns:a16="http://schemas.microsoft.com/office/drawing/2014/main" id="{FE41607A-3164-AB87-DEE2-B97E5DB6B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787" y="141900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54" name="Picture 4" descr="a green car made out of grass with the letter e on it">
            <a:extLst>
              <a:ext uri="{FF2B5EF4-FFF2-40B4-BE49-F238E27FC236}">
                <a16:creationId xmlns:a16="http://schemas.microsoft.com/office/drawing/2014/main" id="{5112EBC8-8A82-D70F-9DBD-F9FCDDF7B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9" y="328708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59" name="Picture 4" descr="a green car made out of grass with the letter e on it">
            <a:extLst>
              <a:ext uri="{FF2B5EF4-FFF2-40B4-BE49-F238E27FC236}">
                <a16:creationId xmlns:a16="http://schemas.microsoft.com/office/drawing/2014/main" id="{B961E4BF-7BFB-3E83-09FC-D5AE72B7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684" y="455904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0" name="Picture 4" descr="a green car made out of grass with the letter e on it">
            <a:extLst>
              <a:ext uri="{FF2B5EF4-FFF2-40B4-BE49-F238E27FC236}">
                <a16:creationId xmlns:a16="http://schemas.microsoft.com/office/drawing/2014/main" id="{FACB38A5-A135-1947-6691-1E41D9FBB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64" y="93268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4" name="Picture 4" descr="a green car made out of grass with the letter e on it">
            <a:extLst>
              <a:ext uri="{FF2B5EF4-FFF2-40B4-BE49-F238E27FC236}">
                <a16:creationId xmlns:a16="http://schemas.microsoft.com/office/drawing/2014/main" id="{6D857CFC-2EB4-4678-88E2-00108773B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664" y="629275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5" name="Picture 4" descr="a green car made out of grass with the letter e on it">
            <a:extLst>
              <a:ext uri="{FF2B5EF4-FFF2-40B4-BE49-F238E27FC236}">
                <a16:creationId xmlns:a16="http://schemas.microsoft.com/office/drawing/2014/main" id="{93858AD3-43B1-A22B-22E5-E4279B464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478" y="559831"/>
            <a:ext cx="1336011" cy="849910"/>
          </a:xfrm>
          <a:prstGeom prst="rect">
            <a:avLst/>
          </a:prstGeom>
          <a:noFill/>
          <a:extLst>
            <a:ext uri="{909E8E84-426E-40DD-AFC4-6F175D3DCCD1}">
              <a14:hiddenFill xmlns:a14="http://schemas.microsoft.com/office/drawing/2010/main">
                <a:solidFill>
                  <a:srgbClr val="FFFFFF"/>
                </a:solidFill>
              </a14:hiddenFill>
            </a:ext>
          </a:extLst>
        </p:spPr>
      </p:pic>
      <p:pic>
        <p:nvPicPr>
          <p:cNvPr id="4166" name="Picture 4" descr="a green car made out of grass with the letter e on it">
            <a:extLst>
              <a:ext uri="{FF2B5EF4-FFF2-40B4-BE49-F238E27FC236}">
                <a16:creationId xmlns:a16="http://schemas.microsoft.com/office/drawing/2014/main" id="{1D87F2DE-69D4-E2BB-46BF-98B4885E7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115" y="-23244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7" name="Picture 4" descr="a green car made out of grass with the letter e on it">
            <a:extLst>
              <a:ext uri="{FF2B5EF4-FFF2-40B4-BE49-F238E27FC236}">
                <a16:creationId xmlns:a16="http://schemas.microsoft.com/office/drawing/2014/main" id="{E09DE4F0-7DCB-B6AD-57D6-DAAEF434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56" y="387038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8" name="Picture 4" descr="a green car made out of grass with the letter e on it">
            <a:extLst>
              <a:ext uri="{FF2B5EF4-FFF2-40B4-BE49-F238E27FC236}">
                <a16:creationId xmlns:a16="http://schemas.microsoft.com/office/drawing/2014/main" id="{BA961614-5644-54BF-0426-E5D968718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5990" y="398381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69" name="Picture 4" descr="a green car made out of grass with the letter e on it">
            <a:extLst>
              <a:ext uri="{FF2B5EF4-FFF2-40B4-BE49-F238E27FC236}">
                <a16:creationId xmlns:a16="http://schemas.microsoft.com/office/drawing/2014/main" id="{C86292F9-E5ED-0666-F883-CB656E46E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363" y="221494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71" name="Picture 4" descr="a green car made out of grass with the letter e on it">
            <a:extLst>
              <a:ext uri="{FF2B5EF4-FFF2-40B4-BE49-F238E27FC236}">
                <a16:creationId xmlns:a16="http://schemas.microsoft.com/office/drawing/2014/main" id="{3144CCD6-8AF0-5238-70F0-16E638D38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01" y="155584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72" name="Picture 4" descr="a green car made out of grass with the letter e on it">
            <a:extLst>
              <a:ext uri="{FF2B5EF4-FFF2-40B4-BE49-F238E27FC236}">
                <a16:creationId xmlns:a16="http://schemas.microsoft.com/office/drawing/2014/main" id="{CF7B5F43-2C58-66D2-5296-714768E8A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418" y="532053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74" name="Picture 4" descr="a green car made out of grass with the letter e on it">
            <a:extLst>
              <a:ext uri="{FF2B5EF4-FFF2-40B4-BE49-F238E27FC236}">
                <a16:creationId xmlns:a16="http://schemas.microsoft.com/office/drawing/2014/main" id="{EE7E3B0C-8047-E3D5-04F3-FD93CFFF9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33" y="176631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76" name="Picture 4" descr="a green car made out of grass with the letter e on it">
            <a:extLst>
              <a:ext uri="{FF2B5EF4-FFF2-40B4-BE49-F238E27FC236}">
                <a16:creationId xmlns:a16="http://schemas.microsoft.com/office/drawing/2014/main" id="{270E8AB5-51E7-EFF8-DD40-A7EF9FA9D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824" y="-7855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0" name="Picture 4" descr="a green car made out of grass with the letter e on it">
            <a:extLst>
              <a:ext uri="{FF2B5EF4-FFF2-40B4-BE49-F238E27FC236}">
                <a16:creationId xmlns:a16="http://schemas.microsoft.com/office/drawing/2014/main" id="{C5D7CE8E-815C-CCC1-201D-2C1768F91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910" y="220987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1" name="Picture 4" descr="a green car made out of grass with the letter e on it">
            <a:extLst>
              <a:ext uri="{FF2B5EF4-FFF2-40B4-BE49-F238E27FC236}">
                <a16:creationId xmlns:a16="http://schemas.microsoft.com/office/drawing/2014/main" id="{57E386C9-0910-9FD4-4639-F0B3EC2C2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81" y="384401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3" name="Picture 4" descr="a green car made out of grass with the letter e on it">
            <a:extLst>
              <a:ext uri="{FF2B5EF4-FFF2-40B4-BE49-F238E27FC236}">
                <a16:creationId xmlns:a16="http://schemas.microsoft.com/office/drawing/2014/main" id="{C91F8B88-C701-9825-1C75-4D987404D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657" y="16124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6" name="Picture 4" descr="a green car made out of grass with the letter e on it">
            <a:extLst>
              <a:ext uri="{FF2B5EF4-FFF2-40B4-BE49-F238E27FC236}">
                <a16:creationId xmlns:a16="http://schemas.microsoft.com/office/drawing/2014/main" id="{0FB96C38-4CEA-7CCB-0F68-18EE877C3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821" y="436257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7" name="Picture 4" descr="a green car made out of grass with the letter e on it">
            <a:extLst>
              <a:ext uri="{FF2B5EF4-FFF2-40B4-BE49-F238E27FC236}">
                <a16:creationId xmlns:a16="http://schemas.microsoft.com/office/drawing/2014/main" id="{2A8D8815-691A-4A9A-8360-A4D41B9EE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348" y="20328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8" name="Picture 4" descr="a green car made out of grass with the letter e on it">
            <a:extLst>
              <a:ext uri="{FF2B5EF4-FFF2-40B4-BE49-F238E27FC236}">
                <a16:creationId xmlns:a16="http://schemas.microsoft.com/office/drawing/2014/main" id="{7C533A67-463C-27B3-C7B5-278488FAD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571" y="384692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89" name="Picture 4" descr="a green car made out of grass with the letter e on it">
            <a:extLst>
              <a:ext uri="{FF2B5EF4-FFF2-40B4-BE49-F238E27FC236}">
                <a16:creationId xmlns:a16="http://schemas.microsoft.com/office/drawing/2014/main" id="{29AB8CAD-087E-6D9C-9B27-32D01FE30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835" y="305062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92" name="Picture 4" descr="a green car made out of grass with the letter e on it">
            <a:extLst>
              <a:ext uri="{FF2B5EF4-FFF2-40B4-BE49-F238E27FC236}">
                <a16:creationId xmlns:a16="http://schemas.microsoft.com/office/drawing/2014/main" id="{39F37DEA-7B45-4A63-848F-7E9549AF0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549" y="60894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93" name="Picture 4192" descr="a green car made out of grass with the letter e on it">
            <a:extLst>
              <a:ext uri="{FF2B5EF4-FFF2-40B4-BE49-F238E27FC236}">
                <a16:creationId xmlns:a16="http://schemas.microsoft.com/office/drawing/2014/main" id="{7D1F3312-23DE-BA61-07A2-5551EF49B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9179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97" name="Picture 4" descr="a green car made out of grass with the letter e on it">
            <a:extLst>
              <a:ext uri="{FF2B5EF4-FFF2-40B4-BE49-F238E27FC236}">
                <a16:creationId xmlns:a16="http://schemas.microsoft.com/office/drawing/2014/main" id="{351F0EBD-66D5-818C-3C00-7B79DB04A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377" y="586680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98" name="Picture 4" descr="a green car made out of grass with the letter e on it">
            <a:extLst>
              <a:ext uri="{FF2B5EF4-FFF2-40B4-BE49-F238E27FC236}">
                <a16:creationId xmlns:a16="http://schemas.microsoft.com/office/drawing/2014/main" id="{1E45869D-6207-F095-09EA-B08CBB553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98" y="629797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199" name="Picture 4" descr="a green car made out of grass with the letter e on it">
            <a:extLst>
              <a:ext uri="{FF2B5EF4-FFF2-40B4-BE49-F238E27FC236}">
                <a16:creationId xmlns:a16="http://schemas.microsoft.com/office/drawing/2014/main" id="{D33D414A-7B16-B5C3-D9CA-15678B86F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3" y="92391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0" name="Picture 4" descr="a green car made out of grass with the letter e on it">
            <a:extLst>
              <a:ext uri="{FF2B5EF4-FFF2-40B4-BE49-F238E27FC236}">
                <a16:creationId xmlns:a16="http://schemas.microsoft.com/office/drawing/2014/main" id="{893964C2-8E07-571D-9829-F9899AB24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47" y="412115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2" name="Picture 4" descr="a green car made out of grass with the letter e on it">
            <a:extLst>
              <a:ext uri="{FF2B5EF4-FFF2-40B4-BE49-F238E27FC236}">
                <a16:creationId xmlns:a16="http://schemas.microsoft.com/office/drawing/2014/main" id="{E8DEE66D-7068-49CD-94B6-41DDA9C9E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321" y="636320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4" name="Picture 4" descr="a green car made out of grass with the letter e on it">
            <a:extLst>
              <a:ext uri="{FF2B5EF4-FFF2-40B4-BE49-F238E27FC236}">
                <a16:creationId xmlns:a16="http://schemas.microsoft.com/office/drawing/2014/main" id="{B5826ECB-33A7-19A8-8595-04B9D879D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432" y="228674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5" name="Picture 4" descr="a green car made out of grass with the letter e on it">
            <a:extLst>
              <a:ext uri="{FF2B5EF4-FFF2-40B4-BE49-F238E27FC236}">
                <a16:creationId xmlns:a16="http://schemas.microsoft.com/office/drawing/2014/main" id="{33EAFAAD-6E32-B9BE-51D8-554AC481C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41" y="369410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7" name="Picture 4" descr="a green car made out of grass with the letter e on it">
            <a:extLst>
              <a:ext uri="{FF2B5EF4-FFF2-40B4-BE49-F238E27FC236}">
                <a16:creationId xmlns:a16="http://schemas.microsoft.com/office/drawing/2014/main" id="{7AA6479E-0CB9-88E0-B553-B43CBA372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337" y="112745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08" name="Picture 4" descr="a green car made out of grass with the letter e on it">
            <a:extLst>
              <a:ext uri="{FF2B5EF4-FFF2-40B4-BE49-F238E27FC236}">
                <a16:creationId xmlns:a16="http://schemas.microsoft.com/office/drawing/2014/main" id="{13484170-8D17-90A6-0B15-A0C148406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395" y="546242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0" name="Picture 4" descr="a green car made out of grass with the letter e on it">
            <a:extLst>
              <a:ext uri="{FF2B5EF4-FFF2-40B4-BE49-F238E27FC236}">
                <a16:creationId xmlns:a16="http://schemas.microsoft.com/office/drawing/2014/main" id="{F3371FFB-B61F-F1C8-DABA-9EDB0FEC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55" y="519379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2" name="Picture 4" descr="a green car made out of grass with the letter e on it">
            <a:extLst>
              <a:ext uri="{FF2B5EF4-FFF2-40B4-BE49-F238E27FC236}">
                <a16:creationId xmlns:a16="http://schemas.microsoft.com/office/drawing/2014/main" id="{F9A0D843-7CDF-6EA3-41E9-037622F19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315" y="178859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3" name="Picture 4" descr="a green car made out of grass with the letter e on it">
            <a:extLst>
              <a:ext uri="{FF2B5EF4-FFF2-40B4-BE49-F238E27FC236}">
                <a16:creationId xmlns:a16="http://schemas.microsoft.com/office/drawing/2014/main" id="{E0EB06C1-5E68-606D-1731-0CCD46078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781" y="51442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4" name="Picture 4" descr="a green car made out of grass with the letter e on it">
            <a:extLst>
              <a:ext uri="{FF2B5EF4-FFF2-40B4-BE49-F238E27FC236}">
                <a16:creationId xmlns:a16="http://schemas.microsoft.com/office/drawing/2014/main" id="{744B370C-DA1C-D077-8089-82DF057B3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539" y="616291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6" name="Picture 4" descr="a green car made out of grass with the letter e on it">
            <a:extLst>
              <a:ext uri="{FF2B5EF4-FFF2-40B4-BE49-F238E27FC236}">
                <a16:creationId xmlns:a16="http://schemas.microsoft.com/office/drawing/2014/main" id="{7436D22D-B874-1D27-0EC0-3E6A4294F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842" y="326255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7" name="Picture 4" descr="a green car made out of grass with the letter e on it">
            <a:extLst>
              <a:ext uri="{FF2B5EF4-FFF2-40B4-BE49-F238E27FC236}">
                <a16:creationId xmlns:a16="http://schemas.microsoft.com/office/drawing/2014/main" id="{3D0E23BE-6D61-030E-4477-C2136EB6D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7845" y="34565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19" name="Picture 4" descr="a green car made out of grass with the letter e on it">
            <a:extLst>
              <a:ext uri="{FF2B5EF4-FFF2-40B4-BE49-F238E27FC236}">
                <a16:creationId xmlns:a16="http://schemas.microsoft.com/office/drawing/2014/main" id="{94CD9669-984B-56B9-06D5-4F9B12D6D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150" y="562593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22" name="Picture 4" descr="a green car made out of grass with the letter e on it">
            <a:extLst>
              <a:ext uri="{FF2B5EF4-FFF2-40B4-BE49-F238E27FC236}">
                <a16:creationId xmlns:a16="http://schemas.microsoft.com/office/drawing/2014/main" id="{EEF1A795-ED7E-D33B-0B95-AEB0A3C78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15" y="229695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23" name="Picture 4" descr="a green car made out of grass with the letter e on it">
            <a:extLst>
              <a:ext uri="{FF2B5EF4-FFF2-40B4-BE49-F238E27FC236}">
                <a16:creationId xmlns:a16="http://schemas.microsoft.com/office/drawing/2014/main" id="{E68D0099-85C5-ECE6-939A-84AFEC18F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77" y="420639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25" name="Picture 4" descr="a green car made out of grass with the letter e on it">
            <a:extLst>
              <a:ext uri="{FF2B5EF4-FFF2-40B4-BE49-F238E27FC236}">
                <a16:creationId xmlns:a16="http://schemas.microsoft.com/office/drawing/2014/main" id="{05AA3884-26C2-76E3-2415-F16CF461A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0110" y="220177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27" name="Picture 4" descr="a green car made out of grass with the letter e on it">
            <a:extLst>
              <a:ext uri="{FF2B5EF4-FFF2-40B4-BE49-F238E27FC236}">
                <a16:creationId xmlns:a16="http://schemas.microsoft.com/office/drawing/2014/main" id="{9C817298-D131-4CC2-0079-62E25E398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24" y="7384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29" name="Picture 4" descr="a green car made out of grass with the letter e on it">
            <a:extLst>
              <a:ext uri="{FF2B5EF4-FFF2-40B4-BE49-F238E27FC236}">
                <a16:creationId xmlns:a16="http://schemas.microsoft.com/office/drawing/2014/main" id="{B9D3961E-377F-C773-F5BC-B08D96C50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51" y="2781609"/>
            <a:ext cx="1336011" cy="736863"/>
          </a:xfrm>
          <a:prstGeom prst="rect">
            <a:avLst/>
          </a:prstGeom>
          <a:noFill/>
          <a:extLst>
            <a:ext uri="{909E8E84-426E-40DD-AFC4-6F175D3DCCD1}">
              <a14:hiddenFill xmlns:a14="http://schemas.microsoft.com/office/drawing/2010/main">
                <a:solidFill>
                  <a:srgbClr val="FFFFFF"/>
                </a:solidFill>
              </a14:hiddenFill>
            </a:ext>
          </a:extLst>
        </p:spPr>
      </p:pic>
      <p:pic>
        <p:nvPicPr>
          <p:cNvPr id="4230" name="Picture 4" descr="a green car made out of grass with the letter e on it">
            <a:extLst>
              <a:ext uri="{FF2B5EF4-FFF2-40B4-BE49-F238E27FC236}">
                <a16:creationId xmlns:a16="http://schemas.microsoft.com/office/drawing/2014/main" id="{977A12EA-7464-2B08-34B2-0900151FF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63" y="289671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31" name="Picture 4" descr="a green car made out of grass with the letter e on it">
            <a:extLst>
              <a:ext uri="{FF2B5EF4-FFF2-40B4-BE49-F238E27FC236}">
                <a16:creationId xmlns:a16="http://schemas.microsoft.com/office/drawing/2014/main" id="{6AAF2051-F92F-54B3-0EEF-65B5F4EC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1" y="233441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32" name="Picture 4" descr="a green car made out of grass with the letter e on it">
            <a:extLst>
              <a:ext uri="{FF2B5EF4-FFF2-40B4-BE49-F238E27FC236}">
                <a16:creationId xmlns:a16="http://schemas.microsoft.com/office/drawing/2014/main" id="{3F4562E1-C3CA-A894-4587-0535A60C8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853" y="3278753"/>
            <a:ext cx="1336011" cy="585759"/>
          </a:xfrm>
          <a:prstGeom prst="rect">
            <a:avLst/>
          </a:prstGeom>
          <a:noFill/>
          <a:extLst>
            <a:ext uri="{909E8E84-426E-40DD-AFC4-6F175D3DCCD1}">
              <a14:hiddenFill xmlns:a14="http://schemas.microsoft.com/office/drawing/2010/main">
                <a:solidFill>
                  <a:srgbClr val="FFFFFF"/>
                </a:solidFill>
              </a14:hiddenFill>
            </a:ext>
          </a:extLst>
        </p:spPr>
      </p:pic>
      <p:pic>
        <p:nvPicPr>
          <p:cNvPr id="4235" name="Picture 4" descr="a green car made out of grass with the letter e on it">
            <a:extLst>
              <a:ext uri="{FF2B5EF4-FFF2-40B4-BE49-F238E27FC236}">
                <a16:creationId xmlns:a16="http://schemas.microsoft.com/office/drawing/2014/main" id="{22492C7C-A89E-3B51-D596-8FA2ECBB7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690" y="145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36" name="Picture 4" descr="a green car made out of grass with the letter e on it">
            <a:extLst>
              <a:ext uri="{FF2B5EF4-FFF2-40B4-BE49-F238E27FC236}">
                <a16:creationId xmlns:a16="http://schemas.microsoft.com/office/drawing/2014/main" id="{31703D38-2691-93A2-5A81-CB07A5ED6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43" y="4909405"/>
            <a:ext cx="1336011" cy="633736"/>
          </a:xfrm>
          <a:prstGeom prst="rect">
            <a:avLst/>
          </a:prstGeom>
          <a:noFill/>
          <a:extLst>
            <a:ext uri="{909E8E84-426E-40DD-AFC4-6F175D3DCCD1}">
              <a14:hiddenFill xmlns:a14="http://schemas.microsoft.com/office/drawing/2010/main">
                <a:solidFill>
                  <a:srgbClr val="FFFFFF"/>
                </a:solidFill>
              </a14:hiddenFill>
            </a:ext>
          </a:extLst>
        </p:spPr>
      </p:pic>
      <p:pic>
        <p:nvPicPr>
          <p:cNvPr id="4237" name="Picture 4" descr="a green car made out of grass with the letter e on it">
            <a:extLst>
              <a:ext uri="{FF2B5EF4-FFF2-40B4-BE49-F238E27FC236}">
                <a16:creationId xmlns:a16="http://schemas.microsoft.com/office/drawing/2014/main" id="{BECD03ED-9D65-2C11-BE0F-14F41DCED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081" y="445309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38" name="Picture 4" descr="a green car made out of grass with the letter e on it">
            <a:extLst>
              <a:ext uri="{FF2B5EF4-FFF2-40B4-BE49-F238E27FC236}">
                <a16:creationId xmlns:a16="http://schemas.microsoft.com/office/drawing/2014/main" id="{5DB3A9CD-B1A4-C1FE-09B9-0CCA6BB2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960" y="220372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41" name="Picture 4" descr="a green car made out of grass with the letter e on it">
            <a:extLst>
              <a:ext uri="{FF2B5EF4-FFF2-40B4-BE49-F238E27FC236}">
                <a16:creationId xmlns:a16="http://schemas.microsoft.com/office/drawing/2014/main" id="{CB39B6E0-47C5-C633-CBBA-CCAAA0D12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230" y="62141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44" name="Picture 4243" descr="a green car made out of grass with the letter e on it">
            <a:extLst>
              <a:ext uri="{FF2B5EF4-FFF2-40B4-BE49-F238E27FC236}">
                <a16:creationId xmlns:a16="http://schemas.microsoft.com/office/drawing/2014/main" id="{9F3E0AB2-52EE-B966-F138-BBAAE14C7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903" y="649351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47" name="Picture 4" descr="a green car made out of grass with the letter e on it">
            <a:extLst>
              <a:ext uri="{FF2B5EF4-FFF2-40B4-BE49-F238E27FC236}">
                <a16:creationId xmlns:a16="http://schemas.microsoft.com/office/drawing/2014/main" id="{E094AB10-D245-6E48-58FF-89CA7D019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76" y="-17141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48" name="Picture 4" descr="a green car made out of grass with the letter e on it">
            <a:extLst>
              <a:ext uri="{FF2B5EF4-FFF2-40B4-BE49-F238E27FC236}">
                <a16:creationId xmlns:a16="http://schemas.microsoft.com/office/drawing/2014/main" id="{939AE726-E2D6-874B-D6F0-E9BF9EB6A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275" y="434422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49" name="Picture 4" descr="a green car made out of grass with the letter e on it">
            <a:extLst>
              <a:ext uri="{FF2B5EF4-FFF2-40B4-BE49-F238E27FC236}">
                <a16:creationId xmlns:a16="http://schemas.microsoft.com/office/drawing/2014/main" id="{8955BC3E-2889-DE36-12A1-CDA29BA6C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15" y="623179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54" name="Picture 4" descr="a green car made out of grass with the letter e on it">
            <a:extLst>
              <a:ext uri="{FF2B5EF4-FFF2-40B4-BE49-F238E27FC236}">
                <a16:creationId xmlns:a16="http://schemas.microsoft.com/office/drawing/2014/main" id="{341A7EA8-8792-BC26-75C7-9884580CA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178" y="3546056"/>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55" name="Picture 4" descr="a green car made out of grass with the letter e on it">
            <a:extLst>
              <a:ext uri="{FF2B5EF4-FFF2-40B4-BE49-F238E27FC236}">
                <a16:creationId xmlns:a16="http://schemas.microsoft.com/office/drawing/2014/main" id="{2E5C0091-7A18-9BC0-E2CF-69C86BA3A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71" y="172380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56" name="Picture 4" descr="a green car made out of grass with the letter e on it">
            <a:extLst>
              <a:ext uri="{FF2B5EF4-FFF2-40B4-BE49-F238E27FC236}">
                <a16:creationId xmlns:a16="http://schemas.microsoft.com/office/drawing/2014/main" id="{B22DC823-BAB7-A388-2951-6B7B037D2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693" y="338968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58" name="Picture 4" descr="a green car made out of grass with the letter e on it">
            <a:extLst>
              <a:ext uri="{FF2B5EF4-FFF2-40B4-BE49-F238E27FC236}">
                <a16:creationId xmlns:a16="http://schemas.microsoft.com/office/drawing/2014/main" id="{4DD5568C-C250-BCD8-7265-6CCCDDB13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088" y="88372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0" name="Picture 4" descr="a green car made out of grass with the letter e on it">
            <a:extLst>
              <a:ext uri="{FF2B5EF4-FFF2-40B4-BE49-F238E27FC236}">
                <a16:creationId xmlns:a16="http://schemas.microsoft.com/office/drawing/2014/main" id="{DCE97A95-500F-AC15-EECD-187118EF4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457" y="503399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2" name="Picture 4" descr="a green car made out of grass with the letter e on it">
            <a:extLst>
              <a:ext uri="{FF2B5EF4-FFF2-40B4-BE49-F238E27FC236}">
                <a16:creationId xmlns:a16="http://schemas.microsoft.com/office/drawing/2014/main" id="{9A154DB0-20E7-EA65-1B35-A000D9442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174" y="146568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3" name="Picture 4" descr="a green car made out of grass with the letter e on it">
            <a:extLst>
              <a:ext uri="{FF2B5EF4-FFF2-40B4-BE49-F238E27FC236}">
                <a16:creationId xmlns:a16="http://schemas.microsoft.com/office/drawing/2014/main" id="{230A0214-5FBC-E3A9-291F-93CECC890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576" y="1722959"/>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4" name="Picture 4" descr="a green car made out of grass with the letter e on it">
            <a:extLst>
              <a:ext uri="{FF2B5EF4-FFF2-40B4-BE49-F238E27FC236}">
                <a16:creationId xmlns:a16="http://schemas.microsoft.com/office/drawing/2014/main" id="{51717788-5722-F93D-E3F8-0393D9CE0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184" y="-13758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6" name="Picture 4" descr="a green car made out of grass with the letter e on it">
            <a:extLst>
              <a:ext uri="{FF2B5EF4-FFF2-40B4-BE49-F238E27FC236}">
                <a16:creationId xmlns:a16="http://schemas.microsoft.com/office/drawing/2014/main" id="{16EF8620-76DB-D643-9A42-EE54745A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956" y="614920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7" name="Picture 4" descr="a green car made out of grass with the letter e on it">
            <a:extLst>
              <a:ext uri="{FF2B5EF4-FFF2-40B4-BE49-F238E27FC236}">
                <a16:creationId xmlns:a16="http://schemas.microsoft.com/office/drawing/2014/main" id="{0CEB2008-8AE6-5E0D-DA26-282AE533D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4783" y="3321521"/>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68" name="Picture 4" descr="a green car made out of grass with the letter e on it">
            <a:extLst>
              <a:ext uri="{FF2B5EF4-FFF2-40B4-BE49-F238E27FC236}">
                <a16:creationId xmlns:a16="http://schemas.microsoft.com/office/drawing/2014/main" id="{8B886BDE-EBE3-3D58-EFC9-86EB4D82D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810" y="-19292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0" name="Picture 4" descr="a green car made out of grass with the letter e on it">
            <a:extLst>
              <a:ext uri="{FF2B5EF4-FFF2-40B4-BE49-F238E27FC236}">
                <a16:creationId xmlns:a16="http://schemas.microsoft.com/office/drawing/2014/main" id="{E9A7CCC0-AD76-7BEA-6A5C-21516ED5B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4782" y="551900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1" name="Picture 4" descr="a green car made out of grass with the letter e on it">
            <a:extLst>
              <a:ext uri="{FF2B5EF4-FFF2-40B4-BE49-F238E27FC236}">
                <a16:creationId xmlns:a16="http://schemas.microsoft.com/office/drawing/2014/main" id="{67AFDA0A-53C3-7B3A-805C-91B837DCF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073" y="255632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2" name="Picture 4" descr="a green car made out of grass with the letter e on it">
            <a:extLst>
              <a:ext uri="{FF2B5EF4-FFF2-40B4-BE49-F238E27FC236}">
                <a16:creationId xmlns:a16="http://schemas.microsoft.com/office/drawing/2014/main" id="{8B7927F1-94EE-C53D-6F56-4405F9BB6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512" y="521276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3" name="Picture 4" descr="a green car made out of grass with the letter e on it">
            <a:extLst>
              <a:ext uri="{FF2B5EF4-FFF2-40B4-BE49-F238E27FC236}">
                <a16:creationId xmlns:a16="http://schemas.microsoft.com/office/drawing/2014/main" id="{E44734D5-05AA-63BE-AFFB-D9C4C1F99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25" y="284001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6" name="Picture 4" descr="a green car made out of grass with the letter e on it">
            <a:extLst>
              <a:ext uri="{FF2B5EF4-FFF2-40B4-BE49-F238E27FC236}">
                <a16:creationId xmlns:a16="http://schemas.microsoft.com/office/drawing/2014/main" id="{AF07B544-62E9-9DF1-A1A0-67912B937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0524" y="1812498"/>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7" name="Picture 4" descr="a green car made out of grass with the letter e on it">
            <a:extLst>
              <a:ext uri="{FF2B5EF4-FFF2-40B4-BE49-F238E27FC236}">
                <a16:creationId xmlns:a16="http://schemas.microsoft.com/office/drawing/2014/main" id="{3858DD53-962F-A1E8-FB89-7AAC3ECB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9838" y="116620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8" name="Picture 4" descr="a green car made out of grass with the letter e on it">
            <a:extLst>
              <a:ext uri="{FF2B5EF4-FFF2-40B4-BE49-F238E27FC236}">
                <a16:creationId xmlns:a16="http://schemas.microsoft.com/office/drawing/2014/main" id="{3449F00D-19F2-E4C2-B1FF-4E961A3BD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998" y="24042"/>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79" name="Picture 4" descr="a green car made out of grass with the letter e on it">
            <a:extLst>
              <a:ext uri="{FF2B5EF4-FFF2-40B4-BE49-F238E27FC236}">
                <a16:creationId xmlns:a16="http://schemas.microsoft.com/office/drawing/2014/main" id="{9EC4A14F-3E5C-C5B3-896A-F36065A49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156" y="-6382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82" name="Picture 4" descr="a green car made out of grass with the letter e on it">
            <a:extLst>
              <a:ext uri="{FF2B5EF4-FFF2-40B4-BE49-F238E27FC236}">
                <a16:creationId xmlns:a16="http://schemas.microsoft.com/office/drawing/2014/main" id="{C1316544-9CF2-FA25-506C-68589181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784" y="2801760"/>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83" name="Picture 4" descr="a green car made out of grass with the letter e on it">
            <a:extLst>
              <a:ext uri="{FF2B5EF4-FFF2-40B4-BE49-F238E27FC236}">
                <a16:creationId xmlns:a16="http://schemas.microsoft.com/office/drawing/2014/main" id="{4E04D76D-F3D8-8E8E-2A8A-52D214D6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631" y="3396267"/>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85" name="Picture 4" descr="a green car made out of grass with the letter e on it">
            <a:extLst>
              <a:ext uri="{FF2B5EF4-FFF2-40B4-BE49-F238E27FC236}">
                <a16:creationId xmlns:a16="http://schemas.microsoft.com/office/drawing/2014/main" id="{27ED44F5-D3C5-5195-F064-9369295D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185" y="1788784"/>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88" name="Picture 4" descr="a green car made out of grass with the letter e on it">
            <a:extLst>
              <a:ext uri="{FF2B5EF4-FFF2-40B4-BE49-F238E27FC236}">
                <a16:creationId xmlns:a16="http://schemas.microsoft.com/office/drawing/2014/main" id="{32F09175-97BF-6BAE-EC82-A9B47E82E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190" y="4774633"/>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89" name="Picture 4" descr="a green car made out of grass with the letter e on it">
            <a:extLst>
              <a:ext uri="{FF2B5EF4-FFF2-40B4-BE49-F238E27FC236}">
                <a16:creationId xmlns:a16="http://schemas.microsoft.com/office/drawing/2014/main" id="{F8BD0217-1AA9-F487-BAA4-B7B4997DE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522" y="2135425"/>
            <a:ext cx="1336011" cy="751702"/>
          </a:xfrm>
          <a:prstGeom prst="rect">
            <a:avLst/>
          </a:prstGeom>
          <a:noFill/>
          <a:extLst>
            <a:ext uri="{909E8E84-426E-40DD-AFC4-6F175D3DCCD1}">
              <a14:hiddenFill xmlns:a14="http://schemas.microsoft.com/office/drawing/2010/main">
                <a:solidFill>
                  <a:srgbClr val="FFFFFF"/>
                </a:solidFill>
              </a14:hiddenFill>
            </a:ext>
          </a:extLst>
        </p:spPr>
      </p:pic>
      <p:pic>
        <p:nvPicPr>
          <p:cNvPr id="4291" name="Picture 4" descr="a green car made out of grass with the letter e on it">
            <a:extLst>
              <a:ext uri="{FF2B5EF4-FFF2-40B4-BE49-F238E27FC236}">
                <a16:creationId xmlns:a16="http://schemas.microsoft.com/office/drawing/2014/main" id="{C2A6E7E4-E5DC-9A86-116F-7CEF23A5C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502" y="3054573"/>
            <a:ext cx="1336011" cy="75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3000" fill="hold"/>
                                        <p:tgtEl>
                                          <p:spTgt spid="4100"/>
                                        </p:tgtEl>
                                        <p:attrNameLst>
                                          <p:attrName>ppt_x</p:attrName>
                                        </p:attrNameLst>
                                      </p:cBhvr>
                                      <p:tavLst>
                                        <p:tav tm="0">
                                          <p:val>
                                            <p:strVal val="0-#ppt_w/2"/>
                                          </p:val>
                                        </p:tav>
                                        <p:tav tm="100000">
                                          <p:val>
                                            <p:strVal val="#ppt_x"/>
                                          </p:val>
                                        </p:tav>
                                      </p:tavLst>
                                    </p:anim>
                                    <p:anim calcmode="lin" valueType="num">
                                      <p:cBhvr additive="base">
                                        <p:cTn id="8" dur="3000" fill="hold"/>
                                        <p:tgtEl>
                                          <p:spTgt spid="41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0-#ppt_w/2"/>
                                          </p:val>
                                        </p:tav>
                                        <p:tav tm="100000">
                                          <p:val>
                                            <p:strVal val="#ppt_x"/>
                                          </p:val>
                                        </p:tav>
                                      </p:tavLst>
                                    </p:anim>
                                    <p:anim calcmode="lin" valueType="num">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0" fill="hold"/>
                                        <p:tgtEl>
                                          <p:spTgt spid="6"/>
                                        </p:tgtEl>
                                        <p:attrNameLst>
                                          <p:attrName>ppt_x</p:attrName>
                                        </p:attrNameLst>
                                      </p:cBhvr>
                                      <p:tavLst>
                                        <p:tav tm="0">
                                          <p:val>
                                            <p:strVal val="0-#ppt_w/2"/>
                                          </p:val>
                                        </p:tav>
                                        <p:tav tm="100000">
                                          <p:val>
                                            <p:strVal val="#ppt_x"/>
                                          </p:val>
                                        </p:tav>
                                      </p:tavLst>
                                    </p:anim>
                                    <p:anim calcmode="lin" valueType="num">
                                      <p:cBhvr additive="base">
                                        <p:cTn id="16" dur="3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0-#ppt_w/2"/>
                                          </p:val>
                                        </p:tav>
                                        <p:tav tm="100000">
                                          <p:val>
                                            <p:strVal val="#ppt_x"/>
                                          </p:val>
                                        </p:tav>
                                      </p:tavLst>
                                    </p:anim>
                                    <p:anim calcmode="lin" valueType="num">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0-#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000" fill="hold"/>
                                        <p:tgtEl>
                                          <p:spTgt spid="10"/>
                                        </p:tgtEl>
                                        <p:attrNameLst>
                                          <p:attrName>ppt_x</p:attrName>
                                        </p:attrNameLst>
                                      </p:cBhvr>
                                      <p:tavLst>
                                        <p:tav tm="0">
                                          <p:val>
                                            <p:strVal val="0-#ppt_w/2"/>
                                          </p:val>
                                        </p:tav>
                                        <p:tav tm="100000">
                                          <p:val>
                                            <p:strVal val="#ppt_x"/>
                                          </p:val>
                                        </p:tav>
                                      </p:tavLst>
                                    </p:anim>
                                    <p:anim calcmode="lin" valueType="num">
                                      <p:cBhvr additive="base">
                                        <p:cTn id="28" dur="3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3000" fill="hold"/>
                                        <p:tgtEl>
                                          <p:spTgt spid="12"/>
                                        </p:tgtEl>
                                        <p:attrNameLst>
                                          <p:attrName>ppt_x</p:attrName>
                                        </p:attrNameLst>
                                      </p:cBhvr>
                                      <p:tavLst>
                                        <p:tav tm="0">
                                          <p:val>
                                            <p:strVal val="0-#ppt_w/2"/>
                                          </p:val>
                                        </p:tav>
                                        <p:tav tm="100000">
                                          <p:val>
                                            <p:strVal val="#ppt_x"/>
                                          </p:val>
                                        </p:tav>
                                      </p:tavLst>
                                    </p:anim>
                                    <p:anim calcmode="lin" valueType="num">
                                      <p:cBhvr additive="base">
                                        <p:cTn id="32" dur="3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0" fill="hold"/>
                                        <p:tgtEl>
                                          <p:spTgt spid="13"/>
                                        </p:tgtEl>
                                        <p:attrNameLst>
                                          <p:attrName>ppt_x</p:attrName>
                                        </p:attrNameLst>
                                      </p:cBhvr>
                                      <p:tavLst>
                                        <p:tav tm="0">
                                          <p:val>
                                            <p:strVal val="0-#ppt_w/2"/>
                                          </p:val>
                                        </p:tav>
                                        <p:tav tm="100000">
                                          <p:val>
                                            <p:strVal val="#ppt_x"/>
                                          </p:val>
                                        </p:tav>
                                      </p:tavLst>
                                    </p:anim>
                                    <p:anim calcmode="lin" valueType="num">
                                      <p:cBhvr additive="base">
                                        <p:cTn id="36" dur="3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3000" fill="hold"/>
                                        <p:tgtEl>
                                          <p:spTgt spid="14"/>
                                        </p:tgtEl>
                                        <p:attrNameLst>
                                          <p:attrName>ppt_x</p:attrName>
                                        </p:attrNameLst>
                                      </p:cBhvr>
                                      <p:tavLst>
                                        <p:tav tm="0">
                                          <p:val>
                                            <p:strVal val="0-#ppt_w/2"/>
                                          </p:val>
                                        </p:tav>
                                        <p:tav tm="100000">
                                          <p:val>
                                            <p:strVal val="#ppt_x"/>
                                          </p:val>
                                        </p:tav>
                                      </p:tavLst>
                                    </p:anim>
                                    <p:anim calcmode="lin" valueType="num">
                                      <p:cBhvr additive="base">
                                        <p:cTn id="40" dur="3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3000" fill="hold"/>
                                        <p:tgtEl>
                                          <p:spTgt spid="15"/>
                                        </p:tgtEl>
                                        <p:attrNameLst>
                                          <p:attrName>ppt_x</p:attrName>
                                        </p:attrNameLst>
                                      </p:cBhvr>
                                      <p:tavLst>
                                        <p:tav tm="0">
                                          <p:val>
                                            <p:strVal val="0-#ppt_w/2"/>
                                          </p:val>
                                        </p:tav>
                                        <p:tav tm="100000">
                                          <p:val>
                                            <p:strVal val="#ppt_x"/>
                                          </p:val>
                                        </p:tav>
                                      </p:tavLst>
                                    </p:anim>
                                    <p:anim calcmode="lin" valueType="num">
                                      <p:cBhvr additive="base">
                                        <p:cTn id="44" dur="3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3000" fill="hold"/>
                                        <p:tgtEl>
                                          <p:spTgt spid="16"/>
                                        </p:tgtEl>
                                        <p:attrNameLst>
                                          <p:attrName>ppt_x</p:attrName>
                                        </p:attrNameLst>
                                      </p:cBhvr>
                                      <p:tavLst>
                                        <p:tav tm="0">
                                          <p:val>
                                            <p:strVal val="0-#ppt_w/2"/>
                                          </p:val>
                                        </p:tav>
                                        <p:tav tm="100000">
                                          <p:val>
                                            <p:strVal val="#ppt_x"/>
                                          </p:val>
                                        </p:tav>
                                      </p:tavLst>
                                    </p:anim>
                                    <p:anim calcmode="lin" valueType="num">
                                      <p:cBhvr additive="base">
                                        <p:cTn id="48" dur="3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3000" fill="hold"/>
                                        <p:tgtEl>
                                          <p:spTgt spid="17"/>
                                        </p:tgtEl>
                                        <p:attrNameLst>
                                          <p:attrName>ppt_x</p:attrName>
                                        </p:attrNameLst>
                                      </p:cBhvr>
                                      <p:tavLst>
                                        <p:tav tm="0">
                                          <p:val>
                                            <p:strVal val="0-#ppt_w/2"/>
                                          </p:val>
                                        </p:tav>
                                        <p:tav tm="100000">
                                          <p:val>
                                            <p:strVal val="#ppt_x"/>
                                          </p:val>
                                        </p:tav>
                                      </p:tavLst>
                                    </p:anim>
                                    <p:anim calcmode="lin" valueType="num">
                                      <p:cBhvr additive="base">
                                        <p:cTn id="52" dur="30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3000" fill="hold"/>
                                        <p:tgtEl>
                                          <p:spTgt spid="18"/>
                                        </p:tgtEl>
                                        <p:attrNameLst>
                                          <p:attrName>ppt_x</p:attrName>
                                        </p:attrNameLst>
                                      </p:cBhvr>
                                      <p:tavLst>
                                        <p:tav tm="0">
                                          <p:val>
                                            <p:strVal val="0-#ppt_w/2"/>
                                          </p:val>
                                        </p:tav>
                                        <p:tav tm="100000">
                                          <p:val>
                                            <p:strVal val="#ppt_x"/>
                                          </p:val>
                                        </p:tav>
                                      </p:tavLst>
                                    </p:anim>
                                    <p:anim calcmode="lin" valueType="num">
                                      <p:cBhvr additive="base">
                                        <p:cTn id="56" dur="30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3000" fill="hold"/>
                                        <p:tgtEl>
                                          <p:spTgt spid="19"/>
                                        </p:tgtEl>
                                        <p:attrNameLst>
                                          <p:attrName>ppt_x</p:attrName>
                                        </p:attrNameLst>
                                      </p:cBhvr>
                                      <p:tavLst>
                                        <p:tav tm="0">
                                          <p:val>
                                            <p:strVal val="0-#ppt_w/2"/>
                                          </p:val>
                                        </p:tav>
                                        <p:tav tm="100000">
                                          <p:val>
                                            <p:strVal val="#ppt_x"/>
                                          </p:val>
                                        </p:tav>
                                      </p:tavLst>
                                    </p:anim>
                                    <p:anim calcmode="lin" valueType="num">
                                      <p:cBhvr additive="base">
                                        <p:cTn id="60" dur="30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3000" fill="hold"/>
                                        <p:tgtEl>
                                          <p:spTgt spid="20"/>
                                        </p:tgtEl>
                                        <p:attrNameLst>
                                          <p:attrName>ppt_x</p:attrName>
                                        </p:attrNameLst>
                                      </p:cBhvr>
                                      <p:tavLst>
                                        <p:tav tm="0">
                                          <p:val>
                                            <p:strVal val="0-#ppt_w/2"/>
                                          </p:val>
                                        </p:tav>
                                        <p:tav tm="100000">
                                          <p:val>
                                            <p:strVal val="#ppt_x"/>
                                          </p:val>
                                        </p:tav>
                                      </p:tavLst>
                                    </p:anim>
                                    <p:anim calcmode="lin" valueType="num">
                                      <p:cBhvr additive="base">
                                        <p:cTn id="64" dur="30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3000" fill="hold"/>
                                        <p:tgtEl>
                                          <p:spTgt spid="21"/>
                                        </p:tgtEl>
                                        <p:attrNameLst>
                                          <p:attrName>ppt_x</p:attrName>
                                        </p:attrNameLst>
                                      </p:cBhvr>
                                      <p:tavLst>
                                        <p:tav tm="0">
                                          <p:val>
                                            <p:strVal val="0-#ppt_w/2"/>
                                          </p:val>
                                        </p:tav>
                                        <p:tav tm="100000">
                                          <p:val>
                                            <p:strVal val="#ppt_x"/>
                                          </p:val>
                                        </p:tav>
                                      </p:tavLst>
                                    </p:anim>
                                    <p:anim calcmode="lin" valueType="num">
                                      <p:cBhvr additive="base">
                                        <p:cTn id="68" dur="30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3000" fill="hold"/>
                                        <p:tgtEl>
                                          <p:spTgt spid="22"/>
                                        </p:tgtEl>
                                        <p:attrNameLst>
                                          <p:attrName>ppt_x</p:attrName>
                                        </p:attrNameLst>
                                      </p:cBhvr>
                                      <p:tavLst>
                                        <p:tav tm="0">
                                          <p:val>
                                            <p:strVal val="0-#ppt_w/2"/>
                                          </p:val>
                                        </p:tav>
                                        <p:tav tm="100000">
                                          <p:val>
                                            <p:strVal val="#ppt_x"/>
                                          </p:val>
                                        </p:tav>
                                      </p:tavLst>
                                    </p:anim>
                                    <p:anim calcmode="lin" valueType="num">
                                      <p:cBhvr additive="base">
                                        <p:cTn id="72" dur="30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3000" fill="hold"/>
                                        <p:tgtEl>
                                          <p:spTgt spid="23"/>
                                        </p:tgtEl>
                                        <p:attrNameLst>
                                          <p:attrName>ppt_x</p:attrName>
                                        </p:attrNameLst>
                                      </p:cBhvr>
                                      <p:tavLst>
                                        <p:tav tm="0">
                                          <p:val>
                                            <p:strVal val="0-#ppt_w/2"/>
                                          </p:val>
                                        </p:tav>
                                        <p:tav tm="100000">
                                          <p:val>
                                            <p:strVal val="#ppt_x"/>
                                          </p:val>
                                        </p:tav>
                                      </p:tavLst>
                                    </p:anim>
                                    <p:anim calcmode="lin" valueType="num">
                                      <p:cBhvr additive="base">
                                        <p:cTn id="76" dur="30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3000" fill="hold"/>
                                        <p:tgtEl>
                                          <p:spTgt spid="24"/>
                                        </p:tgtEl>
                                        <p:attrNameLst>
                                          <p:attrName>ppt_x</p:attrName>
                                        </p:attrNameLst>
                                      </p:cBhvr>
                                      <p:tavLst>
                                        <p:tav tm="0">
                                          <p:val>
                                            <p:strVal val="0-#ppt_w/2"/>
                                          </p:val>
                                        </p:tav>
                                        <p:tav tm="100000">
                                          <p:val>
                                            <p:strVal val="#ppt_x"/>
                                          </p:val>
                                        </p:tav>
                                      </p:tavLst>
                                    </p:anim>
                                    <p:anim calcmode="lin" valueType="num">
                                      <p:cBhvr additive="base">
                                        <p:cTn id="80" dur="30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3000" fill="hold"/>
                                        <p:tgtEl>
                                          <p:spTgt spid="25"/>
                                        </p:tgtEl>
                                        <p:attrNameLst>
                                          <p:attrName>ppt_x</p:attrName>
                                        </p:attrNameLst>
                                      </p:cBhvr>
                                      <p:tavLst>
                                        <p:tav tm="0">
                                          <p:val>
                                            <p:strVal val="0-#ppt_w/2"/>
                                          </p:val>
                                        </p:tav>
                                        <p:tav tm="100000">
                                          <p:val>
                                            <p:strVal val="#ppt_x"/>
                                          </p:val>
                                        </p:tav>
                                      </p:tavLst>
                                    </p:anim>
                                    <p:anim calcmode="lin" valueType="num">
                                      <p:cBhvr additive="base">
                                        <p:cTn id="84" dur="30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3000" fill="hold"/>
                                        <p:tgtEl>
                                          <p:spTgt spid="26"/>
                                        </p:tgtEl>
                                        <p:attrNameLst>
                                          <p:attrName>ppt_x</p:attrName>
                                        </p:attrNameLst>
                                      </p:cBhvr>
                                      <p:tavLst>
                                        <p:tav tm="0">
                                          <p:val>
                                            <p:strVal val="0-#ppt_w/2"/>
                                          </p:val>
                                        </p:tav>
                                        <p:tav tm="100000">
                                          <p:val>
                                            <p:strVal val="#ppt_x"/>
                                          </p:val>
                                        </p:tav>
                                      </p:tavLst>
                                    </p:anim>
                                    <p:anim calcmode="lin" valueType="num">
                                      <p:cBhvr additive="base">
                                        <p:cTn id="88" dur="300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3000" fill="hold"/>
                                        <p:tgtEl>
                                          <p:spTgt spid="27"/>
                                        </p:tgtEl>
                                        <p:attrNameLst>
                                          <p:attrName>ppt_x</p:attrName>
                                        </p:attrNameLst>
                                      </p:cBhvr>
                                      <p:tavLst>
                                        <p:tav tm="0">
                                          <p:val>
                                            <p:strVal val="0-#ppt_w/2"/>
                                          </p:val>
                                        </p:tav>
                                        <p:tav tm="100000">
                                          <p:val>
                                            <p:strVal val="#ppt_x"/>
                                          </p:val>
                                        </p:tav>
                                      </p:tavLst>
                                    </p:anim>
                                    <p:anim calcmode="lin" valueType="num">
                                      <p:cBhvr additive="base">
                                        <p:cTn id="92" dur="3000" fill="hold"/>
                                        <p:tgtEl>
                                          <p:spTgt spid="27"/>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3000" fill="hold"/>
                                        <p:tgtEl>
                                          <p:spTgt spid="28"/>
                                        </p:tgtEl>
                                        <p:attrNameLst>
                                          <p:attrName>ppt_x</p:attrName>
                                        </p:attrNameLst>
                                      </p:cBhvr>
                                      <p:tavLst>
                                        <p:tav tm="0">
                                          <p:val>
                                            <p:strVal val="0-#ppt_w/2"/>
                                          </p:val>
                                        </p:tav>
                                        <p:tav tm="100000">
                                          <p:val>
                                            <p:strVal val="#ppt_x"/>
                                          </p:val>
                                        </p:tav>
                                      </p:tavLst>
                                    </p:anim>
                                    <p:anim calcmode="lin" valueType="num">
                                      <p:cBhvr additive="base">
                                        <p:cTn id="96" dur="30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3000" fill="hold"/>
                                        <p:tgtEl>
                                          <p:spTgt spid="29"/>
                                        </p:tgtEl>
                                        <p:attrNameLst>
                                          <p:attrName>ppt_x</p:attrName>
                                        </p:attrNameLst>
                                      </p:cBhvr>
                                      <p:tavLst>
                                        <p:tav tm="0">
                                          <p:val>
                                            <p:strVal val="0-#ppt_w/2"/>
                                          </p:val>
                                        </p:tav>
                                        <p:tav tm="100000">
                                          <p:val>
                                            <p:strVal val="#ppt_x"/>
                                          </p:val>
                                        </p:tav>
                                      </p:tavLst>
                                    </p:anim>
                                    <p:anim calcmode="lin" valueType="num">
                                      <p:cBhvr additive="base">
                                        <p:cTn id="100" dur="3000" fill="hold"/>
                                        <p:tgtEl>
                                          <p:spTgt spid="29"/>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3000" fill="hold"/>
                                        <p:tgtEl>
                                          <p:spTgt spid="31"/>
                                        </p:tgtEl>
                                        <p:attrNameLst>
                                          <p:attrName>ppt_x</p:attrName>
                                        </p:attrNameLst>
                                      </p:cBhvr>
                                      <p:tavLst>
                                        <p:tav tm="0">
                                          <p:val>
                                            <p:strVal val="0-#ppt_w/2"/>
                                          </p:val>
                                        </p:tav>
                                        <p:tav tm="100000">
                                          <p:val>
                                            <p:strVal val="#ppt_x"/>
                                          </p:val>
                                        </p:tav>
                                      </p:tavLst>
                                    </p:anim>
                                    <p:anim calcmode="lin" valueType="num">
                                      <p:cBhvr additive="base">
                                        <p:cTn id="104" dur="3000" fill="hold"/>
                                        <p:tgtEl>
                                          <p:spTgt spid="31"/>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3000" fill="hold"/>
                                        <p:tgtEl>
                                          <p:spTgt spid="32"/>
                                        </p:tgtEl>
                                        <p:attrNameLst>
                                          <p:attrName>ppt_x</p:attrName>
                                        </p:attrNameLst>
                                      </p:cBhvr>
                                      <p:tavLst>
                                        <p:tav tm="0">
                                          <p:val>
                                            <p:strVal val="0-#ppt_w/2"/>
                                          </p:val>
                                        </p:tav>
                                        <p:tav tm="100000">
                                          <p:val>
                                            <p:strVal val="#ppt_x"/>
                                          </p:val>
                                        </p:tav>
                                      </p:tavLst>
                                    </p:anim>
                                    <p:anim calcmode="lin" valueType="num">
                                      <p:cBhvr additive="base">
                                        <p:cTn id="108" dur="3000" fill="hold"/>
                                        <p:tgtEl>
                                          <p:spTgt spid="32"/>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3000" fill="hold"/>
                                        <p:tgtEl>
                                          <p:spTgt spid="34"/>
                                        </p:tgtEl>
                                        <p:attrNameLst>
                                          <p:attrName>ppt_x</p:attrName>
                                        </p:attrNameLst>
                                      </p:cBhvr>
                                      <p:tavLst>
                                        <p:tav tm="0">
                                          <p:val>
                                            <p:strVal val="0-#ppt_w/2"/>
                                          </p:val>
                                        </p:tav>
                                        <p:tav tm="100000">
                                          <p:val>
                                            <p:strVal val="#ppt_x"/>
                                          </p:val>
                                        </p:tav>
                                      </p:tavLst>
                                    </p:anim>
                                    <p:anim calcmode="lin" valueType="num">
                                      <p:cBhvr additive="base">
                                        <p:cTn id="112" dur="3000" fill="hold"/>
                                        <p:tgtEl>
                                          <p:spTgt spid="3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3000" fill="hold"/>
                                        <p:tgtEl>
                                          <p:spTgt spid="36"/>
                                        </p:tgtEl>
                                        <p:attrNameLst>
                                          <p:attrName>ppt_x</p:attrName>
                                        </p:attrNameLst>
                                      </p:cBhvr>
                                      <p:tavLst>
                                        <p:tav tm="0">
                                          <p:val>
                                            <p:strVal val="0-#ppt_w/2"/>
                                          </p:val>
                                        </p:tav>
                                        <p:tav tm="100000">
                                          <p:val>
                                            <p:strVal val="#ppt_x"/>
                                          </p:val>
                                        </p:tav>
                                      </p:tavLst>
                                    </p:anim>
                                    <p:anim calcmode="lin" valueType="num">
                                      <p:cBhvr additive="base">
                                        <p:cTn id="116" dur="3000" fill="hold"/>
                                        <p:tgtEl>
                                          <p:spTgt spid="36"/>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3000" fill="hold"/>
                                        <p:tgtEl>
                                          <p:spTgt spid="37"/>
                                        </p:tgtEl>
                                        <p:attrNameLst>
                                          <p:attrName>ppt_x</p:attrName>
                                        </p:attrNameLst>
                                      </p:cBhvr>
                                      <p:tavLst>
                                        <p:tav tm="0">
                                          <p:val>
                                            <p:strVal val="0-#ppt_w/2"/>
                                          </p:val>
                                        </p:tav>
                                        <p:tav tm="100000">
                                          <p:val>
                                            <p:strVal val="#ppt_x"/>
                                          </p:val>
                                        </p:tav>
                                      </p:tavLst>
                                    </p:anim>
                                    <p:anim calcmode="lin" valueType="num">
                                      <p:cBhvr additive="base">
                                        <p:cTn id="120" dur="3000" fill="hold"/>
                                        <p:tgtEl>
                                          <p:spTgt spid="37"/>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3000" fill="hold"/>
                                        <p:tgtEl>
                                          <p:spTgt spid="38"/>
                                        </p:tgtEl>
                                        <p:attrNameLst>
                                          <p:attrName>ppt_x</p:attrName>
                                        </p:attrNameLst>
                                      </p:cBhvr>
                                      <p:tavLst>
                                        <p:tav tm="0">
                                          <p:val>
                                            <p:strVal val="0-#ppt_w/2"/>
                                          </p:val>
                                        </p:tav>
                                        <p:tav tm="100000">
                                          <p:val>
                                            <p:strVal val="#ppt_x"/>
                                          </p:val>
                                        </p:tav>
                                      </p:tavLst>
                                    </p:anim>
                                    <p:anim calcmode="lin" valueType="num">
                                      <p:cBhvr additive="base">
                                        <p:cTn id="124" dur="3000" fill="hold"/>
                                        <p:tgtEl>
                                          <p:spTgt spid="38"/>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3000" fill="hold"/>
                                        <p:tgtEl>
                                          <p:spTgt spid="40"/>
                                        </p:tgtEl>
                                        <p:attrNameLst>
                                          <p:attrName>ppt_x</p:attrName>
                                        </p:attrNameLst>
                                      </p:cBhvr>
                                      <p:tavLst>
                                        <p:tav tm="0">
                                          <p:val>
                                            <p:strVal val="0-#ppt_w/2"/>
                                          </p:val>
                                        </p:tav>
                                        <p:tav tm="100000">
                                          <p:val>
                                            <p:strVal val="#ppt_x"/>
                                          </p:val>
                                        </p:tav>
                                      </p:tavLst>
                                    </p:anim>
                                    <p:anim calcmode="lin" valueType="num">
                                      <p:cBhvr additive="base">
                                        <p:cTn id="128" dur="3000" fill="hold"/>
                                        <p:tgtEl>
                                          <p:spTgt spid="40"/>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additive="base">
                                        <p:cTn id="131" dur="3000" fill="hold"/>
                                        <p:tgtEl>
                                          <p:spTgt spid="41"/>
                                        </p:tgtEl>
                                        <p:attrNameLst>
                                          <p:attrName>ppt_x</p:attrName>
                                        </p:attrNameLst>
                                      </p:cBhvr>
                                      <p:tavLst>
                                        <p:tav tm="0">
                                          <p:val>
                                            <p:strVal val="0-#ppt_w/2"/>
                                          </p:val>
                                        </p:tav>
                                        <p:tav tm="100000">
                                          <p:val>
                                            <p:strVal val="#ppt_x"/>
                                          </p:val>
                                        </p:tav>
                                      </p:tavLst>
                                    </p:anim>
                                    <p:anim calcmode="lin" valueType="num">
                                      <p:cBhvr additive="base">
                                        <p:cTn id="132" dur="3000" fill="hold"/>
                                        <p:tgtEl>
                                          <p:spTgt spid="41"/>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additive="base">
                                        <p:cTn id="135" dur="3000" fill="hold"/>
                                        <p:tgtEl>
                                          <p:spTgt spid="42"/>
                                        </p:tgtEl>
                                        <p:attrNameLst>
                                          <p:attrName>ppt_x</p:attrName>
                                        </p:attrNameLst>
                                      </p:cBhvr>
                                      <p:tavLst>
                                        <p:tav tm="0">
                                          <p:val>
                                            <p:strVal val="0-#ppt_w/2"/>
                                          </p:val>
                                        </p:tav>
                                        <p:tav tm="100000">
                                          <p:val>
                                            <p:strVal val="#ppt_x"/>
                                          </p:val>
                                        </p:tav>
                                      </p:tavLst>
                                    </p:anim>
                                    <p:anim calcmode="lin" valueType="num">
                                      <p:cBhvr additive="base">
                                        <p:cTn id="136" dur="3000" fill="hold"/>
                                        <p:tgtEl>
                                          <p:spTgt spid="42"/>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3000" fill="hold"/>
                                        <p:tgtEl>
                                          <p:spTgt spid="43"/>
                                        </p:tgtEl>
                                        <p:attrNameLst>
                                          <p:attrName>ppt_x</p:attrName>
                                        </p:attrNameLst>
                                      </p:cBhvr>
                                      <p:tavLst>
                                        <p:tav tm="0">
                                          <p:val>
                                            <p:strVal val="0-#ppt_w/2"/>
                                          </p:val>
                                        </p:tav>
                                        <p:tav tm="100000">
                                          <p:val>
                                            <p:strVal val="#ppt_x"/>
                                          </p:val>
                                        </p:tav>
                                      </p:tavLst>
                                    </p:anim>
                                    <p:anim calcmode="lin" valueType="num">
                                      <p:cBhvr additive="base">
                                        <p:cTn id="140" dur="3000" fill="hold"/>
                                        <p:tgtEl>
                                          <p:spTgt spid="43"/>
                                        </p:tgtEl>
                                        <p:attrNameLst>
                                          <p:attrName>ppt_y</p:attrName>
                                        </p:attrNameLst>
                                      </p:cBhvr>
                                      <p:tavLst>
                                        <p:tav tm="0">
                                          <p:val>
                                            <p:strVal val="#ppt_y"/>
                                          </p:val>
                                        </p:tav>
                                        <p:tav tm="100000">
                                          <p:val>
                                            <p:strVal val="#ppt_y"/>
                                          </p:val>
                                        </p:tav>
                                      </p:tavLst>
                                    </p:anim>
                                  </p:childTnLst>
                                </p:cTn>
                              </p:par>
                              <p:par>
                                <p:cTn id="141" presetID="2" presetClass="entr" presetSubtype="8" fill="hold" nodeType="withEffect">
                                  <p:stCondLst>
                                    <p:cond delay="0"/>
                                  </p:stCondLst>
                                  <p:childTnLst>
                                    <p:set>
                                      <p:cBhvr>
                                        <p:cTn id="142" dur="1" fill="hold">
                                          <p:stCondLst>
                                            <p:cond delay="0"/>
                                          </p:stCondLst>
                                        </p:cTn>
                                        <p:tgtEl>
                                          <p:spTgt spid="44"/>
                                        </p:tgtEl>
                                        <p:attrNameLst>
                                          <p:attrName>style.visibility</p:attrName>
                                        </p:attrNameLst>
                                      </p:cBhvr>
                                      <p:to>
                                        <p:strVal val="visible"/>
                                      </p:to>
                                    </p:set>
                                    <p:anim calcmode="lin" valueType="num">
                                      <p:cBhvr additive="base">
                                        <p:cTn id="143" dur="3000" fill="hold"/>
                                        <p:tgtEl>
                                          <p:spTgt spid="44"/>
                                        </p:tgtEl>
                                        <p:attrNameLst>
                                          <p:attrName>ppt_x</p:attrName>
                                        </p:attrNameLst>
                                      </p:cBhvr>
                                      <p:tavLst>
                                        <p:tav tm="0">
                                          <p:val>
                                            <p:strVal val="0-#ppt_w/2"/>
                                          </p:val>
                                        </p:tav>
                                        <p:tav tm="100000">
                                          <p:val>
                                            <p:strVal val="#ppt_x"/>
                                          </p:val>
                                        </p:tav>
                                      </p:tavLst>
                                    </p:anim>
                                    <p:anim calcmode="lin" valueType="num">
                                      <p:cBhvr additive="base">
                                        <p:cTn id="144" dur="3000" fill="hold"/>
                                        <p:tgtEl>
                                          <p:spTgt spid="44"/>
                                        </p:tgtEl>
                                        <p:attrNameLst>
                                          <p:attrName>ppt_y</p:attrName>
                                        </p:attrNameLst>
                                      </p:cBhvr>
                                      <p:tavLst>
                                        <p:tav tm="0">
                                          <p:val>
                                            <p:strVal val="#ppt_y"/>
                                          </p:val>
                                        </p:tav>
                                        <p:tav tm="100000">
                                          <p:val>
                                            <p:strVal val="#ppt_y"/>
                                          </p:val>
                                        </p:tav>
                                      </p:tavLst>
                                    </p:anim>
                                  </p:childTnLst>
                                </p:cTn>
                              </p:par>
                              <p:par>
                                <p:cTn id="145" presetID="2" presetClass="entr" presetSubtype="8" fill="hold"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3000" fill="hold"/>
                                        <p:tgtEl>
                                          <p:spTgt spid="45"/>
                                        </p:tgtEl>
                                        <p:attrNameLst>
                                          <p:attrName>ppt_x</p:attrName>
                                        </p:attrNameLst>
                                      </p:cBhvr>
                                      <p:tavLst>
                                        <p:tav tm="0">
                                          <p:val>
                                            <p:strVal val="0-#ppt_w/2"/>
                                          </p:val>
                                        </p:tav>
                                        <p:tav tm="100000">
                                          <p:val>
                                            <p:strVal val="#ppt_x"/>
                                          </p:val>
                                        </p:tav>
                                      </p:tavLst>
                                    </p:anim>
                                    <p:anim calcmode="lin" valueType="num">
                                      <p:cBhvr additive="base">
                                        <p:cTn id="148" dur="3000" fill="hold"/>
                                        <p:tgtEl>
                                          <p:spTgt spid="45"/>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3000" fill="hold"/>
                                        <p:tgtEl>
                                          <p:spTgt spid="47"/>
                                        </p:tgtEl>
                                        <p:attrNameLst>
                                          <p:attrName>ppt_x</p:attrName>
                                        </p:attrNameLst>
                                      </p:cBhvr>
                                      <p:tavLst>
                                        <p:tav tm="0">
                                          <p:val>
                                            <p:strVal val="0-#ppt_w/2"/>
                                          </p:val>
                                        </p:tav>
                                        <p:tav tm="100000">
                                          <p:val>
                                            <p:strVal val="#ppt_x"/>
                                          </p:val>
                                        </p:tav>
                                      </p:tavLst>
                                    </p:anim>
                                    <p:anim calcmode="lin" valueType="num">
                                      <p:cBhvr additive="base">
                                        <p:cTn id="152" dur="3000" fill="hold"/>
                                        <p:tgtEl>
                                          <p:spTgt spid="47"/>
                                        </p:tgtEl>
                                        <p:attrNameLst>
                                          <p:attrName>ppt_y</p:attrName>
                                        </p:attrNameLst>
                                      </p:cBhvr>
                                      <p:tavLst>
                                        <p:tav tm="0">
                                          <p:val>
                                            <p:strVal val="#ppt_y"/>
                                          </p:val>
                                        </p:tav>
                                        <p:tav tm="100000">
                                          <p:val>
                                            <p:strVal val="#ppt_y"/>
                                          </p:val>
                                        </p:tav>
                                      </p:tavLst>
                                    </p:anim>
                                  </p:childTnLst>
                                </p:cTn>
                              </p:par>
                              <p:par>
                                <p:cTn id="153" presetID="2" presetClass="entr" presetSubtype="8" fill="hold" nodeType="with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3000" fill="hold"/>
                                        <p:tgtEl>
                                          <p:spTgt spid="49"/>
                                        </p:tgtEl>
                                        <p:attrNameLst>
                                          <p:attrName>ppt_x</p:attrName>
                                        </p:attrNameLst>
                                      </p:cBhvr>
                                      <p:tavLst>
                                        <p:tav tm="0">
                                          <p:val>
                                            <p:strVal val="0-#ppt_w/2"/>
                                          </p:val>
                                        </p:tav>
                                        <p:tav tm="100000">
                                          <p:val>
                                            <p:strVal val="#ppt_x"/>
                                          </p:val>
                                        </p:tav>
                                      </p:tavLst>
                                    </p:anim>
                                    <p:anim calcmode="lin" valueType="num">
                                      <p:cBhvr additive="base">
                                        <p:cTn id="156" dur="3000" fill="hold"/>
                                        <p:tgtEl>
                                          <p:spTgt spid="49"/>
                                        </p:tgtEl>
                                        <p:attrNameLst>
                                          <p:attrName>ppt_y</p:attrName>
                                        </p:attrNameLst>
                                      </p:cBhvr>
                                      <p:tavLst>
                                        <p:tav tm="0">
                                          <p:val>
                                            <p:strVal val="#ppt_y"/>
                                          </p:val>
                                        </p:tav>
                                        <p:tav tm="100000">
                                          <p:val>
                                            <p:strVal val="#ppt_y"/>
                                          </p:val>
                                        </p:tav>
                                      </p:tavLst>
                                    </p:anim>
                                  </p:childTnLst>
                                </p:cTn>
                              </p:par>
                              <p:par>
                                <p:cTn id="157" presetID="2" presetClass="entr" presetSubtype="8" fill="hold" nodeType="withEffect">
                                  <p:stCondLst>
                                    <p:cond delay="0"/>
                                  </p:stCondLst>
                                  <p:childTnLst>
                                    <p:set>
                                      <p:cBhvr>
                                        <p:cTn id="158" dur="1" fill="hold">
                                          <p:stCondLst>
                                            <p:cond delay="0"/>
                                          </p:stCondLst>
                                        </p:cTn>
                                        <p:tgtEl>
                                          <p:spTgt spid="51"/>
                                        </p:tgtEl>
                                        <p:attrNameLst>
                                          <p:attrName>style.visibility</p:attrName>
                                        </p:attrNameLst>
                                      </p:cBhvr>
                                      <p:to>
                                        <p:strVal val="visible"/>
                                      </p:to>
                                    </p:set>
                                    <p:anim calcmode="lin" valueType="num">
                                      <p:cBhvr additive="base">
                                        <p:cTn id="159" dur="3000" fill="hold"/>
                                        <p:tgtEl>
                                          <p:spTgt spid="51"/>
                                        </p:tgtEl>
                                        <p:attrNameLst>
                                          <p:attrName>ppt_x</p:attrName>
                                        </p:attrNameLst>
                                      </p:cBhvr>
                                      <p:tavLst>
                                        <p:tav tm="0">
                                          <p:val>
                                            <p:strVal val="0-#ppt_w/2"/>
                                          </p:val>
                                        </p:tav>
                                        <p:tav tm="100000">
                                          <p:val>
                                            <p:strVal val="#ppt_x"/>
                                          </p:val>
                                        </p:tav>
                                      </p:tavLst>
                                    </p:anim>
                                    <p:anim calcmode="lin" valueType="num">
                                      <p:cBhvr additive="base">
                                        <p:cTn id="160" dur="3000" fill="hold"/>
                                        <p:tgtEl>
                                          <p:spTgt spid="51"/>
                                        </p:tgtEl>
                                        <p:attrNameLst>
                                          <p:attrName>ppt_y</p:attrName>
                                        </p:attrNameLst>
                                      </p:cBhvr>
                                      <p:tavLst>
                                        <p:tav tm="0">
                                          <p:val>
                                            <p:strVal val="#ppt_y"/>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3000" fill="hold"/>
                                        <p:tgtEl>
                                          <p:spTgt spid="53"/>
                                        </p:tgtEl>
                                        <p:attrNameLst>
                                          <p:attrName>ppt_x</p:attrName>
                                        </p:attrNameLst>
                                      </p:cBhvr>
                                      <p:tavLst>
                                        <p:tav tm="0">
                                          <p:val>
                                            <p:strVal val="0-#ppt_w/2"/>
                                          </p:val>
                                        </p:tav>
                                        <p:tav tm="100000">
                                          <p:val>
                                            <p:strVal val="#ppt_x"/>
                                          </p:val>
                                        </p:tav>
                                      </p:tavLst>
                                    </p:anim>
                                    <p:anim calcmode="lin" valueType="num">
                                      <p:cBhvr additive="base">
                                        <p:cTn id="164" dur="3000" fill="hold"/>
                                        <p:tgtEl>
                                          <p:spTgt spid="53"/>
                                        </p:tgtEl>
                                        <p:attrNameLst>
                                          <p:attrName>ppt_y</p:attrName>
                                        </p:attrNameLst>
                                      </p:cBhvr>
                                      <p:tavLst>
                                        <p:tav tm="0">
                                          <p:val>
                                            <p:strVal val="#ppt_y"/>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additive="base">
                                        <p:cTn id="167" dur="3000" fill="hold"/>
                                        <p:tgtEl>
                                          <p:spTgt spid="56"/>
                                        </p:tgtEl>
                                        <p:attrNameLst>
                                          <p:attrName>ppt_x</p:attrName>
                                        </p:attrNameLst>
                                      </p:cBhvr>
                                      <p:tavLst>
                                        <p:tav tm="0">
                                          <p:val>
                                            <p:strVal val="0-#ppt_w/2"/>
                                          </p:val>
                                        </p:tav>
                                        <p:tav tm="100000">
                                          <p:val>
                                            <p:strVal val="#ppt_x"/>
                                          </p:val>
                                        </p:tav>
                                      </p:tavLst>
                                    </p:anim>
                                    <p:anim calcmode="lin" valueType="num">
                                      <p:cBhvr additive="base">
                                        <p:cTn id="168" dur="3000" fill="hold"/>
                                        <p:tgtEl>
                                          <p:spTgt spid="56"/>
                                        </p:tgtEl>
                                        <p:attrNameLst>
                                          <p:attrName>ppt_y</p:attrName>
                                        </p:attrNameLst>
                                      </p:cBhvr>
                                      <p:tavLst>
                                        <p:tav tm="0">
                                          <p:val>
                                            <p:strVal val="#ppt_y"/>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additive="base">
                                        <p:cTn id="171" dur="3000" fill="hold"/>
                                        <p:tgtEl>
                                          <p:spTgt spid="57"/>
                                        </p:tgtEl>
                                        <p:attrNameLst>
                                          <p:attrName>ppt_x</p:attrName>
                                        </p:attrNameLst>
                                      </p:cBhvr>
                                      <p:tavLst>
                                        <p:tav tm="0">
                                          <p:val>
                                            <p:strVal val="0-#ppt_w/2"/>
                                          </p:val>
                                        </p:tav>
                                        <p:tav tm="100000">
                                          <p:val>
                                            <p:strVal val="#ppt_x"/>
                                          </p:val>
                                        </p:tav>
                                      </p:tavLst>
                                    </p:anim>
                                    <p:anim calcmode="lin" valueType="num">
                                      <p:cBhvr additive="base">
                                        <p:cTn id="172" dur="3000" fill="hold"/>
                                        <p:tgtEl>
                                          <p:spTgt spid="57"/>
                                        </p:tgtEl>
                                        <p:attrNameLst>
                                          <p:attrName>ppt_y</p:attrName>
                                        </p:attrNameLst>
                                      </p:cBhvr>
                                      <p:tavLst>
                                        <p:tav tm="0">
                                          <p:val>
                                            <p:strVal val="#ppt_y"/>
                                          </p:val>
                                        </p:tav>
                                        <p:tav tm="100000">
                                          <p:val>
                                            <p:strVal val="#ppt_y"/>
                                          </p:val>
                                        </p:tav>
                                      </p:tavLst>
                                    </p:anim>
                                  </p:childTnLst>
                                </p:cTn>
                              </p:par>
                              <p:par>
                                <p:cTn id="173" presetID="2" presetClass="entr" presetSubtype="8" fill="hold" nodeType="withEffect">
                                  <p:stCondLst>
                                    <p:cond delay="0"/>
                                  </p:stCondLst>
                                  <p:childTnLst>
                                    <p:set>
                                      <p:cBhvr>
                                        <p:cTn id="174" dur="1" fill="hold">
                                          <p:stCondLst>
                                            <p:cond delay="0"/>
                                          </p:stCondLst>
                                        </p:cTn>
                                        <p:tgtEl>
                                          <p:spTgt spid="58"/>
                                        </p:tgtEl>
                                        <p:attrNameLst>
                                          <p:attrName>style.visibility</p:attrName>
                                        </p:attrNameLst>
                                      </p:cBhvr>
                                      <p:to>
                                        <p:strVal val="visible"/>
                                      </p:to>
                                    </p:set>
                                    <p:anim calcmode="lin" valueType="num">
                                      <p:cBhvr additive="base">
                                        <p:cTn id="175" dur="3000" fill="hold"/>
                                        <p:tgtEl>
                                          <p:spTgt spid="58"/>
                                        </p:tgtEl>
                                        <p:attrNameLst>
                                          <p:attrName>ppt_x</p:attrName>
                                        </p:attrNameLst>
                                      </p:cBhvr>
                                      <p:tavLst>
                                        <p:tav tm="0">
                                          <p:val>
                                            <p:strVal val="0-#ppt_w/2"/>
                                          </p:val>
                                        </p:tav>
                                        <p:tav tm="100000">
                                          <p:val>
                                            <p:strVal val="#ppt_x"/>
                                          </p:val>
                                        </p:tav>
                                      </p:tavLst>
                                    </p:anim>
                                    <p:anim calcmode="lin" valueType="num">
                                      <p:cBhvr additive="base">
                                        <p:cTn id="176" dur="3000" fill="hold"/>
                                        <p:tgtEl>
                                          <p:spTgt spid="58"/>
                                        </p:tgtEl>
                                        <p:attrNameLst>
                                          <p:attrName>ppt_y</p:attrName>
                                        </p:attrNameLst>
                                      </p:cBhvr>
                                      <p:tavLst>
                                        <p:tav tm="0">
                                          <p:val>
                                            <p:strVal val="#ppt_y"/>
                                          </p:val>
                                        </p:tav>
                                        <p:tav tm="100000">
                                          <p:val>
                                            <p:strVal val="#ppt_y"/>
                                          </p:val>
                                        </p:tav>
                                      </p:tavLst>
                                    </p:anim>
                                  </p:childTnLst>
                                </p:cTn>
                              </p:par>
                              <p:par>
                                <p:cTn id="177" presetID="2" presetClass="entr" presetSubtype="8" fill="hold" nodeType="withEffect">
                                  <p:stCondLst>
                                    <p:cond delay="0"/>
                                  </p:stCondLst>
                                  <p:childTnLst>
                                    <p:set>
                                      <p:cBhvr>
                                        <p:cTn id="178" dur="1" fill="hold">
                                          <p:stCondLst>
                                            <p:cond delay="0"/>
                                          </p:stCondLst>
                                        </p:cTn>
                                        <p:tgtEl>
                                          <p:spTgt spid="59"/>
                                        </p:tgtEl>
                                        <p:attrNameLst>
                                          <p:attrName>style.visibility</p:attrName>
                                        </p:attrNameLst>
                                      </p:cBhvr>
                                      <p:to>
                                        <p:strVal val="visible"/>
                                      </p:to>
                                    </p:set>
                                    <p:anim calcmode="lin" valueType="num">
                                      <p:cBhvr additive="base">
                                        <p:cTn id="179" dur="3000" fill="hold"/>
                                        <p:tgtEl>
                                          <p:spTgt spid="59"/>
                                        </p:tgtEl>
                                        <p:attrNameLst>
                                          <p:attrName>ppt_x</p:attrName>
                                        </p:attrNameLst>
                                      </p:cBhvr>
                                      <p:tavLst>
                                        <p:tav tm="0">
                                          <p:val>
                                            <p:strVal val="0-#ppt_w/2"/>
                                          </p:val>
                                        </p:tav>
                                        <p:tav tm="100000">
                                          <p:val>
                                            <p:strVal val="#ppt_x"/>
                                          </p:val>
                                        </p:tav>
                                      </p:tavLst>
                                    </p:anim>
                                    <p:anim calcmode="lin" valueType="num">
                                      <p:cBhvr additive="base">
                                        <p:cTn id="180" dur="3000" fill="hold"/>
                                        <p:tgtEl>
                                          <p:spTgt spid="59"/>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3000" fill="hold"/>
                                        <p:tgtEl>
                                          <p:spTgt spid="60"/>
                                        </p:tgtEl>
                                        <p:attrNameLst>
                                          <p:attrName>ppt_x</p:attrName>
                                        </p:attrNameLst>
                                      </p:cBhvr>
                                      <p:tavLst>
                                        <p:tav tm="0">
                                          <p:val>
                                            <p:strVal val="0-#ppt_w/2"/>
                                          </p:val>
                                        </p:tav>
                                        <p:tav tm="100000">
                                          <p:val>
                                            <p:strVal val="#ppt_x"/>
                                          </p:val>
                                        </p:tav>
                                      </p:tavLst>
                                    </p:anim>
                                    <p:anim calcmode="lin" valueType="num">
                                      <p:cBhvr additive="base">
                                        <p:cTn id="184" dur="3000" fill="hold"/>
                                        <p:tgtEl>
                                          <p:spTgt spid="60"/>
                                        </p:tgtEl>
                                        <p:attrNameLst>
                                          <p:attrName>ppt_y</p:attrName>
                                        </p:attrNameLst>
                                      </p:cBhvr>
                                      <p:tavLst>
                                        <p:tav tm="0">
                                          <p:val>
                                            <p:strVal val="#ppt_y"/>
                                          </p:val>
                                        </p:tav>
                                        <p:tav tm="100000">
                                          <p:val>
                                            <p:strVal val="#ppt_y"/>
                                          </p:val>
                                        </p:tav>
                                      </p:tavLst>
                                    </p:anim>
                                  </p:childTnLst>
                                </p:cTn>
                              </p:par>
                              <p:par>
                                <p:cTn id="185" presetID="2" presetClass="entr" presetSubtype="8" fill="hold" nodeType="withEffect">
                                  <p:stCondLst>
                                    <p:cond delay="0"/>
                                  </p:stCondLst>
                                  <p:childTnLst>
                                    <p:set>
                                      <p:cBhvr>
                                        <p:cTn id="186" dur="1" fill="hold">
                                          <p:stCondLst>
                                            <p:cond delay="0"/>
                                          </p:stCondLst>
                                        </p:cTn>
                                        <p:tgtEl>
                                          <p:spTgt spid="4097"/>
                                        </p:tgtEl>
                                        <p:attrNameLst>
                                          <p:attrName>style.visibility</p:attrName>
                                        </p:attrNameLst>
                                      </p:cBhvr>
                                      <p:to>
                                        <p:strVal val="visible"/>
                                      </p:to>
                                    </p:set>
                                    <p:anim calcmode="lin" valueType="num">
                                      <p:cBhvr additive="base">
                                        <p:cTn id="187" dur="3000" fill="hold"/>
                                        <p:tgtEl>
                                          <p:spTgt spid="4097"/>
                                        </p:tgtEl>
                                        <p:attrNameLst>
                                          <p:attrName>ppt_x</p:attrName>
                                        </p:attrNameLst>
                                      </p:cBhvr>
                                      <p:tavLst>
                                        <p:tav tm="0">
                                          <p:val>
                                            <p:strVal val="0-#ppt_w/2"/>
                                          </p:val>
                                        </p:tav>
                                        <p:tav tm="100000">
                                          <p:val>
                                            <p:strVal val="#ppt_x"/>
                                          </p:val>
                                        </p:tav>
                                      </p:tavLst>
                                    </p:anim>
                                    <p:anim calcmode="lin" valueType="num">
                                      <p:cBhvr additive="base">
                                        <p:cTn id="188" dur="3000" fill="hold"/>
                                        <p:tgtEl>
                                          <p:spTgt spid="4097"/>
                                        </p:tgtEl>
                                        <p:attrNameLst>
                                          <p:attrName>ppt_y</p:attrName>
                                        </p:attrNameLst>
                                      </p:cBhvr>
                                      <p:tavLst>
                                        <p:tav tm="0">
                                          <p:val>
                                            <p:strVal val="#ppt_y"/>
                                          </p:val>
                                        </p:tav>
                                        <p:tav tm="100000">
                                          <p:val>
                                            <p:strVal val="#ppt_y"/>
                                          </p:val>
                                        </p:tav>
                                      </p:tavLst>
                                    </p:anim>
                                  </p:childTnLst>
                                </p:cTn>
                              </p:par>
                              <p:par>
                                <p:cTn id="189" presetID="2" presetClass="entr" presetSubtype="8" fill="hold" nodeType="withEffect">
                                  <p:stCondLst>
                                    <p:cond delay="0"/>
                                  </p:stCondLst>
                                  <p:childTnLst>
                                    <p:set>
                                      <p:cBhvr>
                                        <p:cTn id="190" dur="1" fill="hold">
                                          <p:stCondLst>
                                            <p:cond delay="0"/>
                                          </p:stCondLst>
                                        </p:cTn>
                                        <p:tgtEl>
                                          <p:spTgt spid="4101"/>
                                        </p:tgtEl>
                                        <p:attrNameLst>
                                          <p:attrName>style.visibility</p:attrName>
                                        </p:attrNameLst>
                                      </p:cBhvr>
                                      <p:to>
                                        <p:strVal val="visible"/>
                                      </p:to>
                                    </p:set>
                                    <p:anim calcmode="lin" valueType="num">
                                      <p:cBhvr additive="base">
                                        <p:cTn id="191" dur="3000" fill="hold"/>
                                        <p:tgtEl>
                                          <p:spTgt spid="4101"/>
                                        </p:tgtEl>
                                        <p:attrNameLst>
                                          <p:attrName>ppt_x</p:attrName>
                                        </p:attrNameLst>
                                      </p:cBhvr>
                                      <p:tavLst>
                                        <p:tav tm="0">
                                          <p:val>
                                            <p:strVal val="0-#ppt_w/2"/>
                                          </p:val>
                                        </p:tav>
                                        <p:tav tm="100000">
                                          <p:val>
                                            <p:strVal val="#ppt_x"/>
                                          </p:val>
                                        </p:tav>
                                      </p:tavLst>
                                    </p:anim>
                                    <p:anim calcmode="lin" valueType="num">
                                      <p:cBhvr additive="base">
                                        <p:cTn id="192" dur="3000" fill="hold"/>
                                        <p:tgtEl>
                                          <p:spTgt spid="4101"/>
                                        </p:tgtEl>
                                        <p:attrNameLst>
                                          <p:attrName>ppt_y</p:attrName>
                                        </p:attrNameLst>
                                      </p:cBhvr>
                                      <p:tavLst>
                                        <p:tav tm="0">
                                          <p:val>
                                            <p:strVal val="#ppt_y"/>
                                          </p:val>
                                        </p:tav>
                                        <p:tav tm="100000">
                                          <p:val>
                                            <p:strVal val="#ppt_y"/>
                                          </p:val>
                                        </p:tav>
                                      </p:tavLst>
                                    </p:anim>
                                  </p:childTnLst>
                                </p:cTn>
                              </p:par>
                              <p:par>
                                <p:cTn id="193" presetID="2" presetClass="entr" presetSubtype="8" fill="hold" nodeType="withEffect">
                                  <p:stCondLst>
                                    <p:cond delay="0"/>
                                  </p:stCondLst>
                                  <p:childTnLst>
                                    <p:set>
                                      <p:cBhvr>
                                        <p:cTn id="194" dur="1" fill="hold">
                                          <p:stCondLst>
                                            <p:cond delay="0"/>
                                          </p:stCondLst>
                                        </p:cTn>
                                        <p:tgtEl>
                                          <p:spTgt spid="4102"/>
                                        </p:tgtEl>
                                        <p:attrNameLst>
                                          <p:attrName>style.visibility</p:attrName>
                                        </p:attrNameLst>
                                      </p:cBhvr>
                                      <p:to>
                                        <p:strVal val="visible"/>
                                      </p:to>
                                    </p:set>
                                    <p:anim calcmode="lin" valueType="num">
                                      <p:cBhvr additive="base">
                                        <p:cTn id="195" dur="3000" fill="hold"/>
                                        <p:tgtEl>
                                          <p:spTgt spid="4102"/>
                                        </p:tgtEl>
                                        <p:attrNameLst>
                                          <p:attrName>ppt_x</p:attrName>
                                        </p:attrNameLst>
                                      </p:cBhvr>
                                      <p:tavLst>
                                        <p:tav tm="0">
                                          <p:val>
                                            <p:strVal val="0-#ppt_w/2"/>
                                          </p:val>
                                        </p:tav>
                                        <p:tav tm="100000">
                                          <p:val>
                                            <p:strVal val="#ppt_x"/>
                                          </p:val>
                                        </p:tav>
                                      </p:tavLst>
                                    </p:anim>
                                    <p:anim calcmode="lin" valueType="num">
                                      <p:cBhvr additive="base">
                                        <p:cTn id="196" dur="3000" fill="hold"/>
                                        <p:tgtEl>
                                          <p:spTgt spid="4102"/>
                                        </p:tgtEl>
                                        <p:attrNameLst>
                                          <p:attrName>ppt_y</p:attrName>
                                        </p:attrNameLst>
                                      </p:cBhvr>
                                      <p:tavLst>
                                        <p:tav tm="0">
                                          <p:val>
                                            <p:strVal val="#ppt_y"/>
                                          </p:val>
                                        </p:tav>
                                        <p:tav tm="100000">
                                          <p:val>
                                            <p:strVal val="#ppt_y"/>
                                          </p:val>
                                        </p:tav>
                                      </p:tavLst>
                                    </p:anim>
                                  </p:childTnLst>
                                </p:cTn>
                              </p:par>
                              <p:par>
                                <p:cTn id="197" presetID="2" presetClass="entr" presetSubtype="8" fill="hold" nodeType="withEffect">
                                  <p:stCondLst>
                                    <p:cond delay="0"/>
                                  </p:stCondLst>
                                  <p:childTnLst>
                                    <p:set>
                                      <p:cBhvr>
                                        <p:cTn id="198" dur="1" fill="hold">
                                          <p:stCondLst>
                                            <p:cond delay="0"/>
                                          </p:stCondLst>
                                        </p:cTn>
                                        <p:tgtEl>
                                          <p:spTgt spid="4103"/>
                                        </p:tgtEl>
                                        <p:attrNameLst>
                                          <p:attrName>style.visibility</p:attrName>
                                        </p:attrNameLst>
                                      </p:cBhvr>
                                      <p:to>
                                        <p:strVal val="visible"/>
                                      </p:to>
                                    </p:set>
                                    <p:anim calcmode="lin" valueType="num">
                                      <p:cBhvr additive="base">
                                        <p:cTn id="199" dur="3000" fill="hold"/>
                                        <p:tgtEl>
                                          <p:spTgt spid="4103"/>
                                        </p:tgtEl>
                                        <p:attrNameLst>
                                          <p:attrName>ppt_x</p:attrName>
                                        </p:attrNameLst>
                                      </p:cBhvr>
                                      <p:tavLst>
                                        <p:tav tm="0">
                                          <p:val>
                                            <p:strVal val="0-#ppt_w/2"/>
                                          </p:val>
                                        </p:tav>
                                        <p:tav tm="100000">
                                          <p:val>
                                            <p:strVal val="#ppt_x"/>
                                          </p:val>
                                        </p:tav>
                                      </p:tavLst>
                                    </p:anim>
                                    <p:anim calcmode="lin" valueType="num">
                                      <p:cBhvr additive="base">
                                        <p:cTn id="200" dur="3000" fill="hold"/>
                                        <p:tgtEl>
                                          <p:spTgt spid="4103"/>
                                        </p:tgtEl>
                                        <p:attrNameLst>
                                          <p:attrName>ppt_y</p:attrName>
                                        </p:attrNameLst>
                                      </p:cBhvr>
                                      <p:tavLst>
                                        <p:tav tm="0">
                                          <p:val>
                                            <p:strVal val="#ppt_y"/>
                                          </p:val>
                                        </p:tav>
                                        <p:tav tm="100000">
                                          <p:val>
                                            <p:strVal val="#ppt_y"/>
                                          </p:val>
                                        </p:tav>
                                      </p:tavLst>
                                    </p:anim>
                                  </p:childTnLst>
                                </p:cTn>
                              </p:par>
                              <p:par>
                                <p:cTn id="201" presetID="2" presetClass="entr" presetSubtype="8" fill="hold" nodeType="withEffect">
                                  <p:stCondLst>
                                    <p:cond delay="0"/>
                                  </p:stCondLst>
                                  <p:childTnLst>
                                    <p:set>
                                      <p:cBhvr>
                                        <p:cTn id="202" dur="1" fill="hold">
                                          <p:stCondLst>
                                            <p:cond delay="0"/>
                                          </p:stCondLst>
                                        </p:cTn>
                                        <p:tgtEl>
                                          <p:spTgt spid="4105"/>
                                        </p:tgtEl>
                                        <p:attrNameLst>
                                          <p:attrName>style.visibility</p:attrName>
                                        </p:attrNameLst>
                                      </p:cBhvr>
                                      <p:to>
                                        <p:strVal val="visible"/>
                                      </p:to>
                                    </p:set>
                                    <p:anim calcmode="lin" valueType="num">
                                      <p:cBhvr additive="base">
                                        <p:cTn id="203" dur="3000" fill="hold"/>
                                        <p:tgtEl>
                                          <p:spTgt spid="4105"/>
                                        </p:tgtEl>
                                        <p:attrNameLst>
                                          <p:attrName>ppt_x</p:attrName>
                                        </p:attrNameLst>
                                      </p:cBhvr>
                                      <p:tavLst>
                                        <p:tav tm="0">
                                          <p:val>
                                            <p:strVal val="0-#ppt_w/2"/>
                                          </p:val>
                                        </p:tav>
                                        <p:tav tm="100000">
                                          <p:val>
                                            <p:strVal val="#ppt_x"/>
                                          </p:val>
                                        </p:tav>
                                      </p:tavLst>
                                    </p:anim>
                                    <p:anim calcmode="lin" valueType="num">
                                      <p:cBhvr additive="base">
                                        <p:cTn id="204" dur="3000" fill="hold"/>
                                        <p:tgtEl>
                                          <p:spTgt spid="4105"/>
                                        </p:tgtEl>
                                        <p:attrNameLst>
                                          <p:attrName>ppt_y</p:attrName>
                                        </p:attrNameLst>
                                      </p:cBhvr>
                                      <p:tavLst>
                                        <p:tav tm="0">
                                          <p:val>
                                            <p:strVal val="#ppt_y"/>
                                          </p:val>
                                        </p:tav>
                                        <p:tav tm="100000">
                                          <p:val>
                                            <p:strVal val="#ppt_y"/>
                                          </p:val>
                                        </p:tav>
                                      </p:tavLst>
                                    </p:anim>
                                  </p:childTnLst>
                                </p:cTn>
                              </p:par>
                              <p:par>
                                <p:cTn id="205" presetID="2" presetClass="entr" presetSubtype="8" fill="hold" nodeType="withEffect">
                                  <p:stCondLst>
                                    <p:cond delay="0"/>
                                  </p:stCondLst>
                                  <p:childTnLst>
                                    <p:set>
                                      <p:cBhvr>
                                        <p:cTn id="206" dur="1" fill="hold">
                                          <p:stCondLst>
                                            <p:cond delay="0"/>
                                          </p:stCondLst>
                                        </p:cTn>
                                        <p:tgtEl>
                                          <p:spTgt spid="4106"/>
                                        </p:tgtEl>
                                        <p:attrNameLst>
                                          <p:attrName>style.visibility</p:attrName>
                                        </p:attrNameLst>
                                      </p:cBhvr>
                                      <p:to>
                                        <p:strVal val="visible"/>
                                      </p:to>
                                    </p:set>
                                    <p:anim calcmode="lin" valueType="num">
                                      <p:cBhvr additive="base">
                                        <p:cTn id="207" dur="3000" fill="hold"/>
                                        <p:tgtEl>
                                          <p:spTgt spid="4106"/>
                                        </p:tgtEl>
                                        <p:attrNameLst>
                                          <p:attrName>ppt_x</p:attrName>
                                        </p:attrNameLst>
                                      </p:cBhvr>
                                      <p:tavLst>
                                        <p:tav tm="0">
                                          <p:val>
                                            <p:strVal val="0-#ppt_w/2"/>
                                          </p:val>
                                        </p:tav>
                                        <p:tav tm="100000">
                                          <p:val>
                                            <p:strVal val="#ppt_x"/>
                                          </p:val>
                                        </p:tav>
                                      </p:tavLst>
                                    </p:anim>
                                    <p:anim calcmode="lin" valueType="num">
                                      <p:cBhvr additive="base">
                                        <p:cTn id="208" dur="3000" fill="hold"/>
                                        <p:tgtEl>
                                          <p:spTgt spid="4106"/>
                                        </p:tgtEl>
                                        <p:attrNameLst>
                                          <p:attrName>ppt_y</p:attrName>
                                        </p:attrNameLst>
                                      </p:cBhvr>
                                      <p:tavLst>
                                        <p:tav tm="0">
                                          <p:val>
                                            <p:strVal val="#ppt_y"/>
                                          </p:val>
                                        </p:tav>
                                        <p:tav tm="100000">
                                          <p:val>
                                            <p:strVal val="#ppt_y"/>
                                          </p:val>
                                        </p:tav>
                                      </p:tavLst>
                                    </p:anim>
                                  </p:childTnLst>
                                </p:cTn>
                              </p:par>
                              <p:par>
                                <p:cTn id="209" presetID="2" presetClass="entr" presetSubtype="8" fill="hold" nodeType="withEffect">
                                  <p:stCondLst>
                                    <p:cond delay="0"/>
                                  </p:stCondLst>
                                  <p:childTnLst>
                                    <p:set>
                                      <p:cBhvr>
                                        <p:cTn id="210" dur="1" fill="hold">
                                          <p:stCondLst>
                                            <p:cond delay="0"/>
                                          </p:stCondLst>
                                        </p:cTn>
                                        <p:tgtEl>
                                          <p:spTgt spid="4108"/>
                                        </p:tgtEl>
                                        <p:attrNameLst>
                                          <p:attrName>style.visibility</p:attrName>
                                        </p:attrNameLst>
                                      </p:cBhvr>
                                      <p:to>
                                        <p:strVal val="visible"/>
                                      </p:to>
                                    </p:set>
                                    <p:anim calcmode="lin" valueType="num">
                                      <p:cBhvr additive="base">
                                        <p:cTn id="211" dur="3000" fill="hold"/>
                                        <p:tgtEl>
                                          <p:spTgt spid="4108"/>
                                        </p:tgtEl>
                                        <p:attrNameLst>
                                          <p:attrName>ppt_x</p:attrName>
                                        </p:attrNameLst>
                                      </p:cBhvr>
                                      <p:tavLst>
                                        <p:tav tm="0">
                                          <p:val>
                                            <p:strVal val="0-#ppt_w/2"/>
                                          </p:val>
                                        </p:tav>
                                        <p:tav tm="100000">
                                          <p:val>
                                            <p:strVal val="#ppt_x"/>
                                          </p:val>
                                        </p:tav>
                                      </p:tavLst>
                                    </p:anim>
                                    <p:anim calcmode="lin" valueType="num">
                                      <p:cBhvr additive="base">
                                        <p:cTn id="212" dur="3000" fill="hold"/>
                                        <p:tgtEl>
                                          <p:spTgt spid="4108"/>
                                        </p:tgtEl>
                                        <p:attrNameLst>
                                          <p:attrName>ppt_y</p:attrName>
                                        </p:attrNameLst>
                                      </p:cBhvr>
                                      <p:tavLst>
                                        <p:tav tm="0">
                                          <p:val>
                                            <p:strVal val="#ppt_y"/>
                                          </p:val>
                                        </p:tav>
                                        <p:tav tm="100000">
                                          <p:val>
                                            <p:strVal val="#ppt_y"/>
                                          </p:val>
                                        </p:tav>
                                      </p:tavLst>
                                    </p:anim>
                                  </p:childTnLst>
                                </p:cTn>
                              </p:par>
                              <p:par>
                                <p:cTn id="213" presetID="2" presetClass="entr" presetSubtype="8" fill="hold" nodeType="withEffect">
                                  <p:stCondLst>
                                    <p:cond delay="0"/>
                                  </p:stCondLst>
                                  <p:childTnLst>
                                    <p:set>
                                      <p:cBhvr>
                                        <p:cTn id="214" dur="1" fill="hold">
                                          <p:stCondLst>
                                            <p:cond delay="0"/>
                                          </p:stCondLst>
                                        </p:cTn>
                                        <p:tgtEl>
                                          <p:spTgt spid="4109"/>
                                        </p:tgtEl>
                                        <p:attrNameLst>
                                          <p:attrName>style.visibility</p:attrName>
                                        </p:attrNameLst>
                                      </p:cBhvr>
                                      <p:to>
                                        <p:strVal val="visible"/>
                                      </p:to>
                                    </p:set>
                                    <p:anim calcmode="lin" valueType="num">
                                      <p:cBhvr additive="base">
                                        <p:cTn id="215" dur="3000" fill="hold"/>
                                        <p:tgtEl>
                                          <p:spTgt spid="4109"/>
                                        </p:tgtEl>
                                        <p:attrNameLst>
                                          <p:attrName>ppt_x</p:attrName>
                                        </p:attrNameLst>
                                      </p:cBhvr>
                                      <p:tavLst>
                                        <p:tav tm="0">
                                          <p:val>
                                            <p:strVal val="0-#ppt_w/2"/>
                                          </p:val>
                                        </p:tav>
                                        <p:tav tm="100000">
                                          <p:val>
                                            <p:strVal val="#ppt_x"/>
                                          </p:val>
                                        </p:tav>
                                      </p:tavLst>
                                    </p:anim>
                                    <p:anim calcmode="lin" valueType="num">
                                      <p:cBhvr additive="base">
                                        <p:cTn id="216" dur="3000" fill="hold"/>
                                        <p:tgtEl>
                                          <p:spTgt spid="4109"/>
                                        </p:tgtEl>
                                        <p:attrNameLst>
                                          <p:attrName>ppt_y</p:attrName>
                                        </p:attrNameLst>
                                      </p:cBhvr>
                                      <p:tavLst>
                                        <p:tav tm="0">
                                          <p:val>
                                            <p:strVal val="#ppt_y"/>
                                          </p:val>
                                        </p:tav>
                                        <p:tav tm="100000">
                                          <p:val>
                                            <p:strVal val="#ppt_y"/>
                                          </p:val>
                                        </p:tav>
                                      </p:tavLst>
                                    </p:anim>
                                  </p:childTnLst>
                                </p:cTn>
                              </p:par>
                              <p:par>
                                <p:cTn id="217" presetID="2" presetClass="entr" presetSubtype="8" fill="hold" nodeType="withEffect">
                                  <p:stCondLst>
                                    <p:cond delay="0"/>
                                  </p:stCondLst>
                                  <p:childTnLst>
                                    <p:set>
                                      <p:cBhvr>
                                        <p:cTn id="218" dur="1" fill="hold">
                                          <p:stCondLst>
                                            <p:cond delay="0"/>
                                          </p:stCondLst>
                                        </p:cTn>
                                        <p:tgtEl>
                                          <p:spTgt spid="4110"/>
                                        </p:tgtEl>
                                        <p:attrNameLst>
                                          <p:attrName>style.visibility</p:attrName>
                                        </p:attrNameLst>
                                      </p:cBhvr>
                                      <p:to>
                                        <p:strVal val="visible"/>
                                      </p:to>
                                    </p:set>
                                    <p:anim calcmode="lin" valueType="num">
                                      <p:cBhvr additive="base">
                                        <p:cTn id="219" dur="3000" fill="hold"/>
                                        <p:tgtEl>
                                          <p:spTgt spid="4110"/>
                                        </p:tgtEl>
                                        <p:attrNameLst>
                                          <p:attrName>ppt_x</p:attrName>
                                        </p:attrNameLst>
                                      </p:cBhvr>
                                      <p:tavLst>
                                        <p:tav tm="0">
                                          <p:val>
                                            <p:strVal val="0-#ppt_w/2"/>
                                          </p:val>
                                        </p:tav>
                                        <p:tav tm="100000">
                                          <p:val>
                                            <p:strVal val="#ppt_x"/>
                                          </p:val>
                                        </p:tav>
                                      </p:tavLst>
                                    </p:anim>
                                    <p:anim calcmode="lin" valueType="num">
                                      <p:cBhvr additive="base">
                                        <p:cTn id="220" dur="3000" fill="hold"/>
                                        <p:tgtEl>
                                          <p:spTgt spid="4110"/>
                                        </p:tgtEl>
                                        <p:attrNameLst>
                                          <p:attrName>ppt_y</p:attrName>
                                        </p:attrNameLst>
                                      </p:cBhvr>
                                      <p:tavLst>
                                        <p:tav tm="0">
                                          <p:val>
                                            <p:strVal val="#ppt_y"/>
                                          </p:val>
                                        </p:tav>
                                        <p:tav tm="100000">
                                          <p:val>
                                            <p:strVal val="#ppt_y"/>
                                          </p:val>
                                        </p:tav>
                                      </p:tavLst>
                                    </p:anim>
                                  </p:childTnLst>
                                </p:cTn>
                              </p:par>
                              <p:par>
                                <p:cTn id="221" presetID="2" presetClass="entr" presetSubtype="8" fill="hold" nodeType="withEffect">
                                  <p:stCondLst>
                                    <p:cond delay="0"/>
                                  </p:stCondLst>
                                  <p:childTnLst>
                                    <p:set>
                                      <p:cBhvr>
                                        <p:cTn id="222" dur="1" fill="hold">
                                          <p:stCondLst>
                                            <p:cond delay="0"/>
                                          </p:stCondLst>
                                        </p:cTn>
                                        <p:tgtEl>
                                          <p:spTgt spid="4114"/>
                                        </p:tgtEl>
                                        <p:attrNameLst>
                                          <p:attrName>style.visibility</p:attrName>
                                        </p:attrNameLst>
                                      </p:cBhvr>
                                      <p:to>
                                        <p:strVal val="visible"/>
                                      </p:to>
                                    </p:set>
                                    <p:anim calcmode="lin" valueType="num">
                                      <p:cBhvr additive="base">
                                        <p:cTn id="223" dur="3000" fill="hold"/>
                                        <p:tgtEl>
                                          <p:spTgt spid="4114"/>
                                        </p:tgtEl>
                                        <p:attrNameLst>
                                          <p:attrName>ppt_x</p:attrName>
                                        </p:attrNameLst>
                                      </p:cBhvr>
                                      <p:tavLst>
                                        <p:tav tm="0">
                                          <p:val>
                                            <p:strVal val="0-#ppt_w/2"/>
                                          </p:val>
                                        </p:tav>
                                        <p:tav tm="100000">
                                          <p:val>
                                            <p:strVal val="#ppt_x"/>
                                          </p:val>
                                        </p:tav>
                                      </p:tavLst>
                                    </p:anim>
                                    <p:anim calcmode="lin" valueType="num">
                                      <p:cBhvr additive="base">
                                        <p:cTn id="224" dur="3000" fill="hold"/>
                                        <p:tgtEl>
                                          <p:spTgt spid="4114"/>
                                        </p:tgtEl>
                                        <p:attrNameLst>
                                          <p:attrName>ppt_y</p:attrName>
                                        </p:attrNameLst>
                                      </p:cBhvr>
                                      <p:tavLst>
                                        <p:tav tm="0">
                                          <p:val>
                                            <p:strVal val="#ppt_y"/>
                                          </p:val>
                                        </p:tav>
                                        <p:tav tm="100000">
                                          <p:val>
                                            <p:strVal val="#ppt_y"/>
                                          </p:val>
                                        </p:tav>
                                      </p:tavLst>
                                    </p:anim>
                                  </p:childTnLst>
                                </p:cTn>
                              </p:par>
                              <p:par>
                                <p:cTn id="225" presetID="2" presetClass="entr" presetSubtype="8" fill="hold" nodeType="withEffect">
                                  <p:stCondLst>
                                    <p:cond delay="0"/>
                                  </p:stCondLst>
                                  <p:childTnLst>
                                    <p:set>
                                      <p:cBhvr>
                                        <p:cTn id="226" dur="1" fill="hold">
                                          <p:stCondLst>
                                            <p:cond delay="0"/>
                                          </p:stCondLst>
                                        </p:cTn>
                                        <p:tgtEl>
                                          <p:spTgt spid="4115"/>
                                        </p:tgtEl>
                                        <p:attrNameLst>
                                          <p:attrName>style.visibility</p:attrName>
                                        </p:attrNameLst>
                                      </p:cBhvr>
                                      <p:to>
                                        <p:strVal val="visible"/>
                                      </p:to>
                                    </p:set>
                                    <p:anim calcmode="lin" valueType="num">
                                      <p:cBhvr additive="base">
                                        <p:cTn id="227" dur="3000" fill="hold"/>
                                        <p:tgtEl>
                                          <p:spTgt spid="4115"/>
                                        </p:tgtEl>
                                        <p:attrNameLst>
                                          <p:attrName>ppt_x</p:attrName>
                                        </p:attrNameLst>
                                      </p:cBhvr>
                                      <p:tavLst>
                                        <p:tav tm="0">
                                          <p:val>
                                            <p:strVal val="0-#ppt_w/2"/>
                                          </p:val>
                                        </p:tav>
                                        <p:tav tm="100000">
                                          <p:val>
                                            <p:strVal val="#ppt_x"/>
                                          </p:val>
                                        </p:tav>
                                      </p:tavLst>
                                    </p:anim>
                                    <p:anim calcmode="lin" valueType="num">
                                      <p:cBhvr additive="base">
                                        <p:cTn id="228" dur="3000" fill="hold"/>
                                        <p:tgtEl>
                                          <p:spTgt spid="4115"/>
                                        </p:tgtEl>
                                        <p:attrNameLst>
                                          <p:attrName>ppt_y</p:attrName>
                                        </p:attrNameLst>
                                      </p:cBhvr>
                                      <p:tavLst>
                                        <p:tav tm="0">
                                          <p:val>
                                            <p:strVal val="#ppt_y"/>
                                          </p:val>
                                        </p:tav>
                                        <p:tav tm="100000">
                                          <p:val>
                                            <p:strVal val="#ppt_y"/>
                                          </p:val>
                                        </p:tav>
                                      </p:tavLst>
                                    </p:anim>
                                  </p:childTnLst>
                                </p:cTn>
                              </p:par>
                              <p:par>
                                <p:cTn id="229" presetID="2" presetClass="entr" presetSubtype="8" fill="hold" nodeType="withEffect">
                                  <p:stCondLst>
                                    <p:cond delay="0"/>
                                  </p:stCondLst>
                                  <p:childTnLst>
                                    <p:set>
                                      <p:cBhvr>
                                        <p:cTn id="230" dur="1" fill="hold">
                                          <p:stCondLst>
                                            <p:cond delay="0"/>
                                          </p:stCondLst>
                                        </p:cTn>
                                        <p:tgtEl>
                                          <p:spTgt spid="4116"/>
                                        </p:tgtEl>
                                        <p:attrNameLst>
                                          <p:attrName>style.visibility</p:attrName>
                                        </p:attrNameLst>
                                      </p:cBhvr>
                                      <p:to>
                                        <p:strVal val="visible"/>
                                      </p:to>
                                    </p:set>
                                    <p:anim calcmode="lin" valueType="num">
                                      <p:cBhvr additive="base">
                                        <p:cTn id="231" dur="3000" fill="hold"/>
                                        <p:tgtEl>
                                          <p:spTgt spid="4116"/>
                                        </p:tgtEl>
                                        <p:attrNameLst>
                                          <p:attrName>ppt_x</p:attrName>
                                        </p:attrNameLst>
                                      </p:cBhvr>
                                      <p:tavLst>
                                        <p:tav tm="0">
                                          <p:val>
                                            <p:strVal val="0-#ppt_w/2"/>
                                          </p:val>
                                        </p:tav>
                                        <p:tav tm="100000">
                                          <p:val>
                                            <p:strVal val="#ppt_x"/>
                                          </p:val>
                                        </p:tav>
                                      </p:tavLst>
                                    </p:anim>
                                    <p:anim calcmode="lin" valueType="num">
                                      <p:cBhvr additive="base">
                                        <p:cTn id="232" dur="3000" fill="hold"/>
                                        <p:tgtEl>
                                          <p:spTgt spid="4116"/>
                                        </p:tgtEl>
                                        <p:attrNameLst>
                                          <p:attrName>ppt_y</p:attrName>
                                        </p:attrNameLst>
                                      </p:cBhvr>
                                      <p:tavLst>
                                        <p:tav tm="0">
                                          <p:val>
                                            <p:strVal val="#ppt_y"/>
                                          </p:val>
                                        </p:tav>
                                        <p:tav tm="100000">
                                          <p:val>
                                            <p:strVal val="#ppt_y"/>
                                          </p:val>
                                        </p:tav>
                                      </p:tavLst>
                                    </p:anim>
                                  </p:childTnLst>
                                </p:cTn>
                              </p:par>
                              <p:par>
                                <p:cTn id="233" presetID="2" presetClass="entr" presetSubtype="8" fill="hold" nodeType="withEffect">
                                  <p:stCondLst>
                                    <p:cond delay="0"/>
                                  </p:stCondLst>
                                  <p:childTnLst>
                                    <p:set>
                                      <p:cBhvr>
                                        <p:cTn id="234" dur="1" fill="hold">
                                          <p:stCondLst>
                                            <p:cond delay="0"/>
                                          </p:stCondLst>
                                        </p:cTn>
                                        <p:tgtEl>
                                          <p:spTgt spid="4117"/>
                                        </p:tgtEl>
                                        <p:attrNameLst>
                                          <p:attrName>style.visibility</p:attrName>
                                        </p:attrNameLst>
                                      </p:cBhvr>
                                      <p:to>
                                        <p:strVal val="visible"/>
                                      </p:to>
                                    </p:set>
                                    <p:anim calcmode="lin" valueType="num">
                                      <p:cBhvr additive="base">
                                        <p:cTn id="235" dur="3000" fill="hold"/>
                                        <p:tgtEl>
                                          <p:spTgt spid="4117"/>
                                        </p:tgtEl>
                                        <p:attrNameLst>
                                          <p:attrName>ppt_x</p:attrName>
                                        </p:attrNameLst>
                                      </p:cBhvr>
                                      <p:tavLst>
                                        <p:tav tm="0">
                                          <p:val>
                                            <p:strVal val="0-#ppt_w/2"/>
                                          </p:val>
                                        </p:tav>
                                        <p:tav tm="100000">
                                          <p:val>
                                            <p:strVal val="#ppt_x"/>
                                          </p:val>
                                        </p:tav>
                                      </p:tavLst>
                                    </p:anim>
                                    <p:anim calcmode="lin" valueType="num">
                                      <p:cBhvr additive="base">
                                        <p:cTn id="236" dur="3000" fill="hold"/>
                                        <p:tgtEl>
                                          <p:spTgt spid="4117"/>
                                        </p:tgtEl>
                                        <p:attrNameLst>
                                          <p:attrName>ppt_y</p:attrName>
                                        </p:attrNameLst>
                                      </p:cBhvr>
                                      <p:tavLst>
                                        <p:tav tm="0">
                                          <p:val>
                                            <p:strVal val="#ppt_y"/>
                                          </p:val>
                                        </p:tav>
                                        <p:tav tm="100000">
                                          <p:val>
                                            <p:strVal val="#ppt_y"/>
                                          </p:val>
                                        </p:tav>
                                      </p:tavLst>
                                    </p:anim>
                                  </p:childTnLst>
                                </p:cTn>
                              </p:par>
                              <p:par>
                                <p:cTn id="237" presetID="2" presetClass="entr" presetSubtype="8" fill="hold" nodeType="withEffect">
                                  <p:stCondLst>
                                    <p:cond delay="0"/>
                                  </p:stCondLst>
                                  <p:childTnLst>
                                    <p:set>
                                      <p:cBhvr>
                                        <p:cTn id="238" dur="1" fill="hold">
                                          <p:stCondLst>
                                            <p:cond delay="0"/>
                                          </p:stCondLst>
                                        </p:cTn>
                                        <p:tgtEl>
                                          <p:spTgt spid="4118"/>
                                        </p:tgtEl>
                                        <p:attrNameLst>
                                          <p:attrName>style.visibility</p:attrName>
                                        </p:attrNameLst>
                                      </p:cBhvr>
                                      <p:to>
                                        <p:strVal val="visible"/>
                                      </p:to>
                                    </p:set>
                                    <p:anim calcmode="lin" valueType="num">
                                      <p:cBhvr additive="base">
                                        <p:cTn id="239" dur="3000" fill="hold"/>
                                        <p:tgtEl>
                                          <p:spTgt spid="4118"/>
                                        </p:tgtEl>
                                        <p:attrNameLst>
                                          <p:attrName>ppt_x</p:attrName>
                                        </p:attrNameLst>
                                      </p:cBhvr>
                                      <p:tavLst>
                                        <p:tav tm="0">
                                          <p:val>
                                            <p:strVal val="0-#ppt_w/2"/>
                                          </p:val>
                                        </p:tav>
                                        <p:tav tm="100000">
                                          <p:val>
                                            <p:strVal val="#ppt_x"/>
                                          </p:val>
                                        </p:tav>
                                      </p:tavLst>
                                    </p:anim>
                                    <p:anim calcmode="lin" valueType="num">
                                      <p:cBhvr additive="base">
                                        <p:cTn id="240" dur="3000" fill="hold"/>
                                        <p:tgtEl>
                                          <p:spTgt spid="4118"/>
                                        </p:tgtEl>
                                        <p:attrNameLst>
                                          <p:attrName>ppt_y</p:attrName>
                                        </p:attrNameLst>
                                      </p:cBhvr>
                                      <p:tavLst>
                                        <p:tav tm="0">
                                          <p:val>
                                            <p:strVal val="#ppt_y"/>
                                          </p:val>
                                        </p:tav>
                                        <p:tav tm="100000">
                                          <p:val>
                                            <p:strVal val="#ppt_y"/>
                                          </p:val>
                                        </p:tav>
                                      </p:tavLst>
                                    </p:anim>
                                  </p:childTnLst>
                                </p:cTn>
                              </p:par>
                              <p:par>
                                <p:cTn id="241" presetID="2" presetClass="entr" presetSubtype="8" fill="hold" nodeType="withEffect">
                                  <p:stCondLst>
                                    <p:cond delay="0"/>
                                  </p:stCondLst>
                                  <p:childTnLst>
                                    <p:set>
                                      <p:cBhvr>
                                        <p:cTn id="242" dur="1" fill="hold">
                                          <p:stCondLst>
                                            <p:cond delay="0"/>
                                          </p:stCondLst>
                                        </p:cTn>
                                        <p:tgtEl>
                                          <p:spTgt spid="4119"/>
                                        </p:tgtEl>
                                        <p:attrNameLst>
                                          <p:attrName>style.visibility</p:attrName>
                                        </p:attrNameLst>
                                      </p:cBhvr>
                                      <p:to>
                                        <p:strVal val="visible"/>
                                      </p:to>
                                    </p:set>
                                    <p:anim calcmode="lin" valueType="num">
                                      <p:cBhvr additive="base">
                                        <p:cTn id="243" dur="3000" fill="hold"/>
                                        <p:tgtEl>
                                          <p:spTgt spid="4119"/>
                                        </p:tgtEl>
                                        <p:attrNameLst>
                                          <p:attrName>ppt_x</p:attrName>
                                        </p:attrNameLst>
                                      </p:cBhvr>
                                      <p:tavLst>
                                        <p:tav tm="0">
                                          <p:val>
                                            <p:strVal val="0-#ppt_w/2"/>
                                          </p:val>
                                        </p:tav>
                                        <p:tav tm="100000">
                                          <p:val>
                                            <p:strVal val="#ppt_x"/>
                                          </p:val>
                                        </p:tav>
                                      </p:tavLst>
                                    </p:anim>
                                    <p:anim calcmode="lin" valueType="num">
                                      <p:cBhvr additive="base">
                                        <p:cTn id="244" dur="3000" fill="hold"/>
                                        <p:tgtEl>
                                          <p:spTgt spid="4119"/>
                                        </p:tgtEl>
                                        <p:attrNameLst>
                                          <p:attrName>ppt_y</p:attrName>
                                        </p:attrNameLst>
                                      </p:cBhvr>
                                      <p:tavLst>
                                        <p:tav tm="0">
                                          <p:val>
                                            <p:strVal val="#ppt_y"/>
                                          </p:val>
                                        </p:tav>
                                        <p:tav tm="100000">
                                          <p:val>
                                            <p:strVal val="#ppt_y"/>
                                          </p:val>
                                        </p:tav>
                                      </p:tavLst>
                                    </p:anim>
                                  </p:childTnLst>
                                </p:cTn>
                              </p:par>
                              <p:par>
                                <p:cTn id="245" presetID="2" presetClass="entr" presetSubtype="8" fill="hold" nodeType="withEffect">
                                  <p:stCondLst>
                                    <p:cond delay="0"/>
                                  </p:stCondLst>
                                  <p:childTnLst>
                                    <p:set>
                                      <p:cBhvr>
                                        <p:cTn id="246" dur="1" fill="hold">
                                          <p:stCondLst>
                                            <p:cond delay="0"/>
                                          </p:stCondLst>
                                        </p:cTn>
                                        <p:tgtEl>
                                          <p:spTgt spid="4123"/>
                                        </p:tgtEl>
                                        <p:attrNameLst>
                                          <p:attrName>style.visibility</p:attrName>
                                        </p:attrNameLst>
                                      </p:cBhvr>
                                      <p:to>
                                        <p:strVal val="visible"/>
                                      </p:to>
                                    </p:set>
                                    <p:anim calcmode="lin" valueType="num">
                                      <p:cBhvr additive="base">
                                        <p:cTn id="247" dur="3000" fill="hold"/>
                                        <p:tgtEl>
                                          <p:spTgt spid="4123"/>
                                        </p:tgtEl>
                                        <p:attrNameLst>
                                          <p:attrName>ppt_x</p:attrName>
                                        </p:attrNameLst>
                                      </p:cBhvr>
                                      <p:tavLst>
                                        <p:tav tm="0">
                                          <p:val>
                                            <p:strVal val="0-#ppt_w/2"/>
                                          </p:val>
                                        </p:tav>
                                        <p:tav tm="100000">
                                          <p:val>
                                            <p:strVal val="#ppt_x"/>
                                          </p:val>
                                        </p:tav>
                                      </p:tavLst>
                                    </p:anim>
                                    <p:anim calcmode="lin" valueType="num">
                                      <p:cBhvr additive="base">
                                        <p:cTn id="248" dur="3000" fill="hold"/>
                                        <p:tgtEl>
                                          <p:spTgt spid="4123"/>
                                        </p:tgtEl>
                                        <p:attrNameLst>
                                          <p:attrName>ppt_y</p:attrName>
                                        </p:attrNameLst>
                                      </p:cBhvr>
                                      <p:tavLst>
                                        <p:tav tm="0">
                                          <p:val>
                                            <p:strVal val="#ppt_y"/>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4127"/>
                                        </p:tgtEl>
                                        <p:attrNameLst>
                                          <p:attrName>style.visibility</p:attrName>
                                        </p:attrNameLst>
                                      </p:cBhvr>
                                      <p:to>
                                        <p:strVal val="visible"/>
                                      </p:to>
                                    </p:set>
                                    <p:anim calcmode="lin" valueType="num">
                                      <p:cBhvr additive="base">
                                        <p:cTn id="251" dur="3000" fill="hold"/>
                                        <p:tgtEl>
                                          <p:spTgt spid="4127"/>
                                        </p:tgtEl>
                                        <p:attrNameLst>
                                          <p:attrName>ppt_x</p:attrName>
                                        </p:attrNameLst>
                                      </p:cBhvr>
                                      <p:tavLst>
                                        <p:tav tm="0">
                                          <p:val>
                                            <p:strVal val="0-#ppt_w/2"/>
                                          </p:val>
                                        </p:tav>
                                        <p:tav tm="100000">
                                          <p:val>
                                            <p:strVal val="#ppt_x"/>
                                          </p:val>
                                        </p:tav>
                                      </p:tavLst>
                                    </p:anim>
                                    <p:anim calcmode="lin" valueType="num">
                                      <p:cBhvr additive="base">
                                        <p:cTn id="252" dur="3000" fill="hold"/>
                                        <p:tgtEl>
                                          <p:spTgt spid="4127"/>
                                        </p:tgtEl>
                                        <p:attrNameLst>
                                          <p:attrName>ppt_y</p:attrName>
                                        </p:attrNameLst>
                                      </p:cBhvr>
                                      <p:tavLst>
                                        <p:tav tm="0">
                                          <p:val>
                                            <p:strVal val="#ppt_y"/>
                                          </p:val>
                                        </p:tav>
                                        <p:tav tm="100000">
                                          <p:val>
                                            <p:strVal val="#ppt_y"/>
                                          </p:val>
                                        </p:tav>
                                      </p:tavLst>
                                    </p:anim>
                                  </p:childTnLst>
                                </p:cTn>
                              </p:par>
                              <p:par>
                                <p:cTn id="253" presetID="2" presetClass="entr" presetSubtype="8" fill="hold" nodeType="withEffect">
                                  <p:stCondLst>
                                    <p:cond delay="0"/>
                                  </p:stCondLst>
                                  <p:childTnLst>
                                    <p:set>
                                      <p:cBhvr>
                                        <p:cTn id="254" dur="1" fill="hold">
                                          <p:stCondLst>
                                            <p:cond delay="0"/>
                                          </p:stCondLst>
                                        </p:cTn>
                                        <p:tgtEl>
                                          <p:spTgt spid="4128"/>
                                        </p:tgtEl>
                                        <p:attrNameLst>
                                          <p:attrName>style.visibility</p:attrName>
                                        </p:attrNameLst>
                                      </p:cBhvr>
                                      <p:to>
                                        <p:strVal val="visible"/>
                                      </p:to>
                                    </p:set>
                                    <p:anim calcmode="lin" valueType="num">
                                      <p:cBhvr additive="base">
                                        <p:cTn id="255" dur="3000" fill="hold"/>
                                        <p:tgtEl>
                                          <p:spTgt spid="4128"/>
                                        </p:tgtEl>
                                        <p:attrNameLst>
                                          <p:attrName>ppt_x</p:attrName>
                                        </p:attrNameLst>
                                      </p:cBhvr>
                                      <p:tavLst>
                                        <p:tav tm="0">
                                          <p:val>
                                            <p:strVal val="0-#ppt_w/2"/>
                                          </p:val>
                                        </p:tav>
                                        <p:tav tm="100000">
                                          <p:val>
                                            <p:strVal val="#ppt_x"/>
                                          </p:val>
                                        </p:tav>
                                      </p:tavLst>
                                    </p:anim>
                                    <p:anim calcmode="lin" valueType="num">
                                      <p:cBhvr additive="base">
                                        <p:cTn id="256" dur="3000" fill="hold"/>
                                        <p:tgtEl>
                                          <p:spTgt spid="4128"/>
                                        </p:tgtEl>
                                        <p:attrNameLst>
                                          <p:attrName>ppt_y</p:attrName>
                                        </p:attrNameLst>
                                      </p:cBhvr>
                                      <p:tavLst>
                                        <p:tav tm="0">
                                          <p:val>
                                            <p:strVal val="#ppt_y"/>
                                          </p:val>
                                        </p:tav>
                                        <p:tav tm="100000">
                                          <p:val>
                                            <p:strVal val="#ppt_y"/>
                                          </p:val>
                                        </p:tav>
                                      </p:tavLst>
                                    </p:anim>
                                  </p:childTnLst>
                                </p:cTn>
                              </p:par>
                              <p:par>
                                <p:cTn id="257" presetID="2" presetClass="entr" presetSubtype="8" fill="hold" nodeType="withEffect">
                                  <p:stCondLst>
                                    <p:cond delay="0"/>
                                  </p:stCondLst>
                                  <p:childTnLst>
                                    <p:set>
                                      <p:cBhvr>
                                        <p:cTn id="258" dur="1" fill="hold">
                                          <p:stCondLst>
                                            <p:cond delay="0"/>
                                          </p:stCondLst>
                                        </p:cTn>
                                        <p:tgtEl>
                                          <p:spTgt spid="4129"/>
                                        </p:tgtEl>
                                        <p:attrNameLst>
                                          <p:attrName>style.visibility</p:attrName>
                                        </p:attrNameLst>
                                      </p:cBhvr>
                                      <p:to>
                                        <p:strVal val="visible"/>
                                      </p:to>
                                    </p:set>
                                    <p:anim calcmode="lin" valueType="num">
                                      <p:cBhvr additive="base">
                                        <p:cTn id="259" dur="3000" fill="hold"/>
                                        <p:tgtEl>
                                          <p:spTgt spid="4129"/>
                                        </p:tgtEl>
                                        <p:attrNameLst>
                                          <p:attrName>ppt_x</p:attrName>
                                        </p:attrNameLst>
                                      </p:cBhvr>
                                      <p:tavLst>
                                        <p:tav tm="0">
                                          <p:val>
                                            <p:strVal val="0-#ppt_w/2"/>
                                          </p:val>
                                        </p:tav>
                                        <p:tav tm="100000">
                                          <p:val>
                                            <p:strVal val="#ppt_x"/>
                                          </p:val>
                                        </p:tav>
                                      </p:tavLst>
                                    </p:anim>
                                    <p:anim calcmode="lin" valueType="num">
                                      <p:cBhvr additive="base">
                                        <p:cTn id="260" dur="3000" fill="hold"/>
                                        <p:tgtEl>
                                          <p:spTgt spid="4129"/>
                                        </p:tgtEl>
                                        <p:attrNameLst>
                                          <p:attrName>ppt_y</p:attrName>
                                        </p:attrNameLst>
                                      </p:cBhvr>
                                      <p:tavLst>
                                        <p:tav tm="0">
                                          <p:val>
                                            <p:strVal val="#ppt_y"/>
                                          </p:val>
                                        </p:tav>
                                        <p:tav tm="100000">
                                          <p:val>
                                            <p:strVal val="#ppt_y"/>
                                          </p:val>
                                        </p:tav>
                                      </p:tavLst>
                                    </p:anim>
                                  </p:childTnLst>
                                </p:cTn>
                              </p:par>
                              <p:par>
                                <p:cTn id="261" presetID="2" presetClass="entr" presetSubtype="8" fill="hold" nodeType="withEffect">
                                  <p:stCondLst>
                                    <p:cond delay="0"/>
                                  </p:stCondLst>
                                  <p:childTnLst>
                                    <p:set>
                                      <p:cBhvr>
                                        <p:cTn id="262" dur="1" fill="hold">
                                          <p:stCondLst>
                                            <p:cond delay="0"/>
                                          </p:stCondLst>
                                        </p:cTn>
                                        <p:tgtEl>
                                          <p:spTgt spid="4130"/>
                                        </p:tgtEl>
                                        <p:attrNameLst>
                                          <p:attrName>style.visibility</p:attrName>
                                        </p:attrNameLst>
                                      </p:cBhvr>
                                      <p:to>
                                        <p:strVal val="visible"/>
                                      </p:to>
                                    </p:set>
                                    <p:anim calcmode="lin" valueType="num">
                                      <p:cBhvr additive="base">
                                        <p:cTn id="263" dur="3000" fill="hold"/>
                                        <p:tgtEl>
                                          <p:spTgt spid="4130"/>
                                        </p:tgtEl>
                                        <p:attrNameLst>
                                          <p:attrName>ppt_x</p:attrName>
                                        </p:attrNameLst>
                                      </p:cBhvr>
                                      <p:tavLst>
                                        <p:tav tm="0">
                                          <p:val>
                                            <p:strVal val="0-#ppt_w/2"/>
                                          </p:val>
                                        </p:tav>
                                        <p:tav tm="100000">
                                          <p:val>
                                            <p:strVal val="#ppt_x"/>
                                          </p:val>
                                        </p:tav>
                                      </p:tavLst>
                                    </p:anim>
                                    <p:anim calcmode="lin" valueType="num">
                                      <p:cBhvr additive="base">
                                        <p:cTn id="264" dur="3000" fill="hold"/>
                                        <p:tgtEl>
                                          <p:spTgt spid="4130"/>
                                        </p:tgtEl>
                                        <p:attrNameLst>
                                          <p:attrName>ppt_y</p:attrName>
                                        </p:attrNameLst>
                                      </p:cBhvr>
                                      <p:tavLst>
                                        <p:tav tm="0">
                                          <p:val>
                                            <p:strVal val="#ppt_y"/>
                                          </p:val>
                                        </p:tav>
                                        <p:tav tm="100000">
                                          <p:val>
                                            <p:strVal val="#ppt_y"/>
                                          </p:val>
                                        </p:tav>
                                      </p:tavLst>
                                    </p:anim>
                                  </p:childTnLst>
                                </p:cTn>
                              </p:par>
                              <p:par>
                                <p:cTn id="265" presetID="2" presetClass="entr" presetSubtype="8" fill="hold" nodeType="withEffect">
                                  <p:stCondLst>
                                    <p:cond delay="0"/>
                                  </p:stCondLst>
                                  <p:childTnLst>
                                    <p:set>
                                      <p:cBhvr>
                                        <p:cTn id="266" dur="1" fill="hold">
                                          <p:stCondLst>
                                            <p:cond delay="0"/>
                                          </p:stCondLst>
                                        </p:cTn>
                                        <p:tgtEl>
                                          <p:spTgt spid="4132"/>
                                        </p:tgtEl>
                                        <p:attrNameLst>
                                          <p:attrName>style.visibility</p:attrName>
                                        </p:attrNameLst>
                                      </p:cBhvr>
                                      <p:to>
                                        <p:strVal val="visible"/>
                                      </p:to>
                                    </p:set>
                                    <p:anim calcmode="lin" valueType="num">
                                      <p:cBhvr additive="base">
                                        <p:cTn id="267" dur="3000" fill="hold"/>
                                        <p:tgtEl>
                                          <p:spTgt spid="4132"/>
                                        </p:tgtEl>
                                        <p:attrNameLst>
                                          <p:attrName>ppt_x</p:attrName>
                                        </p:attrNameLst>
                                      </p:cBhvr>
                                      <p:tavLst>
                                        <p:tav tm="0">
                                          <p:val>
                                            <p:strVal val="0-#ppt_w/2"/>
                                          </p:val>
                                        </p:tav>
                                        <p:tav tm="100000">
                                          <p:val>
                                            <p:strVal val="#ppt_x"/>
                                          </p:val>
                                        </p:tav>
                                      </p:tavLst>
                                    </p:anim>
                                    <p:anim calcmode="lin" valueType="num">
                                      <p:cBhvr additive="base">
                                        <p:cTn id="268" dur="3000" fill="hold"/>
                                        <p:tgtEl>
                                          <p:spTgt spid="4132"/>
                                        </p:tgtEl>
                                        <p:attrNameLst>
                                          <p:attrName>ppt_y</p:attrName>
                                        </p:attrNameLst>
                                      </p:cBhvr>
                                      <p:tavLst>
                                        <p:tav tm="0">
                                          <p:val>
                                            <p:strVal val="#ppt_y"/>
                                          </p:val>
                                        </p:tav>
                                        <p:tav tm="100000">
                                          <p:val>
                                            <p:strVal val="#ppt_y"/>
                                          </p:val>
                                        </p:tav>
                                      </p:tavLst>
                                    </p:anim>
                                  </p:childTnLst>
                                </p:cTn>
                              </p:par>
                              <p:par>
                                <p:cTn id="269" presetID="2" presetClass="entr" presetSubtype="8" fill="hold" nodeType="withEffect">
                                  <p:stCondLst>
                                    <p:cond delay="0"/>
                                  </p:stCondLst>
                                  <p:childTnLst>
                                    <p:set>
                                      <p:cBhvr>
                                        <p:cTn id="270" dur="1" fill="hold">
                                          <p:stCondLst>
                                            <p:cond delay="0"/>
                                          </p:stCondLst>
                                        </p:cTn>
                                        <p:tgtEl>
                                          <p:spTgt spid="4133"/>
                                        </p:tgtEl>
                                        <p:attrNameLst>
                                          <p:attrName>style.visibility</p:attrName>
                                        </p:attrNameLst>
                                      </p:cBhvr>
                                      <p:to>
                                        <p:strVal val="visible"/>
                                      </p:to>
                                    </p:set>
                                    <p:anim calcmode="lin" valueType="num">
                                      <p:cBhvr additive="base">
                                        <p:cTn id="271" dur="3000" fill="hold"/>
                                        <p:tgtEl>
                                          <p:spTgt spid="4133"/>
                                        </p:tgtEl>
                                        <p:attrNameLst>
                                          <p:attrName>ppt_x</p:attrName>
                                        </p:attrNameLst>
                                      </p:cBhvr>
                                      <p:tavLst>
                                        <p:tav tm="0">
                                          <p:val>
                                            <p:strVal val="0-#ppt_w/2"/>
                                          </p:val>
                                        </p:tav>
                                        <p:tav tm="100000">
                                          <p:val>
                                            <p:strVal val="#ppt_x"/>
                                          </p:val>
                                        </p:tav>
                                      </p:tavLst>
                                    </p:anim>
                                    <p:anim calcmode="lin" valueType="num">
                                      <p:cBhvr additive="base">
                                        <p:cTn id="272" dur="3000" fill="hold"/>
                                        <p:tgtEl>
                                          <p:spTgt spid="4133"/>
                                        </p:tgtEl>
                                        <p:attrNameLst>
                                          <p:attrName>ppt_y</p:attrName>
                                        </p:attrNameLst>
                                      </p:cBhvr>
                                      <p:tavLst>
                                        <p:tav tm="0">
                                          <p:val>
                                            <p:strVal val="#ppt_y"/>
                                          </p:val>
                                        </p:tav>
                                        <p:tav tm="100000">
                                          <p:val>
                                            <p:strVal val="#ppt_y"/>
                                          </p:val>
                                        </p:tav>
                                      </p:tavLst>
                                    </p:anim>
                                  </p:childTnLst>
                                </p:cTn>
                              </p:par>
                              <p:par>
                                <p:cTn id="273" presetID="2" presetClass="entr" presetSubtype="8" fill="hold" nodeType="withEffect">
                                  <p:stCondLst>
                                    <p:cond delay="0"/>
                                  </p:stCondLst>
                                  <p:childTnLst>
                                    <p:set>
                                      <p:cBhvr>
                                        <p:cTn id="274" dur="1" fill="hold">
                                          <p:stCondLst>
                                            <p:cond delay="0"/>
                                          </p:stCondLst>
                                        </p:cTn>
                                        <p:tgtEl>
                                          <p:spTgt spid="4134"/>
                                        </p:tgtEl>
                                        <p:attrNameLst>
                                          <p:attrName>style.visibility</p:attrName>
                                        </p:attrNameLst>
                                      </p:cBhvr>
                                      <p:to>
                                        <p:strVal val="visible"/>
                                      </p:to>
                                    </p:set>
                                    <p:anim calcmode="lin" valueType="num">
                                      <p:cBhvr additive="base">
                                        <p:cTn id="275" dur="3000" fill="hold"/>
                                        <p:tgtEl>
                                          <p:spTgt spid="4134"/>
                                        </p:tgtEl>
                                        <p:attrNameLst>
                                          <p:attrName>ppt_x</p:attrName>
                                        </p:attrNameLst>
                                      </p:cBhvr>
                                      <p:tavLst>
                                        <p:tav tm="0">
                                          <p:val>
                                            <p:strVal val="0-#ppt_w/2"/>
                                          </p:val>
                                        </p:tav>
                                        <p:tav tm="100000">
                                          <p:val>
                                            <p:strVal val="#ppt_x"/>
                                          </p:val>
                                        </p:tav>
                                      </p:tavLst>
                                    </p:anim>
                                    <p:anim calcmode="lin" valueType="num">
                                      <p:cBhvr additive="base">
                                        <p:cTn id="276" dur="3000" fill="hold"/>
                                        <p:tgtEl>
                                          <p:spTgt spid="4134"/>
                                        </p:tgtEl>
                                        <p:attrNameLst>
                                          <p:attrName>ppt_y</p:attrName>
                                        </p:attrNameLst>
                                      </p:cBhvr>
                                      <p:tavLst>
                                        <p:tav tm="0">
                                          <p:val>
                                            <p:strVal val="#ppt_y"/>
                                          </p:val>
                                        </p:tav>
                                        <p:tav tm="100000">
                                          <p:val>
                                            <p:strVal val="#ppt_y"/>
                                          </p:val>
                                        </p:tav>
                                      </p:tavLst>
                                    </p:anim>
                                  </p:childTnLst>
                                </p:cTn>
                              </p:par>
                              <p:par>
                                <p:cTn id="277" presetID="2" presetClass="entr" presetSubtype="8" fill="hold" nodeType="withEffect">
                                  <p:stCondLst>
                                    <p:cond delay="0"/>
                                  </p:stCondLst>
                                  <p:childTnLst>
                                    <p:set>
                                      <p:cBhvr>
                                        <p:cTn id="278" dur="1" fill="hold">
                                          <p:stCondLst>
                                            <p:cond delay="0"/>
                                          </p:stCondLst>
                                        </p:cTn>
                                        <p:tgtEl>
                                          <p:spTgt spid="4135"/>
                                        </p:tgtEl>
                                        <p:attrNameLst>
                                          <p:attrName>style.visibility</p:attrName>
                                        </p:attrNameLst>
                                      </p:cBhvr>
                                      <p:to>
                                        <p:strVal val="visible"/>
                                      </p:to>
                                    </p:set>
                                    <p:anim calcmode="lin" valueType="num">
                                      <p:cBhvr additive="base">
                                        <p:cTn id="279" dur="3000" fill="hold"/>
                                        <p:tgtEl>
                                          <p:spTgt spid="4135"/>
                                        </p:tgtEl>
                                        <p:attrNameLst>
                                          <p:attrName>ppt_x</p:attrName>
                                        </p:attrNameLst>
                                      </p:cBhvr>
                                      <p:tavLst>
                                        <p:tav tm="0">
                                          <p:val>
                                            <p:strVal val="0-#ppt_w/2"/>
                                          </p:val>
                                        </p:tav>
                                        <p:tav tm="100000">
                                          <p:val>
                                            <p:strVal val="#ppt_x"/>
                                          </p:val>
                                        </p:tav>
                                      </p:tavLst>
                                    </p:anim>
                                    <p:anim calcmode="lin" valueType="num">
                                      <p:cBhvr additive="base">
                                        <p:cTn id="280" dur="3000" fill="hold"/>
                                        <p:tgtEl>
                                          <p:spTgt spid="4135"/>
                                        </p:tgtEl>
                                        <p:attrNameLst>
                                          <p:attrName>ppt_y</p:attrName>
                                        </p:attrNameLst>
                                      </p:cBhvr>
                                      <p:tavLst>
                                        <p:tav tm="0">
                                          <p:val>
                                            <p:strVal val="#ppt_y"/>
                                          </p:val>
                                        </p:tav>
                                        <p:tav tm="100000">
                                          <p:val>
                                            <p:strVal val="#ppt_y"/>
                                          </p:val>
                                        </p:tav>
                                      </p:tavLst>
                                    </p:anim>
                                  </p:childTnLst>
                                </p:cTn>
                              </p:par>
                              <p:par>
                                <p:cTn id="281" presetID="2" presetClass="entr" presetSubtype="8" fill="hold" nodeType="withEffect">
                                  <p:stCondLst>
                                    <p:cond delay="0"/>
                                  </p:stCondLst>
                                  <p:childTnLst>
                                    <p:set>
                                      <p:cBhvr>
                                        <p:cTn id="282" dur="1" fill="hold">
                                          <p:stCondLst>
                                            <p:cond delay="0"/>
                                          </p:stCondLst>
                                        </p:cTn>
                                        <p:tgtEl>
                                          <p:spTgt spid="4136"/>
                                        </p:tgtEl>
                                        <p:attrNameLst>
                                          <p:attrName>style.visibility</p:attrName>
                                        </p:attrNameLst>
                                      </p:cBhvr>
                                      <p:to>
                                        <p:strVal val="visible"/>
                                      </p:to>
                                    </p:set>
                                    <p:anim calcmode="lin" valueType="num">
                                      <p:cBhvr additive="base">
                                        <p:cTn id="283" dur="3000" fill="hold"/>
                                        <p:tgtEl>
                                          <p:spTgt spid="4136"/>
                                        </p:tgtEl>
                                        <p:attrNameLst>
                                          <p:attrName>ppt_x</p:attrName>
                                        </p:attrNameLst>
                                      </p:cBhvr>
                                      <p:tavLst>
                                        <p:tav tm="0">
                                          <p:val>
                                            <p:strVal val="0-#ppt_w/2"/>
                                          </p:val>
                                        </p:tav>
                                        <p:tav tm="100000">
                                          <p:val>
                                            <p:strVal val="#ppt_x"/>
                                          </p:val>
                                        </p:tav>
                                      </p:tavLst>
                                    </p:anim>
                                    <p:anim calcmode="lin" valueType="num">
                                      <p:cBhvr additive="base">
                                        <p:cTn id="284" dur="3000" fill="hold"/>
                                        <p:tgtEl>
                                          <p:spTgt spid="4136"/>
                                        </p:tgtEl>
                                        <p:attrNameLst>
                                          <p:attrName>ppt_y</p:attrName>
                                        </p:attrNameLst>
                                      </p:cBhvr>
                                      <p:tavLst>
                                        <p:tav tm="0">
                                          <p:val>
                                            <p:strVal val="#ppt_y"/>
                                          </p:val>
                                        </p:tav>
                                        <p:tav tm="100000">
                                          <p:val>
                                            <p:strVal val="#ppt_y"/>
                                          </p:val>
                                        </p:tav>
                                      </p:tavLst>
                                    </p:anim>
                                  </p:childTnLst>
                                </p:cTn>
                              </p:par>
                              <p:par>
                                <p:cTn id="285" presetID="2" presetClass="entr" presetSubtype="8" fill="hold" nodeType="withEffect">
                                  <p:stCondLst>
                                    <p:cond delay="0"/>
                                  </p:stCondLst>
                                  <p:childTnLst>
                                    <p:set>
                                      <p:cBhvr>
                                        <p:cTn id="286" dur="1" fill="hold">
                                          <p:stCondLst>
                                            <p:cond delay="0"/>
                                          </p:stCondLst>
                                        </p:cTn>
                                        <p:tgtEl>
                                          <p:spTgt spid="4138"/>
                                        </p:tgtEl>
                                        <p:attrNameLst>
                                          <p:attrName>style.visibility</p:attrName>
                                        </p:attrNameLst>
                                      </p:cBhvr>
                                      <p:to>
                                        <p:strVal val="visible"/>
                                      </p:to>
                                    </p:set>
                                    <p:anim calcmode="lin" valueType="num">
                                      <p:cBhvr additive="base">
                                        <p:cTn id="287" dur="3000" fill="hold"/>
                                        <p:tgtEl>
                                          <p:spTgt spid="4138"/>
                                        </p:tgtEl>
                                        <p:attrNameLst>
                                          <p:attrName>ppt_x</p:attrName>
                                        </p:attrNameLst>
                                      </p:cBhvr>
                                      <p:tavLst>
                                        <p:tav tm="0">
                                          <p:val>
                                            <p:strVal val="0-#ppt_w/2"/>
                                          </p:val>
                                        </p:tav>
                                        <p:tav tm="100000">
                                          <p:val>
                                            <p:strVal val="#ppt_x"/>
                                          </p:val>
                                        </p:tav>
                                      </p:tavLst>
                                    </p:anim>
                                    <p:anim calcmode="lin" valueType="num">
                                      <p:cBhvr additive="base">
                                        <p:cTn id="288" dur="3000" fill="hold"/>
                                        <p:tgtEl>
                                          <p:spTgt spid="4138"/>
                                        </p:tgtEl>
                                        <p:attrNameLst>
                                          <p:attrName>ppt_y</p:attrName>
                                        </p:attrNameLst>
                                      </p:cBhvr>
                                      <p:tavLst>
                                        <p:tav tm="0">
                                          <p:val>
                                            <p:strVal val="#ppt_y"/>
                                          </p:val>
                                        </p:tav>
                                        <p:tav tm="100000">
                                          <p:val>
                                            <p:strVal val="#ppt_y"/>
                                          </p:val>
                                        </p:tav>
                                      </p:tavLst>
                                    </p:anim>
                                  </p:childTnLst>
                                </p:cTn>
                              </p:par>
                              <p:par>
                                <p:cTn id="289" presetID="2" presetClass="entr" presetSubtype="8" fill="hold" nodeType="withEffect">
                                  <p:stCondLst>
                                    <p:cond delay="0"/>
                                  </p:stCondLst>
                                  <p:childTnLst>
                                    <p:set>
                                      <p:cBhvr>
                                        <p:cTn id="290" dur="1" fill="hold">
                                          <p:stCondLst>
                                            <p:cond delay="0"/>
                                          </p:stCondLst>
                                        </p:cTn>
                                        <p:tgtEl>
                                          <p:spTgt spid="4139"/>
                                        </p:tgtEl>
                                        <p:attrNameLst>
                                          <p:attrName>style.visibility</p:attrName>
                                        </p:attrNameLst>
                                      </p:cBhvr>
                                      <p:to>
                                        <p:strVal val="visible"/>
                                      </p:to>
                                    </p:set>
                                    <p:anim calcmode="lin" valueType="num">
                                      <p:cBhvr additive="base">
                                        <p:cTn id="291" dur="3000" fill="hold"/>
                                        <p:tgtEl>
                                          <p:spTgt spid="4139"/>
                                        </p:tgtEl>
                                        <p:attrNameLst>
                                          <p:attrName>ppt_x</p:attrName>
                                        </p:attrNameLst>
                                      </p:cBhvr>
                                      <p:tavLst>
                                        <p:tav tm="0">
                                          <p:val>
                                            <p:strVal val="0-#ppt_w/2"/>
                                          </p:val>
                                        </p:tav>
                                        <p:tav tm="100000">
                                          <p:val>
                                            <p:strVal val="#ppt_x"/>
                                          </p:val>
                                        </p:tav>
                                      </p:tavLst>
                                    </p:anim>
                                    <p:anim calcmode="lin" valueType="num">
                                      <p:cBhvr additive="base">
                                        <p:cTn id="292" dur="3000" fill="hold"/>
                                        <p:tgtEl>
                                          <p:spTgt spid="4139"/>
                                        </p:tgtEl>
                                        <p:attrNameLst>
                                          <p:attrName>ppt_y</p:attrName>
                                        </p:attrNameLst>
                                      </p:cBhvr>
                                      <p:tavLst>
                                        <p:tav tm="0">
                                          <p:val>
                                            <p:strVal val="#ppt_y"/>
                                          </p:val>
                                        </p:tav>
                                        <p:tav tm="100000">
                                          <p:val>
                                            <p:strVal val="#ppt_y"/>
                                          </p:val>
                                        </p:tav>
                                      </p:tavLst>
                                    </p:anim>
                                  </p:childTnLst>
                                </p:cTn>
                              </p:par>
                              <p:par>
                                <p:cTn id="293" presetID="2" presetClass="entr" presetSubtype="8" fill="hold" nodeType="withEffect">
                                  <p:stCondLst>
                                    <p:cond delay="0"/>
                                  </p:stCondLst>
                                  <p:childTnLst>
                                    <p:set>
                                      <p:cBhvr>
                                        <p:cTn id="294" dur="1" fill="hold">
                                          <p:stCondLst>
                                            <p:cond delay="0"/>
                                          </p:stCondLst>
                                        </p:cTn>
                                        <p:tgtEl>
                                          <p:spTgt spid="4142"/>
                                        </p:tgtEl>
                                        <p:attrNameLst>
                                          <p:attrName>style.visibility</p:attrName>
                                        </p:attrNameLst>
                                      </p:cBhvr>
                                      <p:to>
                                        <p:strVal val="visible"/>
                                      </p:to>
                                    </p:set>
                                    <p:anim calcmode="lin" valueType="num">
                                      <p:cBhvr additive="base">
                                        <p:cTn id="295" dur="3000" fill="hold"/>
                                        <p:tgtEl>
                                          <p:spTgt spid="4142"/>
                                        </p:tgtEl>
                                        <p:attrNameLst>
                                          <p:attrName>ppt_x</p:attrName>
                                        </p:attrNameLst>
                                      </p:cBhvr>
                                      <p:tavLst>
                                        <p:tav tm="0">
                                          <p:val>
                                            <p:strVal val="0-#ppt_w/2"/>
                                          </p:val>
                                        </p:tav>
                                        <p:tav tm="100000">
                                          <p:val>
                                            <p:strVal val="#ppt_x"/>
                                          </p:val>
                                        </p:tav>
                                      </p:tavLst>
                                    </p:anim>
                                    <p:anim calcmode="lin" valueType="num">
                                      <p:cBhvr additive="base">
                                        <p:cTn id="296" dur="3000" fill="hold"/>
                                        <p:tgtEl>
                                          <p:spTgt spid="4142"/>
                                        </p:tgtEl>
                                        <p:attrNameLst>
                                          <p:attrName>ppt_y</p:attrName>
                                        </p:attrNameLst>
                                      </p:cBhvr>
                                      <p:tavLst>
                                        <p:tav tm="0">
                                          <p:val>
                                            <p:strVal val="#ppt_y"/>
                                          </p:val>
                                        </p:tav>
                                        <p:tav tm="100000">
                                          <p:val>
                                            <p:strVal val="#ppt_y"/>
                                          </p:val>
                                        </p:tav>
                                      </p:tavLst>
                                    </p:anim>
                                  </p:childTnLst>
                                </p:cTn>
                              </p:par>
                              <p:par>
                                <p:cTn id="297" presetID="2" presetClass="entr" presetSubtype="8" fill="hold" nodeType="withEffect">
                                  <p:stCondLst>
                                    <p:cond delay="0"/>
                                  </p:stCondLst>
                                  <p:childTnLst>
                                    <p:set>
                                      <p:cBhvr>
                                        <p:cTn id="298" dur="1" fill="hold">
                                          <p:stCondLst>
                                            <p:cond delay="0"/>
                                          </p:stCondLst>
                                        </p:cTn>
                                        <p:tgtEl>
                                          <p:spTgt spid="4143"/>
                                        </p:tgtEl>
                                        <p:attrNameLst>
                                          <p:attrName>style.visibility</p:attrName>
                                        </p:attrNameLst>
                                      </p:cBhvr>
                                      <p:to>
                                        <p:strVal val="visible"/>
                                      </p:to>
                                    </p:set>
                                    <p:anim calcmode="lin" valueType="num">
                                      <p:cBhvr additive="base">
                                        <p:cTn id="299" dur="3000" fill="hold"/>
                                        <p:tgtEl>
                                          <p:spTgt spid="4143"/>
                                        </p:tgtEl>
                                        <p:attrNameLst>
                                          <p:attrName>ppt_x</p:attrName>
                                        </p:attrNameLst>
                                      </p:cBhvr>
                                      <p:tavLst>
                                        <p:tav tm="0">
                                          <p:val>
                                            <p:strVal val="0-#ppt_w/2"/>
                                          </p:val>
                                        </p:tav>
                                        <p:tav tm="100000">
                                          <p:val>
                                            <p:strVal val="#ppt_x"/>
                                          </p:val>
                                        </p:tav>
                                      </p:tavLst>
                                    </p:anim>
                                    <p:anim calcmode="lin" valueType="num">
                                      <p:cBhvr additive="base">
                                        <p:cTn id="300" dur="3000" fill="hold"/>
                                        <p:tgtEl>
                                          <p:spTgt spid="4143"/>
                                        </p:tgtEl>
                                        <p:attrNameLst>
                                          <p:attrName>ppt_y</p:attrName>
                                        </p:attrNameLst>
                                      </p:cBhvr>
                                      <p:tavLst>
                                        <p:tav tm="0">
                                          <p:val>
                                            <p:strVal val="#ppt_y"/>
                                          </p:val>
                                        </p:tav>
                                        <p:tav tm="100000">
                                          <p:val>
                                            <p:strVal val="#ppt_y"/>
                                          </p:val>
                                        </p:tav>
                                      </p:tavLst>
                                    </p:anim>
                                  </p:childTnLst>
                                </p:cTn>
                              </p:par>
                              <p:par>
                                <p:cTn id="301" presetID="2" presetClass="entr" presetSubtype="8" fill="hold" nodeType="withEffect">
                                  <p:stCondLst>
                                    <p:cond delay="0"/>
                                  </p:stCondLst>
                                  <p:childTnLst>
                                    <p:set>
                                      <p:cBhvr>
                                        <p:cTn id="302" dur="1" fill="hold">
                                          <p:stCondLst>
                                            <p:cond delay="0"/>
                                          </p:stCondLst>
                                        </p:cTn>
                                        <p:tgtEl>
                                          <p:spTgt spid="4145"/>
                                        </p:tgtEl>
                                        <p:attrNameLst>
                                          <p:attrName>style.visibility</p:attrName>
                                        </p:attrNameLst>
                                      </p:cBhvr>
                                      <p:to>
                                        <p:strVal val="visible"/>
                                      </p:to>
                                    </p:set>
                                    <p:anim calcmode="lin" valueType="num">
                                      <p:cBhvr additive="base">
                                        <p:cTn id="303" dur="3000" fill="hold"/>
                                        <p:tgtEl>
                                          <p:spTgt spid="4145"/>
                                        </p:tgtEl>
                                        <p:attrNameLst>
                                          <p:attrName>ppt_x</p:attrName>
                                        </p:attrNameLst>
                                      </p:cBhvr>
                                      <p:tavLst>
                                        <p:tav tm="0">
                                          <p:val>
                                            <p:strVal val="0-#ppt_w/2"/>
                                          </p:val>
                                        </p:tav>
                                        <p:tav tm="100000">
                                          <p:val>
                                            <p:strVal val="#ppt_x"/>
                                          </p:val>
                                        </p:tav>
                                      </p:tavLst>
                                    </p:anim>
                                    <p:anim calcmode="lin" valueType="num">
                                      <p:cBhvr additive="base">
                                        <p:cTn id="304" dur="3000" fill="hold"/>
                                        <p:tgtEl>
                                          <p:spTgt spid="4145"/>
                                        </p:tgtEl>
                                        <p:attrNameLst>
                                          <p:attrName>ppt_y</p:attrName>
                                        </p:attrNameLst>
                                      </p:cBhvr>
                                      <p:tavLst>
                                        <p:tav tm="0">
                                          <p:val>
                                            <p:strVal val="#ppt_y"/>
                                          </p:val>
                                        </p:tav>
                                        <p:tav tm="100000">
                                          <p:val>
                                            <p:strVal val="#ppt_y"/>
                                          </p:val>
                                        </p:tav>
                                      </p:tavLst>
                                    </p:anim>
                                  </p:childTnLst>
                                </p:cTn>
                              </p:par>
                              <p:par>
                                <p:cTn id="305" presetID="2" presetClass="entr" presetSubtype="8" fill="hold" nodeType="withEffect">
                                  <p:stCondLst>
                                    <p:cond delay="0"/>
                                  </p:stCondLst>
                                  <p:childTnLst>
                                    <p:set>
                                      <p:cBhvr>
                                        <p:cTn id="306" dur="1" fill="hold">
                                          <p:stCondLst>
                                            <p:cond delay="0"/>
                                          </p:stCondLst>
                                        </p:cTn>
                                        <p:tgtEl>
                                          <p:spTgt spid="4146"/>
                                        </p:tgtEl>
                                        <p:attrNameLst>
                                          <p:attrName>style.visibility</p:attrName>
                                        </p:attrNameLst>
                                      </p:cBhvr>
                                      <p:to>
                                        <p:strVal val="visible"/>
                                      </p:to>
                                    </p:set>
                                    <p:anim calcmode="lin" valueType="num">
                                      <p:cBhvr additive="base">
                                        <p:cTn id="307" dur="3000" fill="hold"/>
                                        <p:tgtEl>
                                          <p:spTgt spid="4146"/>
                                        </p:tgtEl>
                                        <p:attrNameLst>
                                          <p:attrName>ppt_x</p:attrName>
                                        </p:attrNameLst>
                                      </p:cBhvr>
                                      <p:tavLst>
                                        <p:tav tm="0">
                                          <p:val>
                                            <p:strVal val="0-#ppt_w/2"/>
                                          </p:val>
                                        </p:tav>
                                        <p:tav tm="100000">
                                          <p:val>
                                            <p:strVal val="#ppt_x"/>
                                          </p:val>
                                        </p:tav>
                                      </p:tavLst>
                                    </p:anim>
                                    <p:anim calcmode="lin" valueType="num">
                                      <p:cBhvr additive="base">
                                        <p:cTn id="308" dur="3000" fill="hold"/>
                                        <p:tgtEl>
                                          <p:spTgt spid="4146"/>
                                        </p:tgtEl>
                                        <p:attrNameLst>
                                          <p:attrName>ppt_y</p:attrName>
                                        </p:attrNameLst>
                                      </p:cBhvr>
                                      <p:tavLst>
                                        <p:tav tm="0">
                                          <p:val>
                                            <p:strVal val="#ppt_y"/>
                                          </p:val>
                                        </p:tav>
                                        <p:tav tm="100000">
                                          <p:val>
                                            <p:strVal val="#ppt_y"/>
                                          </p:val>
                                        </p:tav>
                                      </p:tavLst>
                                    </p:anim>
                                  </p:childTnLst>
                                </p:cTn>
                              </p:par>
                              <p:par>
                                <p:cTn id="309" presetID="2" presetClass="entr" presetSubtype="8" fill="hold" nodeType="withEffect">
                                  <p:stCondLst>
                                    <p:cond delay="0"/>
                                  </p:stCondLst>
                                  <p:childTnLst>
                                    <p:set>
                                      <p:cBhvr>
                                        <p:cTn id="310" dur="1" fill="hold">
                                          <p:stCondLst>
                                            <p:cond delay="0"/>
                                          </p:stCondLst>
                                        </p:cTn>
                                        <p:tgtEl>
                                          <p:spTgt spid="4147"/>
                                        </p:tgtEl>
                                        <p:attrNameLst>
                                          <p:attrName>style.visibility</p:attrName>
                                        </p:attrNameLst>
                                      </p:cBhvr>
                                      <p:to>
                                        <p:strVal val="visible"/>
                                      </p:to>
                                    </p:set>
                                    <p:anim calcmode="lin" valueType="num">
                                      <p:cBhvr additive="base">
                                        <p:cTn id="311" dur="3000" fill="hold"/>
                                        <p:tgtEl>
                                          <p:spTgt spid="4147"/>
                                        </p:tgtEl>
                                        <p:attrNameLst>
                                          <p:attrName>ppt_x</p:attrName>
                                        </p:attrNameLst>
                                      </p:cBhvr>
                                      <p:tavLst>
                                        <p:tav tm="0">
                                          <p:val>
                                            <p:strVal val="0-#ppt_w/2"/>
                                          </p:val>
                                        </p:tav>
                                        <p:tav tm="100000">
                                          <p:val>
                                            <p:strVal val="#ppt_x"/>
                                          </p:val>
                                        </p:tav>
                                      </p:tavLst>
                                    </p:anim>
                                    <p:anim calcmode="lin" valueType="num">
                                      <p:cBhvr additive="base">
                                        <p:cTn id="312" dur="3000" fill="hold"/>
                                        <p:tgtEl>
                                          <p:spTgt spid="4147"/>
                                        </p:tgtEl>
                                        <p:attrNameLst>
                                          <p:attrName>ppt_y</p:attrName>
                                        </p:attrNameLst>
                                      </p:cBhvr>
                                      <p:tavLst>
                                        <p:tav tm="0">
                                          <p:val>
                                            <p:strVal val="#ppt_y"/>
                                          </p:val>
                                        </p:tav>
                                        <p:tav tm="100000">
                                          <p:val>
                                            <p:strVal val="#ppt_y"/>
                                          </p:val>
                                        </p:tav>
                                      </p:tavLst>
                                    </p:anim>
                                  </p:childTnLst>
                                </p:cTn>
                              </p:par>
                              <p:par>
                                <p:cTn id="313" presetID="2" presetClass="entr" presetSubtype="8" fill="hold" nodeType="withEffect">
                                  <p:stCondLst>
                                    <p:cond delay="0"/>
                                  </p:stCondLst>
                                  <p:childTnLst>
                                    <p:set>
                                      <p:cBhvr>
                                        <p:cTn id="314" dur="1" fill="hold">
                                          <p:stCondLst>
                                            <p:cond delay="0"/>
                                          </p:stCondLst>
                                        </p:cTn>
                                        <p:tgtEl>
                                          <p:spTgt spid="4149"/>
                                        </p:tgtEl>
                                        <p:attrNameLst>
                                          <p:attrName>style.visibility</p:attrName>
                                        </p:attrNameLst>
                                      </p:cBhvr>
                                      <p:to>
                                        <p:strVal val="visible"/>
                                      </p:to>
                                    </p:set>
                                    <p:anim calcmode="lin" valueType="num">
                                      <p:cBhvr additive="base">
                                        <p:cTn id="315" dur="3000" fill="hold"/>
                                        <p:tgtEl>
                                          <p:spTgt spid="4149"/>
                                        </p:tgtEl>
                                        <p:attrNameLst>
                                          <p:attrName>ppt_x</p:attrName>
                                        </p:attrNameLst>
                                      </p:cBhvr>
                                      <p:tavLst>
                                        <p:tav tm="0">
                                          <p:val>
                                            <p:strVal val="0-#ppt_w/2"/>
                                          </p:val>
                                        </p:tav>
                                        <p:tav tm="100000">
                                          <p:val>
                                            <p:strVal val="#ppt_x"/>
                                          </p:val>
                                        </p:tav>
                                      </p:tavLst>
                                    </p:anim>
                                    <p:anim calcmode="lin" valueType="num">
                                      <p:cBhvr additive="base">
                                        <p:cTn id="316" dur="3000" fill="hold"/>
                                        <p:tgtEl>
                                          <p:spTgt spid="4149"/>
                                        </p:tgtEl>
                                        <p:attrNameLst>
                                          <p:attrName>ppt_y</p:attrName>
                                        </p:attrNameLst>
                                      </p:cBhvr>
                                      <p:tavLst>
                                        <p:tav tm="0">
                                          <p:val>
                                            <p:strVal val="#ppt_y"/>
                                          </p:val>
                                        </p:tav>
                                        <p:tav tm="100000">
                                          <p:val>
                                            <p:strVal val="#ppt_y"/>
                                          </p:val>
                                        </p:tav>
                                      </p:tavLst>
                                    </p:anim>
                                  </p:childTnLst>
                                </p:cTn>
                              </p:par>
                              <p:par>
                                <p:cTn id="317" presetID="2" presetClass="entr" presetSubtype="8" fill="hold" nodeType="withEffect">
                                  <p:stCondLst>
                                    <p:cond delay="0"/>
                                  </p:stCondLst>
                                  <p:childTnLst>
                                    <p:set>
                                      <p:cBhvr>
                                        <p:cTn id="318" dur="1" fill="hold">
                                          <p:stCondLst>
                                            <p:cond delay="0"/>
                                          </p:stCondLst>
                                        </p:cTn>
                                        <p:tgtEl>
                                          <p:spTgt spid="4151"/>
                                        </p:tgtEl>
                                        <p:attrNameLst>
                                          <p:attrName>style.visibility</p:attrName>
                                        </p:attrNameLst>
                                      </p:cBhvr>
                                      <p:to>
                                        <p:strVal val="visible"/>
                                      </p:to>
                                    </p:set>
                                    <p:anim calcmode="lin" valueType="num">
                                      <p:cBhvr additive="base">
                                        <p:cTn id="319" dur="3000" fill="hold"/>
                                        <p:tgtEl>
                                          <p:spTgt spid="4151"/>
                                        </p:tgtEl>
                                        <p:attrNameLst>
                                          <p:attrName>ppt_x</p:attrName>
                                        </p:attrNameLst>
                                      </p:cBhvr>
                                      <p:tavLst>
                                        <p:tav tm="0">
                                          <p:val>
                                            <p:strVal val="0-#ppt_w/2"/>
                                          </p:val>
                                        </p:tav>
                                        <p:tav tm="100000">
                                          <p:val>
                                            <p:strVal val="#ppt_x"/>
                                          </p:val>
                                        </p:tav>
                                      </p:tavLst>
                                    </p:anim>
                                    <p:anim calcmode="lin" valueType="num">
                                      <p:cBhvr additive="base">
                                        <p:cTn id="320" dur="3000" fill="hold"/>
                                        <p:tgtEl>
                                          <p:spTgt spid="4151"/>
                                        </p:tgtEl>
                                        <p:attrNameLst>
                                          <p:attrName>ppt_y</p:attrName>
                                        </p:attrNameLst>
                                      </p:cBhvr>
                                      <p:tavLst>
                                        <p:tav tm="0">
                                          <p:val>
                                            <p:strVal val="#ppt_y"/>
                                          </p:val>
                                        </p:tav>
                                        <p:tav tm="100000">
                                          <p:val>
                                            <p:strVal val="#ppt_y"/>
                                          </p:val>
                                        </p:tav>
                                      </p:tavLst>
                                    </p:anim>
                                  </p:childTnLst>
                                </p:cTn>
                              </p:par>
                              <p:par>
                                <p:cTn id="321" presetID="2" presetClass="entr" presetSubtype="8" fill="hold" nodeType="withEffect">
                                  <p:stCondLst>
                                    <p:cond delay="0"/>
                                  </p:stCondLst>
                                  <p:childTnLst>
                                    <p:set>
                                      <p:cBhvr>
                                        <p:cTn id="322" dur="1" fill="hold">
                                          <p:stCondLst>
                                            <p:cond delay="0"/>
                                          </p:stCondLst>
                                        </p:cTn>
                                        <p:tgtEl>
                                          <p:spTgt spid="4152"/>
                                        </p:tgtEl>
                                        <p:attrNameLst>
                                          <p:attrName>style.visibility</p:attrName>
                                        </p:attrNameLst>
                                      </p:cBhvr>
                                      <p:to>
                                        <p:strVal val="visible"/>
                                      </p:to>
                                    </p:set>
                                    <p:anim calcmode="lin" valueType="num">
                                      <p:cBhvr additive="base">
                                        <p:cTn id="323" dur="3000" fill="hold"/>
                                        <p:tgtEl>
                                          <p:spTgt spid="4152"/>
                                        </p:tgtEl>
                                        <p:attrNameLst>
                                          <p:attrName>ppt_x</p:attrName>
                                        </p:attrNameLst>
                                      </p:cBhvr>
                                      <p:tavLst>
                                        <p:tav tm="0">
                                          <p:val>
                                            <p:strVal val="0-#ppt_w/2"/>
                                          </p:val>
                                        </p:tav>
                                        <p:tav tm="100000">
                                          <p:val>
                                            <p:strVal val="#ppt_x"/>
                                          </p:val>
                                        </p:tav>
                                      </p:tavLst>
                                    </p:anim>
                                    <p:anim calcmode="lin" valueType="num">
                                      <p:cBhvr additive="base">
                                        <p:cTn id="324" dur="3000" fill="hold"/>
                                        <p:tgtEl>
                                          <p:spTgt spid="4152"/>
                                        </p:tgtEl>
                                        <p:attrNameLst>
                                          <p:attrName>ppt_y</p:attrName>
                                        </p:attrNameLst>
                                      </p:cBhvr>
                                      <p:tavLst>
                                        <p:tav tm="0">
                                          <p:val>
                                            <p:strVal val="#ppt_y"/>
                                          </p:val>
                                        </p:tav>
                                        <p:tav tm="100000">
                                          <p:val>
                                            <p:strVal val="#ppt_y"/>
                                          </p:val>
                                        </p:tav>
                                      </p:tavLst>
                                    </p:anim>
                                  </p:childTnLst>
                                </p:cTn>
                              </p:par>
                              <p:par>
                                <p:cTn id="325" presetID="2" presetClass="entr" presetSubtype="8" fill="hold" nodeType="withEffect">
                                  <p:stCondLst>
                                    <p:cond delay="0"/>
                                  </p:stCondLst>
                                  <p:childTnLst>
                                    <p:set>
                                      <p:cBhvr>
                                        <p:cTn id="326" dur="1" fill="hold">
                                          <p:stCondLst>
                                            <p:cond delay="0"/>
                                          </p:stCondLst>
                                        </p:cTn>
                                        <p:tgtEl>
                                          <p:spTgt spid="4153"/>
                                        </p:tgtEl>
                                        <p:attrNameLst>
                                          <p:attrName>style.visibility</p:attrName>
                                        </p:attrNameLst>
                                      </p:cBhvr>
                                      <p:to>
                                        <p:strVal val="visible"/>
                                      </p:to>
                                    </p:set>
                                    <p:anim calcmode="lin" valueType="num">
                                      <p:cBhvr additive="base">
                                        <p:cTn id="327" dur="3000" fill="hold"/>
                                        <p:tgtEl>
                                          <p:spTgt spid="4153"/>
                                        </p:tgtEl>
                                        <p:attrNameLst>
                                          <p:attrName>ppt_x</p:attrName>
                                        </p:attrNameLst>
                                      </p:cBhvr>
                                      <p:tavLst>
                                        <p:tav tm="0">
                                          <p:val>
                                            <p:strVal val="0-#ppt_w/2"/>
                                          </p:val>
                                        </p:tav>
                                        <p:tav tm="100000">
                                          <p:val>
                                            <p:strVal val="#ppt_x"/>
                                          </p:val>
                                        </p:tav>
                                      </p:tavLst>
                                    </p:anim>
                                    <p:anim calcmode="lin" valueType="num">
                                      <p:cBhvr additive="base">
                                        <p:cTn id="328" dur="3000" fill="hold"/>
                                        <p:tgtEl>
                                          <p:spTgt spid="4153"/>
                                        </p:tgtEl>
                                        <p:attrNameLst>
                                          <p:attrName>ppt_y</p:attrName>
                                        </p:attrNameLst>
                                      </p:cBhvr>
                                      <p:tavLst>
                                        <p:tav tm="0">
                                          <p:val>
                                            <p:strVal val="#ppt_y"/>
                                          </p:val>
                                        </p:tav>
                                        <p:tav tm="100000">
                                          <p:val>
                                            <p:strVal val="#ppt_y"/>
                                          </p:val>
                                        </p:tav>
                                      </p:tavLst>
                                    </p:anim>
                                  </p:childTnLst>
                                </p:cTn>
                              </p:par>
                              <p:par>
                                <p:cTn id="329" presetID="2" presetClass="entr" presetSubtype="8" fill="hold" nodeType="withEffect">
                                  <p:stCondLst>
                                    <p:cond delay="0"/>
                                  </p:stCondLst>
                                  <p:childTnLst>
                                    <p:set>
                                      <p:cBhvr>
                                        <p:cTn id="330" dur="1" fill="hold">
                                          <p:stCondLst>
                                            <p:cond delay="0"/>
                                          </p:stCondLst>
                                        </p:cTn>
                                        <p:tgtEl>
                                          <p:spTgt spid="4154"/>
                                        </p:tgtEl>
                                        <p:attrNameLst>
                                          <p:attrName>style.visibility</p:attrName>
                                        </p:attrNameLst>
                                      </p:cBhvr>
                                      <p:to>
                                        <p:strVal val="visible"/>
                                      </p:to>
                                    </p:set>
                                    <p:anim calcmode="lin" valueType="num">
                                      <p:cBhvr additive="base">
                                        <p:cTn id="331" dur="3000" fill="hold"/>
                                        <p:tgtEl>
                                          <p:spTgt spid="4154"/>
                                        </p:tgtEl>
                                        <p:attrNameLst>
                                          <p:attrName>ppt_x</p:attrName>
                                        </p:attrNameLst>
                                      </p:cBhvr>
                                      <p:tavLst>
                                        <p:tav tm="0">
                                          <p:val>
                                            <p:strVal val="0-#ppt_w/2"/>
                                          </p:val>
                                        </p:tav>
                                        <p:tav tm="100000">
                                          <p:val>
                                            <p:strVal val="#ppt_x"/>
                                          </p:val>
                                        </p:tav>
                                      </p:tavLst>
                                    </p:anim>
                                    <p:anim calcmode="lin" valueType="num">
                                      <p:cBhvr additive="base">
                                        <p:cTn id="332" dur="3000" fill="hold"/>
                                        <p:tgtEl>
                                          <p:spTgt spid="4154"/>
                                        </p:tgtEl>
                                        <p:attrNameLst>
                                          <p:attrName>ppt_y</p:attrName>
                                        </p:attrNameLst>
                                      </p:cBhvr>
                                      <p:tavLst>
                                        <p:tav tm="0">
                                          <p:val>
                                            <p:strVal val="#ppt_y"/>
                                          </p:val>
                                        </p:tav>
                                        <p:tav tm="100000">
                                          <p:val>
                                            <p:strVal val="#ppt_y"/>
                                          </p:val>
                                        </p:tav>
                                      </p:tavLst>
                                    </p:anim>
                                  </p:childTnLst>
                                </p:cTn>
                              </p:par>
                              <p:par>
                                <p:cTn id="333" presetID="2" presetClass="entr" presetSubtype="8" fill="hold" nodeType="withEffect">
                                  <p:stCondLst>
                                    <p:cond delay="0"/>
                                  </p:stCondLst>
                                  <p:childTnLst>
                                    <p:set>
                                      <p:cBhvr>
                                        <p:cTn id="334" dur="1" fill="hold">
                                          <p:stCondLst>
                                            <p:cond delay="0"/>
                                          </p:stCondLst>
                                        </p:cTn>
                                        <p:tgtEl>
                                          <p:spTgt spid="4159"/>
                                        </p:tgtEl>
                                        <p:attrNameLst>
                                          <p:attrName>style.visibility</p:attrName>
                                        </p:attrNameLst>
                                      </p:cBhvr>
                                      <p:to>
                                        <p:strVal val="visible"/>
                                      </p:to>
                                    </p:set>
                                    <p:anim calcmode="lin" valueType="num">
                                      <p:cBhvr additive="base">
                                        <p:cTn id="335" dur="3000" fill="hold"/>
                                        <p:tgtEl>
                                          <p:spTgt spid="4159"/>
                                        </p:tgtEl>
                                        <p:attrNameLst>
                                          <p:attrName>ppt_x</p:attrName>
                                        </p:attrNameLst>
                                      </p:cBhvr>
                                      <p:tavLst>
                                        <p:tav tm="0">
                                          <p:val>
                                            <p:strVal val="0-#ppt_w/2"/>
                                          </p:val>
                                        </p:tav>
                                        <p:tav tm="100000">
                                          <p:val>
                                            <p:strVal val="#ppt_x"/>
                                          </p:val>
                                        </p:tav>
                                      </p:tavLst>
                                    </p:anim>
                                    <p:anim calcmode="lin" valueType="num">
                                      <p:cBhvr additive="base">
                                        <p:cTn id="336" dur="3000" fill="hold"/>
                                        <p:tgtEl>
                                          <p:spTgt spid="4159"/>
                                        </p:tgtEl>
                                        <p:attrNameLst>
                                          <p:attrName>ppt_y</p:attrName>
                                        </p:attrNameLst>
                                      </p:cBhvr>
                                      <p:tavLst>
                                        <p:tav tm="0">
                                          <p:val>
                                            <p:strVal val="#ppt_y"/>
                                          </p:val>
                                        </p:tav>
                                        <p:tav tm="100000">
                                          <p:val>
                                            <p:strVal val="#ppt_y"/>
                                          </p:val>
                                        </p:tav>
                                      </p:tavLst>
                                    </p:anim>
                                  </p:childTnLst>
                                </p:cTn>
                              </p:par>
                              <p:par>
                                <p:cTn id="337" presetID="2" presetClass="entr" presetSubtype="8" fill="hold" nodeType="withEffect">
                                  <p:stCondLst>
                                    <p:cond delay="0"/>
                                  </p:stCondLst>
                                  <p:childTnLst>
                                    <p:set>
                                      <p:cBhvr>
                                        <p:cTn id="338" dur="1" fill="hold">
                                          <p:stCondLst>
                                            <p:cond delay="0"/>
                                          </p:stCondLst>
                                        </p:cTn>
                                        <p:tgtEl>
                                          <p:spTgt spid="4160"/>
                                        </p:tgtEl>
                                        <p:attrNameLst>
                                          <p:attrName>style.visibility</p:attrName>
                                        </p:attrNameLst>
                                      </p:cBhvr>
                                      <p:to>
                                        <p:strVal val="visible"/>
                                      </p:to>
                                    </p:set>
                                    <p:anim calcmode="lin" valueType="num">
                                      <p:cBhvr additive="base">
                                        <p:cTn id="339" dur="3000" fill="hold"/>
                                        <p:tgtEl>
                                          <p:spTgt spid="4160"/>
                                        </p:tgtEl>
                                        <p:attrNameLst>
                                          <p:attrName>ppt_x</p:attrName>
                                        </p:attrNameLst>
                                      </p:cBhvr>
                                      <p:tavLst>
                                        <p:tav tm="0">
                                          <p:val>
                                            <p:strVal val="0-#ppt_w/2"/>
                                          </p:val>
                                        </p:tav>
                                        <p:tav tm="100000">
                                          <p:val>
                                            <p:strVal val="#ppt_x"/>
                                          </p:val>
                                        </p:tav>
                                      </p:tavLst>
                                    </p:anim>
                                    <p:anim calcmode="lin" valueType="num">
                                      <p:cBhvr additive="base">
                                        <p:cTn id="340" dur="3000" fill="hold"/>
                                        <p:tgtEl>
                                          <p:spTgt spid="4160"/>
                                        </p:tgtEl>
                                        <p:attrNameLst>
                                          <p:attrName>ppt_y</p:attrName>
                                        </p:attrNameLst>
                                      </p:cBhvr>
                                      <p:tavLst>
                                        <p:tav tm="0">
                                          <p:val>
                                            <p:strVal val="#ppt_y"/>
                                          </p:val>
                                        </p:tav>
                                        <p:tav tm="100000">
                                          <p:val>
                                            <p:strVal val="#ppt_y"/>
                                          </p:val>
                                        </p:tav>
                                      </p:tavLst>
                                    </p:anim>
                                  </p:childTnLst>
                                </p:cTn>
                              </p:par>
                              <p:par>
                                <p:cTn id="341" presetID="2" presetClass="entr" presetSubtype="8" fill="hold" nodeType="withEffect">
                                  <p:stCondLst>
                                    <p:cond delay="0"/>
                                  </p:stCondLst>
                                  <p:childTnLst>
                                    <p:set>
                                      <p:cBhvr>
                                        <p:cTn id="342" dur="1" fill="hold">
                                          <p:stCondLst>
                                            <p:cond delay="0"/>
                                          </p:stCondLst>
                                        </p:cTn>
                                        <p:tgtEl>
                                          <p:spTgt spid="4164"/>
                                        </p:tgtEl>
                                        <p:attrNameLst>
                                          <p:attrName>style.visibility</p:attrName>
                                        </p:attrNameLst>
                                      </p:cBhvr>
                                      <p:to>
                                        <p:strVal val="visible"/>
                                      </p:to>
                                    </p:set>
                                    <p:anim calcmode="lin" valueType="num">
                                      <p:cBhvr additive="base">
                                        <p:cTn id="343" dur="3000" fill="hold"/>
                                        <p:tgtEl>
                                          <p:spTgt spid="4164"/>
                                        </p:tgtEl>
                                        <p:attrNameLst>
                                          <p:attrName>ppt_x</p:attrName>
                                        </p:attrNameLst>
                                      </p:cBhvr>
                                      <p:tavLst>
                                        <p:tav tm="0">
                                          <p:val>
                                            <p:strVal val="0-#ppt_w/2"/>
                                          </p:val>
                                        </p:tav>
                                        <p:tav tm="100000">
                                          <p:val>
                                            <p:strVal val="#ppt_x"/>
                                          </p:val>
                                        </p:tav>
                                      </p:tavLst>
                                    </p:anim>
                                    <p:anim calcmode="lin" valueType="num">
                                      <p:cBhvr additive="base">
                                        <p:cTn id="344" dur="3000" fill="hold"/>
                                        <p:tgtEl>
                                          <p:spTgt spid="4164"/>
                                        </p:tgtEl>
                                        <p:attrNameLst>
                                          <p:attrName>ppt_y</p:attrName>
                                        </p:attrNameLst>
                                      </p:cBhvr>
                                      <p:tavLst>
                                        <p:tav tm="0">
                                          <p:val>
                                            <p:strVal val="#ppt_y"/>
                                          </p:val>
                                        </p:tav>
                                        <p:tav tm="100000">
                                          <p:val>
                                            <p:strVal val="#ppt_y"/>
                                          </p:val>
                                        </p:tav>
                                      </p:tavLst>
                                    </p:anim>
                                  </p:childTnLst>
                                </p:cTn>
                              </p:par>
                              <p:par>
                                <p:cTn id="345" presetID="2" presetClass="entr" presetSubtype="8" fill="hold" nodeType="withEffect">
                                  <p:stCondLst>
                                    <p:cond delay="0"/>
                                  </p:stCondLst>
                                  <p:childTnLst>
                                    <p:set>
                                      <p:cBhvr>
                                        <p:cTn id="346" dur="1" fill="hold">
                                          <p:stCondLst>
                                            <p:cond delay="0"/>
                                          </p:stCondLst>
                                        </p:cTn>
                                        <p:tgtEl>
                                          <p:spTgt spid="4165"/>
                                        </p:tgtEl>
                                        <p:attrNameLst>
                                          <p:attrName>style.visibility</p:attrName>
                                        </p:attrNameLst>
                                      </p:cBhvr>
                                      <p:to>
                                        <p:strVal val="visible"/>
                                      </p:to>
                                    </p:set>
                                    <p:anim calcmode="lin" valueType="num">
                                      <p:cBhvr additive="base">
                                        <p:cTn id="347" dur="3000" fill="hold"/>
                                        <p:tgtEl>
                                          <p:spTgt spid="4165"/>
                                        </p:tgtEl>
                                        <p:attrNameLst>
                                          <p:attrName>ppt_x</p:attrName>
                                        </p:attrNameLst>
                                      </p:cBhvr>
                                      <p:tavLst>
                                        <p:tav tm="0">
                                          <p:val>
                                            <p:strVal val="0-#ppt_w/2"/>
                                          </p:val>
                                        </p:tav>
                                        <p:tav tm="100000">
                                          <p:val>
                                            <p:strVal val="#ppt_x"/>
                                          </p:val>
                                        </p:tav>
                                      </p:tavLst>
                                    </p:anim>
                                    <p:anim calcmode="lin" valueType="num">
                                      <p:cBhvr additive="base">
                                        <p:cTn id="348" dur="3000" fill="hold"/>
                                        <p:tgtEl>
                                          <p:spTgt spid="4165"/>
                                        </p:tgtEl>
                                        <p:attrNameLst>
                                          <p:attrName>ppt_y</p:attrName>
                                        </p:attrNameLst>
                                      </p:cBhvr>
                                      <p:tavLst>
                                        <p:tav tm="0">
                                          <p:val>
                                            <p:strVal val="#ppt_y"/>
                                          </p:val>
                                        </p:tav>
                                        <p:tav tm="100000">
                                          <p:val>
                                            <p:strVal val="#ppt_y"/>
                                          </p:val>
                                        </p:tav>
                                      </p:tavLst>
                                    </p:anim>
                                  </p:childTnLst>
                                </p:cTn>
                              </p:par>
                              <p:par>
                                <p:cTn id="349" presetID="2" presetClass="entr" presetSubtype="8" fill="hold" nodeType="withEffect">
                                  <p:stCondLst>
                                    <p:cond delay="0"/>
                                  </p:stCondLst>
                                  <p:childTnLst>
                                    <p:set>
                                      <p:cBhvr>
                                        <p:cTn id="350" dur="1" fill="hold">
                                          <p:stCondLst>
                                            <p:cond delay="0"/>
                                          </p:stCondLst>
                                        </p:cTn>
                                        <p:tgtEl>
                                          <p:spTgt spid="4166"/>
                                        </p:tgtEl>
                                        <p:attrNameLst>
                                          <p:attrName>style.visibility</p:attrName>
                                        </p:attrNameLst>
                                      </p:cBhvr>
                                      <p:to>
                                        <p:strVal val="visible"/>
                                      </p:to>
                                    </p:set>
                                    <p:anim calcmode="lin" valueType="num">
                                      <p:cBhvr additive="base">
                                        <p:cTn id="351" dur="3000" fill="hold"/>
                                        <p:tgtEl>
                                          <p:spTgt spid="4166"/>
                                        </p:tgtEl>
                                        <p:attrNameLst>
                                          <p:attrName>ppt_x</p:attrName>
                                        </p:attrNameLst>
                                      </p:cBhvr>
                                      <p:tavLst>
                                        <p:tav tm="0">
                                          <p:val>
                                            <p:strVal val="0-#ppt_w/2"/>
                                          </p:val>
                                        </p:tav>
                                        <p:tav tm="100000">
                                          <p:val>
                                            <p:strVal val="#ppt_x"/>
                                          </p:val>
                                        </p:tav>
                                      </p:tavLst>
                                    </p:anim>
                                    <p:anim calcmode="lin" valueType="num">
                                      <p:cBhvr additive="base">
                                        <p:cTn id="352" dur="3000" fill="hold"/>
                                        <p:tgtEl>
                                          <p:spTgt spid="4166"/>
                                        </p:tgtEl>
                                        <p:attrNameLst>
                                          <p:attrName>ppt_y</p:attrName>
                                        </p:attrNameLst>
                                      </p:cBhvr>
                                      <p:tavLst>
                                        <p:tav tm="0">
                                          <p:val>
                                            <p:strVal val="#ppt_y"/>
                                          </p:val>
                                        </p:tav>
                                        <p:tav tm="100000">
                                          <p:val>
                                            <p:strVal val="#ppt_y"/>
                                          </p:val>
                                        </p:tav>
                                      </p:tavLst>
                                    </p:anim>
                                  </p:childTnLst>
                                </p:cTn>
                              </p:par>
                              <p:par>
                                <p:cTn id="353" presetID="2" presetClass="entr" presetSubtype="8" fill="hold" nodeType="withEffect">
                                  <p:stCondLst>
                                    <p:cond delay="0"/>
                                  </p:stCondLst>
                                  <p:childTnLst>
                                    <p:set>
                                      <p:cBhvr>
                                        <p:cTn id="354" dur="1" fill="hold">
                                          <p:stCondLst>
                                            <p:cond delay="0"/>
                                          </p:stCondLst>
                                        </p:cTn>
                                        <p:tgtEl>
                                          <p:spTgt spid="4167"/>
                                        </p:tgtEl>
                                        <p:attrNameLst>
                                          <p:attrName>style.visibility</p:attrName>
                                        </p:attrNameLst>
                                      </p:cBhvr>
                                      <p:to>
                                        <p:strVal val="visible"/>
                                      </p:to>
                                    </p:set>
                                    <p:anim calcmode="lin" valueType="num">
                                      <p:cBhvr additive="base">
                                        <p:cTn id="355" dur="3000" fill="hold"/>
                                        <p:tgtEl>
                                          <p:spTgt spid="4167"/>
                                        </p:tgtEl>
                                        <p:attrNameLst>
                                          <p:attrName>ppt_x</p:attrName>
                                        </p:attrNameLst>
                                      </p:cBhvr>
                                      <p:tavLst>
                                        <p:tav tm="0">
                                          <p:val>
                                            <p:strVal val="0-#ppt_w/2"/>
                                          </p:val>
                                        </p:tav>
                                        <p:tav tm="100000">
                                          <p:val>
                                            <p:strVal val="#ppt_x"/>
                                          </p:val>
                                        </p:tav>
                                      </p:tavLst>
                                    </p:anim>
                                    <p:anim calcmode="lin" valueType="num">
                                      <p:cBhvr additive="base">
                                        <p:cTn id="356" dur="3000" fill="hold"/>
                                        <p:tgtEl>
                                          <p:spTgt spid="4167"/>
                                        </p:tgtEl>
                                        <p:attrNameLst>
                                          <p:attrName>ppt_y</p:attrName>
                                        </p:attrNameLst>
                                      </p:cBhvr>
                                      <p:tavLst>
                                        <p:tav tm="0">
                                          <p:val>
                                            <p:strVal val="#ppt_y"/>
                                          </p:val>
                                        </p:tav>
                                        <p:tav tm="100000">
                                          <p:val>
                                            <p:strVal val="#ppt_y"/>
                                          </p:val>
                                        </p:tav>
                                      </p:tavLst>
                                    </p:anim>
                                  </p:childTnLst>
                                </p:cTn>
                              </p:par>
                              <p:par>
                                <p:cTn id="357" presetID="2" presetClass="entr" presetSubtype="8" fill="hold" nodeType="withEffect">
                                  <p:stCondLst>
                                    <p:cond delay="0"/>
                                  </p:stCondLst>
                                  <p:childTnLst>
                                    <p:set>
                                      <p:cBhvr>
                                        <p:cTn id="358" dur="1" fill="hold">
                                          <p:stCondLst>
                                            <p:cond delay="0"/>
                                          </p:stCondLst>
                                        </p:cTn>
                                        <p:tgtEl>
                                          <p:spTgt spid="4168"/>
                                        </p:tgtEl>
                                        <p:attrNameLst>
                                          <p:attrName>style.visibility</p:attrName>
                                        </p:attrNameLst>
                                      </p:cBhvr>
                                      <p:to>
                                        <p:strVal val="visible"/>
                                      </p:to>
                                    </p:set>
                                    <p:anim calcmode="lin" valueType="num">
                                      <p:cBhvr additive="base">
                                        <p:cTn id="359" dur="3000" fill="hold"/>
                                        <p:tgtEl>
                                          <p:spTgt spid="4168"/>
                                        </p:tgtEl>
                                        <p:attrNameLst>
                                          <p:attrName>ppt_x</p:attrName>
                                        </p:attrNameLst>
                                      </p:cBhvr>
                                      <p:tavLst>
                                        <p:tav tm="0">
                                          <p:val>
                                            <p:strVal val="0-#ppt_w/2"/>
                                          </p:val>
                                        </p:tav>
                                        <p:tav tm="100000">
                                          <p:val>
                                            <p:strVal val="#ppt_x"/>
                                          </p:val>
                                        </p:tav>
                                      </p:tavLst>
                                    </p:anim>
                                    <p:anim calcmode="lin" valueType="num">
                                      <p:cBhvr additive="base">
                                        <p:cTn id="360" dur="3000" fill="hold"/>
                                        <p:tgtEl>
                                          <p:spTgt spid="4168"/>
                                        </p:tgtEl>
                                        <p:attrNameLst>
                                          <p:attrName>ppt_y</p:attrName>
                                        </p:attrNameLst>
                                      </p:cBhvr>
                                      <p:tavLst>
                                        <p:tav tm="0">
                                          <p:val>
                                            <p:strVal val="#ppt_y"/>
                                          </p:val>
                                        </p:tav>
                                        <p:tav tm="100000">
                                          <p:val>
                                            <p:strVal val="#ppt_y"/>
                                          </p:val>
                                        </p:tav>
                                      </p:tavLst>
                                    </p:anim>
                                  </p:childTnLst>
                                </p:cTn>
                              </p:par>
                              <p:par>
                                <p:cTn id="361" presetID="2" presetClass="entr" presetSubtype="8" fill="hold" nodeType="withEffect">
                                  <p:stCondLst>
                                    <p:cond delay="0"/>
                                  </p:stCondLst>
                                  <p:childTnLst>
                                    <p:set>
                                      <p:cBhvr>
                                        <p:cTn id="362" dur="1" fill="hold">
                                          <p:stCondLst>
                                            <p:cond delay="0"/>
                                          </p:stCondLst>
                                        </p:cTn>
                                        <p:tgtEl>
                                          <p:spTgt spid="4169"/>
                                        </p:tgtEl>
                                        <p:attrNameLst>
                                          <p:attrName>style.visibility</p:attrName>
                                        </p:attrNameLst>
                                      </p:cBhvr>
                                      <p:to>
                                        <p:strVal val="visible"/>
                                      </p:to>
                                    </p:set>
                                    <p:anim calcmode="lin" valueType="num">
                                      <p:cBhvr additive="base">
                                        <p:cTn id="363" dur="3000" fill="hold"/>
                                        <p:tgtEl>
                                          <p:spTgt spid="4169"/>
                                        </p:tgtEl>
                                        <p:attrNameLst>
                                          <p:attrName>ppt_x</p:attrName>
                                        </p:attrNameLst>
                                      </p:cBhvr>
                                      <p:tavLst>
                                        <p:tav tm="0">
                                          <p:val>
                                            <p:strVal val="0-#ppt_w/2"/>
                                          </p:val>
                                        </p:tav>
                                        <p:tav tm="100000">
                                          <p:val>
                                            <p:strVal val="#ppt_x"/>
                                          </p:val>
                                        </p:tav>
                                      </p:tavLst>
                                    </p:anim>
                                    <p:anim calcmode="lin" valueType="num">
                                      <p:cBhvr additive="base">
                                        <p:cTn id="364" dur="3000" fill="hold"/>
                                        <p:tgtEl>
                                          <p:spTgt spid="4169"/>
                                        </p:tgtEl>
                                        <p:attrNameLst>
                                          <p:attrName>ppt_y</p:attrName>
                                        </p:attrNameLst>
                                      </p:cBhvr>
                                      <p:tavLst>
                                        <p:tav tm="0">
                                          <p:val>
                                            <p:strVal val="#ppt_y"/>
                                          </p:val>
                                        </p:tav>
                                        <p:tav tm="100000">
                                          <p:val>
                                            <p:strVal val="#ppt_y"/>
                                          </p:val>
                                        </p:tav>
                                      </p:tavLst>
                                    </p:anim>
                                  </p:childTnLst>
                                </p:cTn>
                              </p:par>
                              <p:par>
                                <p:cTn id="365" presetID="2" presetClass="entr" presetSubtype="8" fill="hold" nodeType="withEffect">
                                  <p:stCondLst>
                                    <p:cond delay="0"/>
                                  </p:stCondLst>
                                  <p:childTnLst>
                                    <p:set>
                                      <p:cBhvr>
                                        <p:cTn id="366" dur="1" fill="hold">
                                          <p:stCondLst>
                                            <p:cond delay="0"/>
                                          </p:stCondLst>
                                        </p:cTn>
                                        <p:tgtEl>
                                          <p:spTgt spid="4171"/>
                                        </p:tgtEl>
                                        <p:attrNameLst>
                                          <p:attrName>style.visibility</p:attrName>
                                        </p:attrNameLst>
                                      </p:cBhvr>
                                      <p:to>
                                        <p:strVal val="visible"/>
                                      </p:to>
                                    </p:set>
                                    <p:anim calcmode="lin" valueType="num">
                                      <p:cBhvr additive="base">
                                        <p:cTn id="367" dur="3000" fill="hold"/>
                                        <p:tgtEl>
                                          <p:spTgt spid="4171"/>
                                        </p:tgtEl>
                                        <p:attrNameLst>
                                          <p:attrName>ppt_x</p:attrName>
                                        </p:attrNameLst>
                                      </p:cBhvr>
                                      <p:tavLst>
                                        <p:tav tm="0">
                                          <p:val>
                                            <p:strVal val="0-#ppt_w/2"/>
                                          </p:val>
                                        </p:tav>
                                        <p:tav tm="100000">
                                          <p:val>
                                            <p:strVal val="#ppt_x"/>
                                          </p:val>
                                        </p:tav>
                                      </p:tavLst>
                                    </p:anim>
                                    <p:anim calcmode="lin" valueType="num">
                                      <p:cBhvr additive="base">
                                        <p:cTn id="368" dur="3000" fill="hold"/>
                                        <p:tgtEl>
                                          <p:spTgt spid="4171"/>
                                        </p:tgtEl>
                                        <p:attrNameLst>
                                          <p:attrName>ppt_y</p:attrName>
                                        </p:attrNameLst>
                                      </p:cBhvr>
                                      <p:tavLst>
                                        <p:tav tm="0">
                                          <p:val>
                                            <p:strVal val="#ppt_y"/>
                                          </p:val>
                                        </p:tav>
                                        <p:tav tm="100000">
                                          <p:val>
                                            <p:strVal val="#ppt_y"/>
                                          </p:val>
                                        </p:tav>
                                      </p:tavLst>
                                    </p:anim>
                                  </p:childTnLst>
                                </p:cTn>
                              </p:par>
                              <p:par>
                                <p:cTn id="369" presetID="2" presetClass="entr" presetSubtype="8" fill="hold" nodeType="withEffect">
                                  <p:stCondLst>
                                    <p:cond delay="0"/>
                                  </p:stCondLst>
                                  <p:childTnLst>
                                    <p:set>
                                      <p:cBhvr>
                                        <p:cTn id="370" dur="1" fill="hold">
                                          <p:stCondLst>
                                            <p:cond delay="0"/>
                                          </p:stCondLst>
                                        </p:cTn>
                                        <p:tgtEl>
                                          <p:spTgt spid="4172"/>
                                        </p:tgtEl>
                                        <p:attrNameLst>
                                          <p:attrName>style.visibility</p:attrName>
                                        </p:attrNameLst>
                                      </p:cBhvr>
                                      <p:to>
                                        <p:strVal val="visible"/>
                                      </p:to>
                                    </p:set>
                                    <p:anim calcmode="lin" valueType="num">
                                      <p:cBhvr additive="base">
                                        <p:cTn id="371" dur="3000" fill="hold"/>
                                        <p:tgtEl>
                                          <p:spTgt spid="4172"/>
                                        </p:tgtEl>
                                        <p:attrNameLst>
                                          <p:attrName>ppt_x</p:attrName>
                                        </p:attrNameLst>
                                      </p:cBhvr>
                                      <p:tavLst>
                                        <p:tav tm="0">
                                          <p:val>
                                            <p:strVal val="0-#ppt_w/2"/>
                                          </p:val>
                                        </p:tav>
                                        <p:tav tm="100000">
                                          <p:val>
                                            <p:strVal val="#ppt_x"/>
                                          </p:val>
                                        </p:tav>
                                      </p:tavLst>
                                    </p:anim>
                                    <p:anim calcmode="lin" valueType="num">
                                      <p:cBhvr additive="base">
                                        <p:cTn id="372" dur="3000" fill="hold"/>
                                        <p:tgtEl>
                                          <p:spTgt spid="4172"/>
                                        </p:tgtEl>
                                        <p:attrNameLst>
                                          <p:attrName>ppt_y</p:attrName>
                                        </p:attrNameLst>
                                      </p:cBhvr>
                                      <p:tavLst>
                                        <p:tav tm="0">
                                          <p:val>
                                            <p:strVal val="#ppt_y"/>
                                          </p:val>
                                        </p:tav>
                                        <p:tav tm="100000">
                                          <p:val>
                                            <p:strVal val="#ppt_y"/>
                                          </p:val>
                                        </p:tav>
                                      </p:tavLst>
                                    </p:anim>
                                  </p:childTnLst>
                                </p:cTn>
                              </p:par>
                              <p:par>
                                <p:cTn id="373" presetID="2" presetClass="entr" presetSubtype="8" fill="hold" nodeType="withEffect">
                                  <p:stCondLst>
                                    <p:cond delay="0"/>
                                  </p:stCondLst>
                                  <p:childTnLst>
                                    <p:set>
                                      <p:cBhvr>
                                        <p:cTn id="374" dur="1" fill="hold">
                                          <p:stCondLst>
                                            <p:cond delay="0"/>
                                          </p:stCondLst>
                                        </p:cTn>
                                        <p:tgtEl>
                                          <p:spTgt spid="4174"/>
                                        </p:tgtEl>
                                        <p:attrNameLst>
                                          <p:attrName>style.visibility</p:attrName>
                                        </p:attrNameLst>
                                      </p:cBhvr>
                                      <p:to>
                                        <p:strVal val="visible"/>
                                      </p:to>
                                    </p:set>
                                    <p:anim calcmode="lin" valueType="num">
                                      <p:cBhvr additive="base">
                                        <p:cTn id="375" dur="3000" fill="hold"/>
                                        <p:tgtEl>
                                          <p:spTgt spid="4174"/>
                                        </p:tgtEl>
                                        <p:attrNameLst>
                                          <p:attrName>ppt_x</p:attrName>
                                        </p:attrNameLst>
                                      </p:cBhvr>
                                      <p:tavLst>
                                        <p:tav tm="0">
                                          <p:val>
                                            <p:strVal val="0-#ppt_w/2"/>
                                          </p:val>
                                        </p:tav>
                                        <p:tav tm="100000">
                                          <p:val>
                                            <p:strVal val="#ppt_x"/>
                                          </p:val>
                                        </p:tav>
                                      </p:tavLst>
                                    </p:anim>
                                    <p:anim calcmode="lin" valueType="num">
                                      <p:cBhvr additive="base">
                                        <p:cTn id="376" dur="3000" fill="hold"/>
                                        <p:tgtEl>
                                          <p:spTgt spid="4174"/>
                                        </p:tgtEl>
                                        <p:attrNameLst>
                                          <p:attrName>ppt_y</p:attrName>
                                        </p:attrNameLst>
                                      </p:cBhvr>
                                      <p:tavLst>
                                        <p:tav tm="0">
                                          <p:val>
                                            <p:strVal val="#ppt_y"/>
                                          </p:val>
                                        </p:tav>
                                        <p:tav tm="100000">
                                          <p:val>
                                            <p:strVal val="#ppt_y"/>
                                          </p:val>
                                        </p:tav>
                                      </p:tavLst>
                                    </p:anim>
                                  </p:childTnLst>
                                </p:cTn>
                              </p:par>
                              <p:par>
                                <p:cTn id="377" presetID="2" presetClass="entr" presetSubtype="8" fill="hold" nodeType="withEffect">
                                  <p:stCondLst>
                                    <p:cond delay="0"/>
                                  </p:stCondLst>
                                  <p:childTnLst>
                                    <p:set>
                                      <p:cBhvr>
                                        <p:cTn id="378" dur="1" fill="hold">
                                          <p:stCondLst>
                                            <p:cond delay="0"/>
                                          </p:stCondLst>
                                        </p:cTn>
                                        <p:tgtEl>
                                          <p:spTgt spid="4176"/>
                                        </p:tgtEl>
                                        <p:attrNameLst>
                                          <p:attrName>style.visibility</p:attrName>
                                        </p:attrNameLst>
                                      </p:cBhvr>
                                      <p:to>
                                        <p:strVal val="visible"/>
                                      </p:to>
                                    </p:set>
                                    <p:anim calcmode="lin" valueType="num">
                                      <p:cBhvr additive="base">
                                        <p:cTn id="379" dur="3000" fill="hold"/>
                                        <p:tgtEl>
                                          <p:spTgt spid="4176"/>
                                        </p:tgtEl>
                                        <p:attrNameLst>
                                          <p:attrName>ppt_x</p:attrName>
                                        </p:attrNameLst>
                                      </p:cBhvr>
                                      <p:tavLst>
                                        <p:tav tm="0">
                                          <p:val>
                                            <p:strVal val="0-#ppt_w/2"/>
                                          </p:val>
                                        </p:tav>
                                        <p:tav tm="100000">
                                          <p:val>
                                            <p:strVal val="#ppt_x"/>
                                          </p:val>
                                        </p:tav>
                                      </p:tavLst>
                                    </p:anim>
                                    <p:anim calcmode="lin" valueType="num">
                                      <p:cBhvr additive="base">
                                        <p:cTn id="380" dur="3000" fill="hold"/>
                                        <p:tgtEl>
                                          <p:spTgt spid="4176"/>
                                        </p:tgtEl>
                                        <p:attrNameLst>
                                          <p:attrName>ppt_y</p:attrName>
                                        </p:attrNameLst>
                                      </p:cBhvr>
                                      <p:tavLst>
                                        <p:tav tm="0">
                                          <p:val>
                                            <p:strVal val="#ppt_y"/>
                                          </p:val>
                                        </p:tav>
                                        <p:tav tm="100000">
                                          <p:val>
                                            <p:strVal val="#ppt_y"/>
                                          </p:val>
                                        </p:tav>
                                      </p:tavLst>
                                    </p:anim>
                                  </p:childTnLst>
                                </p:cTn>
                              </p:par>
                              <p:par>
                                <p:cTn id="381" presetID="2" presetClass="entr" presetSubtype="8" fill="hold" nodeType="withEffect">
                                  <p:stCondLst>
                                    <p:cond delay="0"/>
                                  </p:stCondLst>
                                  <p:childTnLst>
                                    <p:set>
                                      <p:cBhvr>
                                        <p:cTn id="382" dur="1" fill="hold">
                                          <p:stCondLst>
                                            <p:cond delay="0"/>
                                          </p:stCondLst>
                                        </p:cTn>
                                        <p:tgtEl>
                                          <p:spTgt spid="4180"/>
                                        </p:tgtEl>
                                        <p:attrNameLst>
                                          <p:attrName>style.visibility</p:attrName>
                                        </p:attrNameLst>
                                      </p:cBhvr>
                                      <p:to>
                                        <p:strVal val="visible"/>
                                      </p:to>
                                    </p:set>
                                    <p:anim calcmode="lin" valueType="num">
                                      <p:cBhvr additive="base">
                                        <p:cTn id="383" dur="3000" fill="hold"/>
                                        <p:tgtEl>
                                          <p:spTgt spid="4180"/>
                                        </p:tgtEl>
                                        <p:attrNameLst>
                                          <p:attrName>ppt_x</p:attrName>
                                        </p:attrNameLst>
                                      </p:cBhvr>
                                      <p:tavLst>
                                        <p:tav tm="0">
                                          <p:val>
                                            <p:strVal val="0-#ppt_w/2"/>
                                          </p:val>
                                        </p:tav>
                                        <p:tav tm="100000">
                                          <p:val>
                                            <p:strVal val="#ppt_x"/>
                                          </p:val>
                                        </p:tav>
                                      </p:tavLst>
                                    </p:anim>
                                    <p:anim calcmode="lin" valueType="num">
                                      <p:cBhvr additive="base">
                                        <p:cTn id="384" dur="3000" fill="hold"/>
                                        <p:tgtEl>
                                          <p:spTgt spid="4180"/>
                                        </p:tgtEl>
                                        <p:attrNameLst>
                                          <p:attrName>ppt_y</p:attrName>
                                        </p:attrNameLst>
                                      </p:cBhvr>
                                      <p:tavLst>
                                        <p:tav tm="0">
                                          <p:val>
                                            <p:strVal val="#ppt_y"/>
                                          </p:val>
                                        </p:tav>
                                        <p:tav tm="100000">
                                          <p:val>
                                            <p:strVal val="#ppt_y"/>
                                          </p:val>
                                        </p:tav>
                                      </p:tavLst>
                                    </p:anim>
                                  </p:childTnLst>
                                </p:cTn>
                              </p:par>
                              <p:par>
                                <p:cTn id="385" presetID="2" presetClass="entr" presetSubtype="8" fill="hold" nodeType="withEffect">
                                  <p:stCondLst>
                                    <p:cond delay="0"/>
                                  </p:stCondLst>
                                  <p:childTnLst>
                                    <p:set>
                                      <p:cBhvr>
                                        <p:cTn id="386" dur="1" fill="hold">
                                          <p:stCondLst>
                                            <p:cond delay="0"/>
                                          </p:stCondLst>
                                        </p:cTn>
                                        <p:tgtEl>
                                          <p:spTgt spid="4181"/>
                                        </p:tgtEl>
                                        <p:attrNameLst>
                                          <p:attrName>style.visibility</p:attrName>
                                        </p:attrNameLst>
                                      </p:cBhvr>
                                      <p:to>
                                        <p:strVal val="visible"/>
                                      </p:to>
                                    </p:set>
                                    <p:anim calcmode="lin" valueType="num">
                                      <p:cBhvr additive="base">
                                        <p:cTn id="387" dur="3000" fill="hold"/>
                                        <p:tgtEl>
                                          <p:spTgt spid="4181"/>
                                        </p:tgtEl>
                                        <p:attrNameLst>
                                          <p:attrName>ppt_x</p:attrName>
                                        </p:attrNameLst>
                                      </p:cBhvr>
                                      <p:tavLst>
                                        <p:tav tm="0">
                                          <p:val>
                                            <p:strVal val="0-#ppt_w/2"/>
                                          </p:val>
                                        </p:tav>
                                        <p:tav tm="100000">
                                          <p:val>
                                            <p:strVal val="#ppt_x"/>
                                          </p:val>
                                        </p:tav>
                                      </p:tavLst>
                                    </p:anim>
                                    <p:anim calcmode="lin" valueType="num">
                                      <p:cBhvr additive="base">
                                        <p:cTn id="388" dur="3000" fill="hold"/>
                                        <p:tgtEl>
                                          <p:spTgt spid="4181"/>
                                        </p:tgtEl>
                                        <p:attrNameLst>
                                          <p:attrName>ppt_y</p:attrName>
                                        </p:attrNameLst>
                                      </p:cBhvr>
                                      <p:tavLst>
                                        <p:tav tm="0">
                                          <p:val>
                                            <p:strVal val="#ppt_y"/>
                                          </p:val>
                                        </p:tav>
                                        <p:tav tm="100000">
                                          <p:val>
                                            <p:strVal val="#ppt_y"/>
                                          </p:val>
                                        </p:tav>
                                      </p:tavLst>
                                    </p:anim>
                                  </p:childTnLst>
                                </p:cTn>
                              </p:par>
                              <p:par>
                                <p:cTn id="389" presetID="2" presetClass="entr" presetSubtype="8" fill="hold" nodeType="withEffect">
                                  <p:stCondLst>
                                    <p:cond delay="0"/>
                                  </p:stCondLst>
                                  <p:childTnLst>
                                    <p:set>
                                      <p:cBhvr>
                                        <p:cTn id="390" dur="1" fill="hold">
                                          <p:stCondLst>
                                            <p:cond delay="0"/>
                                          </p:stCondLst>
                                        </p:cTn>
                                        <p:tgtEl>
                                          <p:spTgt spid="4183"/>
                                        </p:tgtEl>
                                        <p:attrNameLst>
                                          <p:attrName>style.visibility</p:attrName>
                                        </p:attrNameLst>
                                      </p:cBhvr>
                                      <p:to>
                                        <p:strVal val="visible"/>
                                      </p:to>
                                    </p:set>
                                    <p:anim calcmode="lin" valueType="num">
                                      <p:cBhvr additive="base">
                                        <p:cTn id="391" dur="3000" fill="hold"/>
                                        <p:tgtEl>
                                          <p:spTgt spid="4183"/>
                                        </p:tgtEl>
                                        <p:attrNameLst>
                                          <p:attrName>ppt_x</p:attrName>
                                        </p:attrNameLst>
                                      </p:cBhvr>
                                      <p:tavLst>
                                        <p:tav tm="0">
                                          <p:val>
                                            <p:strVal val="0-#ppt_w/2"/>
                                          </p:val>
                                        </p:tav>
                                        <p:tav tm="100000">
                                          <p:val>
                                            <p:strVal val="#ppt_x"/>
                                          </p:val>
                                        </p:tav>
                                      </p:tavLst>
                                    </p:anim>
                                    <p:anim calcmode="lin" valueType="num">
                                      <p:cBhvr additive="base">
                                        <p:cTn id="392" dur="3000" fill="hold"/>
                                        <p:tgtEl>
                                          <p:spTgt spid="4183"/>
                                        </p:tgtEl>
                                        <p:attrNameLst>
                                          <p:attrName>ppt_y</p:attrName>
                                        </p:attrNameLst>
                                      </p:cBhvr>
                                      <p:tavLst>
                                        <p:tav tm="0">
                                          <p:val>
                                            <p:strVal val="#ppt_y"/>
                                          </p:val>
                                        </p:tav>
                                        <p:tav tm="100000">
                                          <p:val>
                                            <p:strVal val="#ppt_y"/>
                                          </p:val>
                                        </p:tav>
                                      </p:tavLst>
                                    </p:anim>
                                  </p:childTnLst>
                                </p:cTn>
                              </p:par>
                              <p:par>
                                <p:cTn id="393" presetID="2" presetClass="entr" presetSubtype="8" fill="hold" nodeType="withEffect">
                                  <p:stCondLst>
                                    <p:cond delay="0"/>
                                  </p:stCondLst>
                                  <p:childTnLst>
                                    <p:set>
                                      <p:cBhvr>
                                        <p:cTn id="394" dur="1" fill="hold">
                                          <p:stCondLst>
                                            <p:cond delay="0"/>
                                          </p:stCondLst>
                                        </p:cTn>
                                        <p:tgtEl>
                                          <p:spTgt spid="4186"/>
                                        </p:tgtEl>
                                        <p:attrNameLst>
                                          <p:attrName>style.visibility</p:attrName>
                                        </p:attrNameLst>
                                      </p:cBhvr>
                                      <p:to>
                                        <p:strVal val="visible"/>
                                      </p:to>
                                    </p:set>
                                    <p:anim calcmode="lin" valueType="num">
                                      <p:cBhvr additive="base">
                                        <p:cTn id="395" dur="3000" fill="hold"/>
                                        <p:tgtEl>
                                          <p:spTgt spid="4186"/>
                                        </p:tgtEl>
                                        <p:attrNameLst>
                                          <p:attrName>ppt_x</p:attrName>
                                        </p:attrNameLst>
                                      </p:cBhvr>
                                      <p:tavLst>
                                        <p:tav tm="0">
                                          <p:val>
                                            <p:strVal val="0-#ppt_w/2"/>
                                          </p:val>
                                        </p:tav>
                                        <p:tav tm="100000">
                                          <p:val>
                                            <p:strVal val="#ppt_x"/>
                                          </p:val>
                                        </p:tav>
                                      </p:tavLst>
                                    </p:anim>
                                    <p:anim calcmode="lin" valueType="num">
                                      <p:cBhvr additive="base">
                                        <p:cTn id="396" dur="3000" fill="hold"/>
                                        <p:tgtEl>
                                          <p:spTgt spid="4186"/>
                                        </p:tgtEl>
                                        <p:attrNameLst>
                                          <p:attrName>ppt_y</p:attrName>
                                        </p:attrNameLst>
                                      </p:cBhvr>
                                      <p:tavLst>
                                        <p:tav tm="0">
                                          <p:val>
                                            <p:strVal val="#ppt_y"/>
                                          </p:val>
                                        </p:tav>
                                        <p:tav tm="100000">
                                          <p:val>
                                            <p:strVal val="#ppt_y"/>
                                          </p:val>
                                        </p:tav>
                                      </p:tavLst>
                                    </p:anim>
                                  </p:childTnLst>
                                </p:cTn>
                              </p:par>
                              <p:par>
                                <p:cTn id="397" presetID="2" presetClass="entr" presetSubtype="8" fill="hold" nodeType="withEffect">
                                  <p:stCondLst>
                                    <p:cond delay="0"/>
                                  </p:stCondLst>
                                  <p:childTnLst>
                                    <p:set>
                                      <p:cBhvr>
                                        <p:cTn id="398" dur="1" fill="hold">
                                          <p:stCondLst>
                                            <p:cond delay="0"/>
                                          </p:stCondLst>
                                        </p:cTn>
                                        <p:tgtEl>
                                          <p:spTgt spid="4187"/>
                                        </p:tgtEl>
                                        <p:attrNameLst>
                                          <p:attrName>style.visibility</p:attrName>
                                        </p:attrNameLst>
                                      </p:cBhvr>
                                      <p:to>
                                        <p:strVal val="visible"/>
                                      </p:to>
                                    </p:set>
                                    <p:anim calcmode="lin" valueType="num">
                                      <p:cBhvr additive="base">
                                        <p:cTn id="399" dur="3000" fill="hold"/>
                                        <p:tgtEl>
                                          <p:spTgt spid="4187"/>
                                        </p:tgtEl>
                                        <p:attrNameLst>
                                          <p:attrName>ppt_x</p:attrName>
                                        </p:attrNameLst>
                                      </p:cBhvr>
                                      <p:tavLst>
                                        <p:tav tm="0">
                                          <p:val>
                                            <p:strVal val="0-#ppt_w/2"/>
                                          </p:val>
                                        </p:tav>
                                        <p:tav tm="100000">
                                          <p:val>
                                            <p:strVal val="#ppt_x"/>
                                          </p:val>
                                        </p:tav>
                                      </p:tavLst>
                                    </p:anim>
                                    <p:anim calcmode="lin" valueType="num">
                                      <p:cBhvr additive="base">
                                        <p:cTn id="400" dur="3000" fill="hold"/>
                                        <p:tgtEl>
                                          <p:spTgt spid="4187"/>
                                        </p:tgtEl>
                                        <p:attrNameLst>
                                          <p:attrName>ppt_y</p:attrName>
                                        </p:attrNameLst>
                                      </p:cBhvr>
                                      <p:tavLst>
                                        <p:tav tm="0">
                                          <p:val>
                                            <p:strVal val="#ppt_y"/>
                                          </p:val>
                                        </p:tav>
                                        <p:tav tm="100000">
                                          <p:val>
                                            <p:strVal val="#ppt_y"/>
                                          </p:val>
                                        </p:tav>
                                      </p:tavLst>
                                    </p:anim>
                                  </p:childTnLst>
                                </p:cTn>
                              </p:par>
                              <p:par>
                                <p:cTn id="401" presetID="2" presetClass="entr" presetSubtype="8" fill="hold" nodeType="withEffect">
                                  <p:stCondLst>
                                    <p:cond delay="0"/>
                                  </p:stCondLst>
                                  <p:childTnLst>
                                    <p:set>
                                      <p:cBhvr>
                                        <p:cTn id="402" dur="1" fill="hold">
                                          <p:stCondLst>
                                            <p:cond delay="0"/>
                                          </p:stCondLst>
                                        </p:cTn>
                                        <p:tgtEl>
                                          <p:spTgt spid="4188"/>
                                        </p:tgtEl>
                                        <p:attrNameLst>
                                          <p:attrName>style.visibility</p:attrName>
                                        </p:attrNameLst>
                                      </p:cBhvr>
                                      <p:to>
                                        <p:strVal val="visible"/>
                                      </p:to>
                                    </p:set>
                                    <p:anim calcmode="lin" valueType="num">
                                      <p:cBhvr additive="base">
                                        <p:cTn id="403" dur="3000" fill="hold"/>
                                        <p:tgtEl>
                                          <p:spTgt spid="4188"/>
                                        </p:tgtEl>
                                        <p:attrNameLst>
                                          <p:attrName>ppt_x</p:attrName>
                                        </p:attrNameLst>
                                      </p:cBhvr>
                                      <p:tavLst>
                                        <p:tav tm="0">
                                          <p:val>
                                            <p:strVal val="0-#ppt_w/2"/>
                                          </p:val>
                                        </p:tav>
                                        <p:tav tm="100000">
                                          <p:val>
                                            <p:strVal val="#ppt_x"/>
                                          </p:val>
                                        </p:tav>
                                      </p:tavLst>
                                    </p:anim>
                                    <p:anim calcmode="lin" valueType="num">
                                      <p:cBhvr additive="base">
                                        <p:cTn id="404" dur="3000" fill="hold"/>
                                        <p:tgtEl>
                                          <p:spTgt spid="4188"/>
                                        </p:tgtEl>
                                        <p:attrNameLst>
                                          <p:attrName>ppt_y</p:attrName>
                                        </p:attrNameLst>
                                      </p:cBhvr>
                                      <p:tavLst>
                                        <p:tav tm="0">
                                          <p:val>
                                            <p:strVal val="#ppt_y"/>
                                          </p:val>
                                        </p:tav>
                                        <p:tav tm="100000">
                                          <p:val>
                                            <p:strVal val="#ppt_y"/>
                                          </p:val>
                                        </p:tav>
                                      </p:tavLst>
                                    </p:anim>
                                  </p:childTnLst>
                                </p:cTn>
                              </p:par>
                              <p:par>
                                <p:cTn id="405" presetID="2" presetClass="entr" presetSubtype="8" fill="hold" nodeType="withEffect">
                                  <p:stCondLst>
                                    <p:cond delay="0"/>
                                  </p:stCondLst>
                                  <p:childTnLst>
                                    <p:set>
                                      <p:cBhvr>
                                        <p:cTn id="406" dur="1" fill="hold">
                                          <p:stCondLst>
                                            <p:cond delay="0"/>
                                          </p:stCondLst>
                                        </p:cTn>
                                        <p:tgtEl>
                                          <p:spTgt spid="4189"/>
                                        </p:tgtEl>
                                        <p:attrNameLst>
                                          <p:attrName>style.visibility</p:attrName>
                                        </p:attrNameLst>
                                      </p:cBhvr>
                                      <p:to>
                                        <p:strVal val="visible"/>
                                      </p:to>
                                    </p:set>
                                    <p:anim calcmode="lin" valueType="num">
                                      <p:cBhvr additive="base">
                                        <p:cTn id="407" dur="3000" fill="hold"/>
                                        <p:tgtEl>
                                          <p:spTgt spid="4189"/>
                                        </p:tgtEl>
                                        <p:attrNameLst>
                                          <p:attrName>ppt_x</p:attrName>
                                        </p:attrNameLst>
                                      </p:cBhvr>
                                      <p:tavLst>
                                        <p:tav tm="0">
                                          <p:val>
                                            <p:strVal val="0-#ppt_w/2"/>
                                          </p:val>
                                        </p:tav>
                                        <p:tav tm="100000">
                                          <p:val>
                                            <p:strVal val="#ppt_x"/>
                                          </p:val>
                                        </p:tav>
                                      </p:tavLst>
                                    </p:anim>
                                    <p:anim calcmode="lin" valueType="num">
                                      <p:cBhvr additive="base">
                                        <p:cTn id="408" dur="3000" fill="hold"/>
                                        <p:tgtEl>
                                          <p:spTgt spid="4189"/>
                                        </p:tgtEl>
                                        <p:attrNameLst>
                                          <p:attrName>ppt_y</p:attrName>
                                        </p:attrNameLst>
                                      </p:cBhvr>
                                      <p:tavLst>
                                        <p:tav tm="0">
                                          <p:val>
                                            <p:strVal val="#ppt_y"/>
                                          </p:val>
                                        </p:tav>
                                        <p:tav tm="100000">
                                          <p:val>
                                            <p:strVal val="#ppt_y"/>
                                          </p:val>
                                        </p:tav>
                                      </p:tavLst>
                                    </p:anim>
                                  </p:childTnLst>
                                </p:cTn>
                              </p:par>
                              <p:par>
                                <p:cTn id="409" presetID="2" presetClass="entr" presetSubtype="8" fill="hold" nodeType="withEffect">
                                  <p:stCondLst>
                                    <p:cond delay="0"/>
                                  </p:stCondLst>
                                  <p:childTnLst>
                                    <p:set>
                                      <p:cBhvr>
                                        <p:cTn id="410" dur="1" fill="hold">
                                          <p:stCondLst>
                                            <p:cond delay="0"/>
                                          </p:stCondLst>
                                        </p:cTn>
                                        <p:tgtEl>
                                          <p:spTgt spid="4192"/>
                                        </p:tgtEl>
                                        <p:attrNameLst>
                                          <p:attrName>style.visibility</p:attrName>
                                        </p:attrNameLst>
                                      </p:cBhvr>
                                      <p:to>
                                        <p:strVal val="visible"/>
                                      </p:to>
                                    </p:set>
                                    <p:anim calcmode="lin" valueType="num">
                                      <p:cBhvr additive="base">
                                        <p:cTn id="411" dur="3000" fill="hold"/>
                                        <p:tgtEl>
                                          <p:spTgt spid="4192"/>
                                        </p:tgtEl>
                                        <p:attrNameLst>
                                          <p:attrName>ppt_x</p:attrName>
                                        </p:attrNameLst>
                                      </p:cBhvr>
                                      <p:tavLst>
                                        <p:tav tm="0">
                                          <p:val>
                                            <p:strVal val="0-#ppt_w/2"/>
                                          </p:val>
                                        </p:tav>
                                        <p:tav tm="100000">
                                          <p:val>
                                            <p:strVal val="#ppt_x"/>
                                          </p:val>
                                        </p:tav>
                                      </p:tavLst>
                                    </p:anim>
                                    <p:anim calcmode="lin" valueType="num">
                                      <p:cBhvr additive="base">
                                        <p:cTn id="412" dur="3000" fill="hold"/>
                                        <p:tgtEl>
                                          <p:spTgt spid="4192"/>
                                        </p:tgtEl>
                                        <p:attrNameLst>
                                          <p:attrName>ppt_y</p:attrName>
                                        </p:attrNameLst>
                                      </p:cBhvr>
                                      <p:tavLst>
                                        <p:tav tm="0">
                                          <p:val>
                                            <p:strVal val="#ppt_y"/>
                                          </p:val>
                                        </p:tav>
                                        <p:tav tm="100000">
                                          <p:val>
                                            <p:strVal val="#ppt_y"/>
                                          </p:val>
                                        </p:tav>
                                      </p:tavLst>
                                    </p:anim>
                                  </p:childTnLst>
                                </p:cTn>
                              </p:par>
                              <p:par>
                                <p:cTn id="413" presetID="2" presetClass="entr" presetSubtype="8" fill="hold" nodeType="withEffect">
                                  <p:stCondLst>
                                    <p:cond delay="0"/>
                                  </p:stCondLst>
                                  <p:childTnLst>
                                    <p:set>
                                      <p:cBhvr>
                                        <p:cTn id="414" dur="1" fill="hold">
                                          <p:stCondLst>
                                            <p:cond delay="0"/>
                                          </p:stCondLst>
                                        </p:cTn>
                                        <p:tgtEl>
                                          <p:spTgt spid="4193"/>
                                        </p:tgtEl>
                                        <p:attrNameLst>
                                          <p:attrName>style.visibility</p:attrName>
                                        </p:attrNameLst>
                                      </p:cBhvr>
                                      <p:to>
                                        <p:strVal val="visible"/>
                                      </p:to>
                                    </p:set>
                                    <p:anim calcmode="lin" valueType="num">
                                      <p:cBhvr additive="base">
                                        <p:cTn id="415" dur="3000" fill="hold"/>
                                        <p:tgtEl>
                                          <p:spTgt spid="4193"/>
                                        </p:tgtEl>
                                        <p:attrNameLst>
                                          <p:attrName>ppt_x</p:attrName>
                                        </p:attrNameLst>
                                      </p:cBhvr>
                                      <p:tavLst>
                                        <p:tav tm="0">
                                          <p:val>
                                            <p:strVal val="0-#ppt_w/2"/>
                                          </p:val>
                                        </p:tav>
                                        <p:tav tm="100000">
                                          <p:val>
                                            <p:strVal val="#ppt_x"/>
                                          </p:val>
                                        </p:tav>
                                      </p:tavLst>
                                    </p:anim>
                                    <p:anim calcmode="lin" valueType="num">
                                      <p:cBhvr additive="base">
                                        <p:cTn id="416" dur="3000" fill="hold"/>
                                        <p:tgtEl>
                                          <p:spTgt spid="4193"/>
                                        </p:tgtEl>
                                        <p:attrNameLst>
                                          <p:attrName>ppt_y</p:attrName>
                                        </p:attrNameLst>
                                      </p:cBhvr>
                                      <p:tavLst>
                                        <p:tav tm="0">
                                          <p:val>
                                            <p:strVal val="#ppt_y"/>
                                          </p:val>
                                        </p:tav>
                                        <p:tav tm="100000">
                                          <p:val>
                                            <p:strVal val="#ppt_y"/>
                                          </p:val>
                                        </p:tav>
                                      </p:tavLst>
                                    </p:anim>
                                  </p:childTnLst>
                                </p:cTn>
                              </p:par>
                              <p:par>
                                <p:cTn id="417" presetID="2" presetClass="entr" presetSubtype="8" fill="hold" nodeType="withEffect">
                                  <p:stCondLst>
                                    <p:cond delay="0"/>
                                  </p:stCondLst>
                                  <p:childTnLst>
                                    <p:set>
                                      <p:cBhvr>
                                        <p:cTn id="418" dur="1" fill="hold">
                                          <p:stCondLst>
                                            <p:cond delay="0"/>
                                          </p:stCondLst>
                                        </p:cTn>
                                        <p:tgtEl>
                                          <p:spTgt spid="4197"/>
                                        </p:tgtEl>
                                        <p:attrNameLst>
                                          <p:attrName>style.visibility</p:attrName>
                                        </p:attrNameLst>
                                      </p:cBhvr>
                                      <p:to>
                                        <p:strVal val="visible"/>
                                      </p:to>
                                    </p:set>
                                    <p:anim calcmode="lin" valueType="num">
                                      <p:cBhvr additive="base">
                                        <p:cTn id="419" dur="3000" fill="hold"/>
                                        <p:tgtEl>
                                          <p:spTgt spid="4197"/>
                                        </p:tgtEl>
                                        <p:attrNameLst>
                                          <p:attrName>ppt_x</p:attrName>
                                        </p:attrNameLst>
                                      </p:cBhvr>
                                      <p:tavLst>
                                        <p:tav tm="0">
                                          <p:val>
                                            <p:strVal val="0-#ppt_w/2"/>
                                          </p:val>
                                        </p:tav>
                                        <p:tav tm="100000">
                                          <p:val>
                                            <p:strVal val="#ppt_x"/>
                                          </p:val>
                                        </p:tav>
                                      </p:tavLst>
                                    </p:anim>
                                    <p:anim calcmode="lin" valueType="num">
                                      <p:cBhvr additive="base">
                                        <p:cTn id="420" dur="3000" fill="hold"/>
                                        <p:tgtEl>
                                          <p:spTgt spid="4197"/>
                                        </p:tgtEl>
                                        <p:attrNameLst>
                                          <p:attrName>ppt_y</p:attrName>
                                        </p:attrNameLst>
                                      </p:cBhvr>
                                      <p:tavLst>
                                        <p:tav tm="0">
                                          <p:val>
                                            <p:strVal val="#ppt_y"/>
                                          </p:val>
                                        </p:tav>
                                        <p:tav tm="100000">
                                          <p:val>
                                            <p:strVal val="#ppt_y"/>
                                          </p:val>
                                        </p:tav>
                                      </p:tavLst>
                                    </p:anim>
                                  </p:childTnLst>
                                </p:cTn>
                              </p:par>
                              <p:par>
                                <p:cTn id="421" presetID="2" presetClass="entr" presetSubtype="8" fill="hold" nodeType="withEffect">
                                  <p:stCondLst>
                                    <p:cond delay="0"/>
                                  </p:stCondLst>
                                  <p:childTnLst>
                                    <p:set>
                                      <p:cBhvr>
                                        <p:cTn id="422" dur="1" fill="hold">
                                          <p:stCondLst>
                                            <p:cond delay="0"/>
                                          </p:stCondLst>
                                        </p:cTn>
                                        <p:tgtEl>
                                          <p:spTgt spid="4198"/>
                                        </p:tgtEl>
                                        <p:attrNameLst>
                                          <p:attrName>style.visibility</p:attrName>
                                        </p:attrNameLst>
                                      </p:cBhvr>
                                      <p:to>
                                        <p:strVal val="visible"/>
                                      </p:to>
                                    </p:set>
                                    <p:anim calcmode="lin" valueType="num">
                                      <p:cBhvr additive="base">
                                        <p:cTn id="423" dur="3000" fill="hold"/>
                                        <p:tgtEl>
                                          <p:spTgt spid="4198"/>
                                        </p:tgtEl>
                                        <p:attrNameLst>
                                          <p:attrName>ppt_x</p:attrName>
                                        </p:attrNameLst>
                                      </p:cBhvr>
                                      <p:tavLst>
                                        <p:tav tm="0">
                                          <p:val>
                                            <p:strVal val="0-#ppt_w/2"/>
                                          </p:val>
                                        </p:tav>
                                        <p:tav tm="100000">
                                          <p:val>
                                            <p:strVal val="#ppt_x"/>
                                          </p:val>
                                        </p:tav>
                                      </p:tavLst>
                                    </p:anim>
                                    <p:anim calcmode="lin" valueType="num">
                                      <p:cBhvr additive="base">
                                        <p:cTn id="424" dur="3000" fill="hold"/>
                                        <p:tgtEl>
                                          <p:spTgt spid="4198"/>
                                        </p:tgtEl>
                                        <p:attrNameLst>
                                          <p:attrName>ppt_y</p:attrName>
                                        </p:attrNameLst>
                                      </p:cBhvr>
                                      <p:tavLst>
                                        <p:tav tm="0">
                                          <p:val>
                                            <p:strVal val="#ppt_y"/>
                                          </p:val>
                                        </p:tav>
                                        <p:tav tm="100000">
                                          <p:val>
                                            <p:strVal val="#ppt_y"/>
                                          </p:val>
                                        </p:tav>
                                      </p:tavLst>
                                    </p:anim>
                                  </p:childTnLst>
                                </p:cTn>
                              </p:par>
                              <p:par>
                                <p:cTn id="425" presetID="2" presetClass="entr" presetSubtype="8" fill="hold" nodeType="withEffect">
                                  <p:stCondLst>
                                    <p:cond delay="0"/>
                                  </p:stCondLst>
                                  <p:childTnLst>
                                    <p:set>
                                      <p:cBhvr>
                                        <p:cTn id="426" dur="1" fill="hold">
                                          <p:stCondLst>
                                            <p:cond delay="0"/>
                                          </p:stCondLst>
                                        </p:cTn>
                                        <p:tgtEl>
                                          <p:spTgt spid="4199"/>
                                        </p:tgtEl>
                                        <p:attrNameLst>
                                          <p:attrName>style.visibility</p:attrName>
                                        </p:attrNameLst>
                                      </p:cBhvr>
                                      <p:to>
                                        <p:strVal val="visible"/>
                                      </p:to>
                                    </p:set>
                                    <p:anim calcmode="lin" valueType="num">
                                      <p:cBhvr additive="base">
                                        <p:cTn id="427" dur="3000" fill="hold"/>
                                        <p:tgtEl>
                                          <p:spTgt spid="4199"/>
                                        </p:tgtEl>
                                        <p:attrNameLst>
                                          <p:attrName>ppt_x</p:attrName>
                                        </p:attrNameLst>
                                      </p:cBhvr>
                                      <p:tavLst>
                                        <p:tav tm="0">
                                          <p:val>
                                            <p:strVal val="0-#ppt_w/2"/>
                                          </p:val>
                                        </p:tav>
                                        <p:tav tm="100000">
                                          <p:val>
                                            <p:strVal val="#ppt_x"/>
                                          </p:val>
                                        </p:tav>
                                      </p:tavLst>
                                    </p:anim>
                                    <p:anim calcmode="lin" valueType="num">
                                      <p:cBhvr additive="base">
                                        <p:cTn id="428" dur="3000" fill="hold"/>
                                        <p:tgtEl>
                                          <p:spTgt spid="4199"/>
                                        </p:tgtEl>
                                        <p:attrNameLst>
                                          <p:attrName>ppt_y</p:attrName>
                                        </p:attrNameLst>
                                      </p:cBhvr>
                                      <p:tavLst>
                                        <p:tav tm="0">
                                          <p:val>
                                            <p:strVal val="#ppt_y"/>
                                          </p:val>
                                        </p:tav>
                                        <p:tav tm="100000">
                                          <p:val>
                                            <p:strVal val="#ppt_y"/>
                                          </p:val>
                                        </p:tav>
                                      </p:tavLst>
                                    </p:anim>
                                  </p:childTnLst>
                                </p:cTn>
                              </p:par>
                              <p:par>
                                <p:cTn id="429" presetID="2" presetClass="entr" presetSubtype="8" fill="hold" nodeType="withEffect">
                                  <p:stCondLst>
                                    <p:cond delay="0"/>
                                  </p:stCondLst>
                                  <p:childTnLst>
                                    <p:set>
                                      <p:cBhvr>
                                        <p:cTn id="430" dur="1" fill="hold">
                                          <p:stCondLst>
                                            <p:cond delay="0"/>
                                          </p:stCondLst>
                                        </p:cTn>
                                        <p:tgtEl>
                                          <p:spTgt spid="4200"/>
                                        </p:tgtEl>
                                        <p:attrNameLst>
                                          <p:attrName>style.visibility</p:attrName>
                                        </p:attrNameLst>
                                      </p:cBhvr>
                                      <p:to>
                                        <p:strVal val="visible"/>
                                      </p:to>
                                    </p:set>
                                    <p:anim calcmode="lin" valueType="num">
                                      <p:cBhvr additive="base">
                                        <p:cTn id="431" dur="3000" fill="hold"/>
                                        <p:tgtEl>
                                          <p:spTgt spid="4200"/>
                                        </p:tgtEl>
                                        <p:attrNameLst>
                                          <p:attrName>ppt_x</p:attrName>
                                        </p:attrNameLst>
                                      </p:cBhvr>
                                      <p:tavLst>
                                        <p:tav tm="0">
                                          <p:val>
                                            <p:strVal val="0-#ppt_w/2"/>
                                          </p:val>
                                        </p:tav>
                                        <p:tav tm="100000">
                                          <p:val>
                                            <p:strVal val="#ppt_x"/>
                                          </p:val>
                                        </p:tav>
                                      </p:tavLst>
                                    </p:anim>
                                    <p:anim calcmode="lin" valueType="num">
                                      <p:cBhvr additive="base">
                                        <p:cTn id="432" dur="3000" fill="hold"/>
                                        <p:tgtEl>
                                          <p:spTgt spid="4200"/>
                                        </p:tgtEl>
                                        <p:attrNameLst>
                                          <p:attrName>ppt_y</p:attrName>
                                        </p:attrNameLst>
                                      </p:cBhvr>
                                      <p:tavLst>
                                        <p:tav tm="0">
                                          <p:val>
                                            <p:strVal val="#ppt_y"/>
                                          </p:val>
                                        </p:tav>
                                        <p:tav tm="100000">
                                          <p:val>
                                            <p:strVal val="#ppt_y"/>
                                          </p:val>
                                        </p:tav>
                                      </p:tavLst>
                                    </p:anim>
                                  </p:childTnLst>
                                </p:cTn>
                              </p:par>
                              <p:par>
                                <p:cTn id="433" presetID="2" presetClass="entr" presetSubtype="8" fill="hold" nodeType="withEffect">
                                  <p:stCondLst>
                                    <p:cond delay="0"/>
                                  </p:stCondLst>
                                  <p:childTnLst>
                                    <p:set>
                                      <p:cBhvr>
                                        <p:cTn id="434" dur="1" fill="hold">
                                          <p:stCondLst>
                                            <p:cond delay="0"/>
                                          </p:stCondLst>
                                        </p:cTn>
                                        <p:tgtEl>
                                          <p:spTgt spid="4202"/>
                                        </p:tgtEl>
                                        <p:attrNameLst>
                                          <p:attrName>style.visibility</p:attrName>
                                        </p:attrNameLst>
                                      </p:cBhvr>
                                      <p:to>
                                        <p:strVal val="visible"/>
                                      </p:to>
                                    </p:set>
                                    <p:anim calcmode="lin" valueType="num">
                                      <p:cBhvr additive="base">
                                        <p:cTn id="435" dur="3000" fill="hold"/>
                                        <p:tgtEl>
                                          <p:spTgt spid="4202"/>
                                        </p:tgtEl>
                                        <p:attrNameLst>
                                          <p:attrName>ppt_x</p:attrName>
                                        </p:attrNameLst>
                                      </p:cBhvr>
                                      <p:tavLst>
                                        <p:tav tm="0">
                                          <p:val>
                                            <p:strVal val="0-#ppt_w/2"/>
                                          </p:val>
                                        </p:tav>
                                        <p:tav tm="100000">
                                          <p:val>
                                            <p:strVal val="#ppt_x"/>
                                          </p:val>
                                        </p:tav>
                                      </p:tavLst>
                                    </p:anim>
                                    <p:anim calcmode="lin" valueType="num">
                                      <p:cBhvr additive="base">
                                        <p:cTn id="436" dur="3000" fill="hold"/>
                                        <p:tgtEl>
                                          <p:spTgt spid="4202"/>
                                        </p:tgtEl>
                                        <p:attrNameLst>
                                          <p:attrName>ppt_y</p:attrName>
                                        </p:attrNameLst>
                                      </p:cBhvr>
                                      <p:tavLst>
                                        <p:tav tm="0">
                                          <p:val>
                                            <p:strVal val="#ppt_y"/>
                                          </p:val>
                                        </p:tav>
                                        <p:tav tm="100000">
                                          <p:val>
                                            <p:strVal val="#ppt_y"/>
                                          </p:val>
                                        </p:tav>
                                      </p:tavLst>
                                    </p:anim>
                                  </p:childTnLst>
                                </p:cTn>
                              </p:par>
                              <p:par>
                                <p:cTn id="437" presetID="2" presetClass="entr" presetSubtype="8" fill="hold" nodeType="withEffect">
                                  <p:stCondLst>
                                    <p:cond delay="0"/>
                                  </p:stCondLst>
                                  <p:childTnLst>
                                    <p:set>
                                      <p:cBhvr>
                                        <p:cTn id="438" dur="1" fill="hold">
                                          <p:stCondLst>
                                            <p:cond delay="0"/>
                                          </p:stCondLst>
                                        </p:cTn>
                                        <p:tgtEl>
                                          <p:spTgt spid="4204"/>
                                        </p:tgtEl>
                                        <p:attrNameLst>
                                          <p:attrName>style.visibility</p:attrName>
                                        </p:attrNameLst>
                                      </p:cBhvr>
                                      <p:to>
                                        <p:strVal val="visible"/>
                                      </p:to>
                                    </p:set>
                                    <p:anim calcmode="lin" valueType="num">
                                      <p:cBhvr additive="base">
                                        <p:cTn id="439" dur="3000" fill="hold"/>
                                        <p:tgtEl>
                                          <p:spTgt spid="4204"/>
                                        </p:tgtEl>
                                        <p:attrNameLst>
                                          <p:attrName>ppt_x</p:attrName>
                                        </p:attrNameLst>
                                      </p:cBhvr>
                                      <p:tavLst>
                                        <p:tav tm="0">
                                          <p:val>
                                            <p:strVal val="0-#ppt_w/2"/>
                                          </p:val>
                                        </p:tav>
                                        <p:tav tm="100000">
                                          <p:val>
                                            <p:strVal val="#ppt_x"/>
                                          </p:val>
                                        </p:tav>
                                      </p:tavLst>
                                    </p:anim>
                                    <p:anim calcmode="lin" valueType="num">
                                      <p:cBhvr additive="base">
                                        <p:cTn id="440" dur="3000" fill="hold"/>
                                        <p:tgtEl>
                                          <p:spTgt spid="4204"/>
                                        </p:tgtEl>
                                        <p:attrNameLst>
                                          <p:attrName>ppt_y</p:attrName>
                                        </p:attrNameLst>
                                      </p:cBhvr>
                                      <p:tavLst>
                                        <p:tav tm="0">
                                          <p:val>
                                            <p:strVal val="#ppt_y"/>
                                          </p:val>
                                        </p:tav>
                                        <p:tav tm="100000">
                                          <p:val>
                                            <p:strVal val="#ppt_y"/>
                                          </p:val>
                                        </p:tav>
                                      </p:tavLst>
                                    </p:anim>
                                  </p:childTnLst>
                                </p:cTn>
                              </p:par>
                              <p:par>
                                <p:cTn id="441" presetID="2" presetClass="entr" presetSubtype="8" fill="hold" nodeType="withEffect">
                                  <p:stCondLst>
                                    <p:cond delay="0"/>
                                  </p:stCondLst>
                                  <p:childTnLst>
                                    <p:set>
                                      <p:cBhvr>
                                        <p:cTn id="442" dur="1" fill="hold">
                                          <p:stCondLst>
                                            <p:cond delay="0"/>
                                          </p:stCondLst>
                                        </p:cTn>
                                        <p:tgtEl>
                                          <p:spTgt spid="4205"/>
                                        </p:tgtEl>
                                        <p:attrNameLst>
                                          <p:attrName>style.visibility</p:attrName>
                                        </p:attrNameLst>
                                      </p:cBhvr>
                                      <p:to>
                                        <p:strVal val="visible"/>
                                      </p:to>
                                    </p:set>
                                    <p:anim calcmode="lin" valueType="num">
                                      <p:cBhvr additive="base">
                                        <p:cTn id="443" dur="3000" fill="hold"/>
                                        <p:tgtEl>
                                          <p:spTgt spid="4205"/>
                                        </p:tgtEl>
                                        <p:attrNameLst>
                                          <p:attrName>ppt_x</p:attrName>
                                        </p:attrNameLst>
                                      </p:cBhvr>
                                      <p:tavLst>
                                        <p:tav tm="0">
                                          <p:val>
                                            <p:strVal val="0-#ppt_w/2"/>
                                          </p:val>
                                        </p:tav>
                                        <p:tav tm="100000">
                                          <p:val>
                                            <p:strVal val="#ppt_x"/>
                                          </p:val>
                                        </p:tav>
                                      </p:tavLst>
                                    </p:anim>
                                    <p:anim calcmode="lin" valueType="num">
                                      <p:cBhvr additive="base">
                                        <p:cTn id="444" dur="3000" fill="hold"/>
                                        <p:tgtEl>
                                          <p:spTgt spid="4205"/>
                                        </p:tgtEl>
                                        <p:attrNameLst>
                                          <p:attrName>ppt_y</p:attrName>
                                        </p:attrNameLst>
                                      </p:cBhvr>
                                      <p:tavLst>
                                        <p:tav tm="0">
                                          <p:val>
                                            <p:strVal val="#ppt_y"/>
                                          </p:val>
                                        </p:tav>
                                        <p:tav tm="100000">
                                          <p:val>
                                            <p:strVal val="#ppt_y"/>
                                          </p:val>
                                        </p:tav>
                                      </p:tavLst>
                                    </p:anim>
                                  </p:childTnLst>
                                </p:cTn>
                              </p:par>
                              <p:par>
                                <p:cTn id="445" presetID="2" presetClass="entr" presetSubtype="8" fill="hold" nodeType="withEffect">
                                  <p:stCondLst>
                                    <p:cond delay="0"/>
                                  </p:stCondLst>
                                  <p:childTnLst>
                                    <p:set>
                                      <p:cBhvr>
                                        <p:cTn id="446" dur="1" fill="hold">
                                          <p:stCondLst>
                                            <p:cond delay="0"/>
                                          </p:stCondLst>
                                        </p:cTn>
                                        <p:tgtEl>
                                          <p:spTgt spid="4207"/>
                                        </p:tgtEl>
                                        <p:attrNameLst>
                                          <p:attrName>style.visibility</p:attrName>
                                        </p:attrNameLst>
                                      </p:cBhvr>
                                      <p:to>
                                        <p:strVal val="visible"/>
                                      </p:to>
                                    </p:set>
                                    <p:anim calcmode="lin" valueType="num">
                                      <p:cBhvr additive="base">
                                        <p:cTn id="447" dur="3000" fill="hold"/>
                                        <p:tgtEl>
                                          <p:spTgt spid="4207"/>
                                        </p:tgtEl>
                                        <p:attrNameLst>
                                          <p:attrName>ppt_x</p:attrName>
                                        </p:attrNameLst>
                                      </p:cBhvr>
                                      <p:tavLst>
                                        <p:tav tm="0">
                                          <p:val>
                                            <p:strVal val="0-#ppt_w/2"/>
                                          </p:val>
                                        </p:tav>
                                        <p:tav tm="100000">
                                          <p:val>
                                            <p:strVal val="#ppt_x"/>
                                          </p:val>
                                        </p:tav>
                                      </p:tavLst>
                                    </p:anim>
                                    <p:anim calcmode="lin" valueType="num">
                                      <p:cBhvr additive="base">
                                        <p:cTn id="448" dur="3000" fill="hold"/>
                                        <p:tgtEl>
                                          <p:spTgt spid="4207"/>
                                        </p:tgtEl>
                                        <p:attrNameLst>
                                          <p:attrName>ppt_y</p:attrName>
                                        </p:attrNameLst>
                                      </p:cBhvr>
                                      <p:tavLst>
                                        <p:tav tm="0">
                                          <p:val>
                                            <p:strVal val="#ppt_y"/>
                                          </p:val>
                                        </p:tav>
                                        <p:tav tm="100000">
                                          <p:val>
                                            <p:strVal val="#ppt_y"/>
                                          </p:val>
                                        </p:tav>
                                      </p:tavLst>
                                    </p:anim>
                                  </p:childTnLst>
                                </p:cTn>
                              </p:par>
                              <p:par>
                                <p:cTn id="449" presetID="2" presetClass="entr" presetSubtype="8" fill="hold" nodeType="withEffect">
                                  <p:stCondLst>
                                    <p:cond delay="0"/>
                                  </p:stCondLst>
                                  <p:childTnLst>
                                    <p:set>
                                      <p:cBhvr>
                                        <p:cTn id="450" dur="1" fill="hold">
                                          <p:stCondLst>
                                            <p:cond delay="0"/>
                                          </p:stCondLst>
                                        </p:cTn>
                                        <p:tgtEl>
                                          <p:spTgt spid="4208"/>
                                        </p:tgtEl>
                                        <p:attrNameLst>
                                          <p:attrName>style.visibility</p:attrName>
                                        </p:attrNameLst>
                                      </p:cBhvr>
                                      <p:to>
                                        <p:strVal val="visible"/>
                                      </p:to>
                                    </p:set>
                                    <p:anim calcmode="lin" valueType="num">
                                      <p:cBhvr additive="base">
                                        <p:cTn id="451" dur="3000" fill="hold"/>
                                        <p:tgtEl>
                                          <p:spTgt spid="4208"/>
                                        </p:tgtEl>
                                        <p:attrNameLst>
                                          <p:attrName>ppt_x</p:attrName>
                                        </p:attrNameLst>
                                      </p:cBhvr>
                                      <p:tavLst>
                                        <p:tav tm="0">
                                          <p:val>
                                            <p:strVal val="0-#ppt_w/2"/>
                                          </p:val>
                                        </p:tav>
                                        <p:tav tm="100000">
                                          <p:val>
                                            <p:strVal val="#ppt_x"/>
                                          </p:val>
                                        </p:tav>
                                      </p:tavLst>
                                    </p:anim>
                                    <p:anim calcmode="lin" valueType="num">
                                      <p:cBhvr additive="base">
                                        <p:cTn id="452" dur="3000" fill="hold"/>
                                        <p:tgtEl>
                                          <p:spTgt spid="4208"/>
                                        </p:tgtEl>
                                        <p:attrNameLst>
                                          <p:attrName>ppt_y</p:attrName>
                                        </p:attrNameLst>
                                      </p:cBhvr>
                                      <p:tavLst>
                                        <p:tav tm="0">
                                          <p:val>
                                            <p:strVal val="#ppt_y"/>
                                          </p:val>
                                        </p:tav>
                                        <p:tav tm="100000">
                                          <p:val>
                                            <p:strVal val="#ppt_y"/>
                                          </p:val>
                                        </p:tav>
                                      </p:tavLst>
                                    </p:anim>
                                  </p:childTnLst>
                                </p:cTn>
                              </p:par>
                              <p:par>
                                <p:cTn id="453" presetID="2" presetClass="entr" presetSubtype="8" fill="hold" nodeType="withEffect">
                                  <p:stCondLst>
                                    <p:cond delay="0"/>
                                  </p:stCondLst>
                                  <p:childTnLst>
                                    <p:set>
                                      <p:cBhvr>
                                        <p:cTn id="454" dur="1" fill="hold">
                                          <p:stCondLst>
                                            <p:cond delay="0"/>
                                          </p:stCondLst>
                                        </p:cTn>
                                        <p:tgtEl>
                                          <p:spTgt spid="4210"/>
                                        </p:tgtEl>
                                        <p:attrNameLst>
                                          <p:attrName>style.visibility</p:attrName>
                                        </p:attrNameLst>
                                      </p:cBhvr>
                                      <p:to>
                                        <p:strVal val="visible"/>
                                      </p:to>
                                    </p:set>
                                    <p:anim calcmode="lin" valueType="num">
                                      <p:cBhvr additive="base">
                                        <p:cTn id="455" dur="3000" fill="hold"/>
                                        <p:tgtEl>
                                          <p:spTgt spid="4210"/>
                                        </p:tgtEl>
                                        <p:attrNameLst>
                                          <p:attrName>ppt_x</p:attrName>
                                        </p:attrNameLst>
                                      </p:cBhvr>
                                      <p:tavLst>
                                        <p:tav tm="0">
                                          <p:val>
                                            <p:strVal val="0-#ppt_w/2"/>
                                          </p:val>
                                        </p:tav>
                                        <p:tav tm="100000">
                                          <p:val>
                                            <p:strVal val="#ppt_x"/>
                                          </p:val>
                                        </p:tav>
                                      </p:tavLst>
                                    </p:anim>
                                    <p:anim calcmode="lin" valueType="num">
                                      <p:cBhvr additive="base">
                                        <p:cTn id="456" dur="3000" fill="hold"/>
                                        <p:tgtEl>
                                          <p:spTgt spid="4210"/>
                                        </p:tgtEl>
                                        <p:attrNameLst>
                                          <p:attrName>ppt_y</p:attrName>
                                        </p:attrNameLst>
                                      </p:cBhvr>
                                      <p:tavLst>
                                        <p:tav tm="0">
                                          <p:val>
                                            <p:strVal val="#ppt_y"/>
                                          </p:val>
                                        </p:tav>
                                        <p:tav tm="100000">
                                          <p:val>
                                            <p:strVal val="#ppt_y"/>
                                          </p:val>
                                        </p:tav>
                                      </p:tavLst>
                                    </p:anim>
                                  </p:childTnLst>
                                </p:cTn>
                              </p:par>
                              <p:par>
                                <p:cTn id="457" presetID="2" presetClass="entr" presetSubtype="8" fill="hold" nodeType="withEffect">
                                  <p:stCondLst>
                                    <p:cond delay="0"/>
                                  </p:stCondLst>
                                  <p:childTnLst>
                                    <p:set>
                                      <p:cBhvr>
                                        <p:cTn id="458" dur="1" fill="hold">
                                          <p:stCondLst>
                                            <p:cond delay="0"/>
                                          </p:stCondLst>
                                        </p:cTn>
                                        <p:tgtEl>
                                          <p:spTgt spid="4212"/>
                                        </p:tgtEl>
                                        <p:attrNameLst>
                                          <p:attrName>style.visibility</p:attrName>
                                        </p:attrNameLst>
                                      </p:cBhvr>
                                      <p:to>
                                        <p:strVal val="visible"/>
                                      </p:to>
                                    </p:set>
                                    <p:anim calcmode="lin" valueType="num">
                                      <p:cBhvr additive="base">
                                        <p:cTn id="459" dur="3000" fill="hold"/>
                                        <p:tgtEl>
                                          <p:spTgt spid="4212"/>
                                        </p:tgtEl>
                                        <p:attrNameLst>
                                          <p:attrName>ppt_x</p:attrName>
                                        </p:attrNameLst>
                                      </p:cBhvr>
                                      <p:tavLst>
                                        <p:tav tm="0">
                                          <p:val>
                                            <p:strVal val="0-#ppt_w/2"/>
                                          </p:val>
                                        </p:tav>
                                        <p:tav tm="100000">
                                          <p:val>
                                            <p:strVal val="#ppt_x"/>
                                          </p:val>
                                        </p:tav>
                                      </p:tavLst>
                                    </p:anim>
                                    <p:anim calcmode="lin" valueType="num">
                                      <p:cBhvr additive="base">
                                        <p:cTn id="460" dur="3000" fill="hold"/>
                                        <p:tgtEl>
                                          <p:spTgt spid="4212"/>
                                        </p:tgtEl>
                                        <p:attrNameLst>
                                          <p:attrName>ppt_y</p:attrName>
                                        </p:attrNameLst>
                                      </p:cBhvr>
                                      <p:tavLst>
                                        <p:tav tm="0">
                                          <p:val>
                                            <p:strVal val="#ppt_y"/>
                                          </p:val>
                                        </p:tav>
                                        <p:tav tm="100000">
                                          <p:val>
                                            <p:strVal val="#ppt_y"/>
                                          </p:val>
                                        </p:tav>
                                      </p:tavLst>
                                    </p:anim>
                                  </p:childTnLst>
                                </p:cTn>
                              </p:par>
                              <p:par>
                                <p:cTn id="461" presetID="2" presetClass="entr" presetSubtype="8" fill="hold" nodeType="withEffect">
                                  <p:stCondLst>
                                    <p:cond delay="0"/>
                                  </p:stCondLst>
                                  <p:childTnLst>
                                    <p:set>
                                      <p:cBhvr>
                                        <p:cTn id="462" dur="1" fill="hold">
                                          <p:stCondLst>
                                            <p:cond delay="0"/>
                                          </p:stCondLst>
                                        </p:cTn>
                                        <p:tgtEl>
                                          <p:spTgt spid="4213"/>
                                        </p:tgtEl>
                                        <p:attrNameLst>
                                          <p:attrName>style.visibility</p:attrName>
                                        </p:attrNameLst>
                                      </p:cBhvr>
                                      <p:to>
                                        <p:strVal val="visible"/>
                                      </p:to>
                                    </p:set>
                                    <p:anim calcmode="lin" valueType="num">
                                      <p:cBhvr additive="base">
                                        <p:cTn id="463" dur="3000" fill="hold"/>
                                        <p:tgtEl>
                                          <p:spTgt spid="4213"/>
                                        </p:tgtEl>
                                        <p:attrNameLst>
                                          <p:attrName>ppt_x</p:attrName>
                                        </p:attrNameLst>
                                      </p:cBhvr>
                                      <p:tavLst>
                                        <p:tav tm="0">
                                          <p:val>
                                            <p:strVal val="0-#ppt_w/2"/>
                                          </p:val>
                                        </p:tav>
                                        <p:tav tm="100000">
                                          <p:val>
                                            <p:strVal val="#ppt_x"/>
                                          </p:val>
                                        </p:tav>
                                      </p:tavLst>
                                    </p:anim>
                                    <p:anim calcmode="lin" valueType="num">
                                      <p:cBhvr additive="base">
                                        <p:cTn id="464" dur="3000" fill="hold"/>
                                        <p:tgtEl>
                                          <p:spTgt spid="4213"/>
                                        </p:tgtEl>
                                        <p:attrNameLst>
                                          <p:attrName>ppt_y</p:attrName>
                                        </p:attrNameLst>
                                      </p:cBhvr>
                                      <p:tavLst>
                                        <p:tav tm="0">
                                          <p:val>
                                            <p:strVal val="#ppt_y"/>
                                          </p:val>
                                        </p:tav>
                                        <p:tav tm="100000">
                                          <p:val>
                                            <p:strVal val="#ppt_y"/>
                                          </p:val>
                                        </p:tav>
                                      </p:tavLst>
                                    </p:anim>
                                  </p:childTnLst>
                                </p:cTn>
                              </p:par>
                              <p:par>
                                <p:cTn id="465" presetID="2" presetClass="entr" presetSubtype="8" fill="hold" nodeType="withEffect">
                                  <p:stCondLst>
                                    <p:cond delay="0"/>
                                  </p:stCondLst>
                                  <p:childTnLst>
                                    <p:set>
                                      <p:cBhvr>
                                        <p:cTn id="466" dur="1" fill="hold">
                                          <p:stCondLst>
                                            <p:cond delay="0"/>
                                          </p:stCondLst>
                                        </p:cTn>
                                        <p:tgtEl>
                                          <p:spTgt spid="4214"/>
                                        </p:tgtEl>
                                        <p:attrNameLst>
                                          <p:attrName>style.visibility</p:attrName>
                                        </p:attrNameLst>
                                      </p:cBhvr>
                                      <p:to>
                                        <p:strVal val="visible"/>
                                      </p:to>
                                    </p:set>
                                    <p:anim calcmode="lin" valueType="num">
                                      <p:cBhvr additive="base">
                                        <p:cTn id="467" dur="3000" fill="hold"/>
                                        <p:tgtEl>
                                          <p:spTgt spid="4214"/>
                                        </p:tgtEl>
                                        <p:attrNameLst>
                                          <p:attrName>ppt_x</p:attrName>
                                        </p:attrNameLst>
                                      </p:cBhvr>
                                      <p:tavLst>
                                        <p:tav tm="0">
                                          <p:val>
                                            <p:strVal val="0-#ppt_w/2"/>
                                          </p:val>
                                        </p:tav>
                                        <p:tav tm="100000">
                                          <p:val>
                                            <p:strVal val="#ppt_x"/>
                                          </p:val>
                                        </p:tav>
                                      </p:tavLst>
                                    </p:anim>
                                    <p:anim calcmode="lin" valueType="num">
                                      <p:cBhvr additive="base">
                                        <p:cTn id="468" dur="3000" fill="hold"/>
                                        <p:tgtEl>
                                          <p:spTgt spid="4214"/>
                                        </p:tgtEl>
                                        <p:attrNameLst>
                                          <p:attrName>ppt_y</p:attrName>
                                        </p:attrNameLst>
                                      </p:cBhvr>
                                      <p:tavLst>
                                        <p:tav tm="0">
                                          <p:val>
                                            <p:strVal val="#ppt_y"/>
                                          </p:val>
                                        </p:tav>
                                        <p:tav tm="100000">
                                          <p:val>
                                            <p:strVal val="#ppt_y"/>
                                          </p:val>
                                        </p:tav>
                                      </p:tavLst>
                                    </p:anim>
                                  </p:childTnLst>
                                </p:cTn>
                              </p:par>
                              <p:par>
                                <p:cTn id="469" presetID="2" presetClass="entr" presetSubtype="8" fill="hold" nodeType="withEffect">
                                  <p:stCondLst>
                                    <p:cond delay="0"/>
                                  </p:stCondLst>
                                  <p:childTnLst>
                                    <p:set>
                                      <p:cBhvr>
                                        <p:cTn id="470" dur="1" fill="hold">
                                          <p:stCondLst>
                                            <p:cond delay="0"/>
                                          </p:stCondLst>
                                        </p:cTn>
                                        <p:tgtEl>
                                          <p:spTgt spid="4216"/>
                                        </p:tgtEl>
                                        <p:attrNameLst>
                                          <p:attrName>style.visibility</p:attrName>
                                        </p:attrNameLst>
                                      </p:cBhvr>
                                      <p:to>
                                        <p:strVal val="visible"/>
                                      </p:to>
                                    </p:set>
                                    <p:anim calcmode="lin" valueType="num">
                                      <p:cBhvr additive="base">
                                        <p:cTn id="471" dur="3000" fill="hold"/>
                                        <p:tgtEl>
                                          <p:spTgt spid="4216"/>
                                        </p:tgtEl>
                                        <p:attrNameLst>
                                          <p:attrName>ppt_x</p:attrName>
                                        </p:attrNameLst>
                                      </p:cBhvr>
                                      <p:tavLst>
                                        <p:tav tm="0">
                                          <p:val>
                                            <p:strVal val="0-#ppt_w/2"/>
                                          </p:val>
                                        </p:tav>
                                        <p:tav tm="100000">
                                          <p:val>
                                            <p:strVal val="#ppt_x"/>
                                          </p:val>
                                        </p:tav>
                                      </p:tavLst>
                                    </p:anim>
                                    <p:anim calcmode="lin" valueType="num">
                                      <p:cBhvr additive="base">
                                        <p:cTn id="472" dur="3000" fill="hold"/>
                                        <p:tgtEl>
                                          <p:spTgt spid="4216"/>
                                        </p:tgtEl>
                                        <p:attrNameLst>
                                          <p:attrName>ppt_y</p:attrName>
                                        </p:attrNameLst>
                                      </p:cBhvr>
                                      <p:tavLst>
                                        <p:tav tm="0">
                                          <p:val>
                                            <p:strVal val="#ppt_y"/>
                                          </p:val>
                                        </p:tav>
                                        <p:tav tm="100000">
                                          <p:val>
                                            <p:strVal val="#ppt_y"/>
                                          </p:val>
                                        </p:tav>
                                      </p:tavLst>
                                    </p:anim>
                                  </p:childTnLst>
                                </p:cTn>
                              </p:par>
                              <p:par>
                                <p:cTn id="473" presetID="2" presetClass="entr" presetSubtype="8" fill="hold" nodeType="withEffect">
                                  <p:stCondLst>
                                    <p:cond delay="0"/>
                                  </p:stCondLst>
                                  <p:childTnLst>
                                    <p:set>
                                      <p:cBhvr>
                                        <p:cTn id="474" dur="1" fill="hold">
                                          <p:stCondLst>
                                            <p:cond delay="0"/>
                                          </p:stCondLst>
                                        </p:cTn>
                                        <p:tgtEl>
                                          <p:spTgt spid="4217"/>
                                        </p:tgtEl>
                                        <p:attrNameLst>
                                          <p:attrName>style.visibility</p:attrName>
                                        </p:attrNameLst>
                                      </p:cBhvr>
                                      <p:to>
                                        <p:strVal val="visible"/>
                                      </p:to>
                                    </p:set>
                                    <p:anim calcmode="lin" valueType="num">
                                      <p:cBhvr additive="base">
                                        <p:cTn id="475" dur="3000" fill="hold"/>
                                        <p:tgtEl>
                                          <p:spTgt spid="4217"/>
                                        </p:tgtEl>
                                        <p:attrNameLst>
                                          <p:attrName>ppt_x</p:attrName>
                                        </p:attrNameLst>
                                      </p:cBhvr>
                                      <p:tavLst>
                                        <p:tav tm="0">
                                          <p:val>
                                            <p:strVal val="0-#ppt_w/2"/>
                                          </p:val>
                                        </p:tav>
                                        <p:tav tm="100000">
                                          <p:val>
                                            <p:strVal val="#ppt_x"/>
                                          </p:val>
                                        </p:tav>
                                      </p:tavLst>
                                    </p:anim>
                                    <p:anim calcmode="lin" valueType="num">
                                      <p:cBhvr additive="base">
                                        <p:cTn id="476" dur="3000" fill="hold"/>
                                        <p:tgtEl>
                                          <p:spTgt spid="4217"/>
                                        </p:tgtEl>
                                        <p:attrNameLst>
                                          <p:attrName>ppt_y</p:attrName>
                                        </p:attrNameLst>
                                      </p:cBhvr>
                                      <p:tavLst>
                                        <p:tav tm="0">
                                          <p:val>
                                            <p:strVal val="#ppt_y"/>
                                          </p:val>
                                        </p:tav>
                                        <p:tav tm="100000">
                                          <p:val>
                                            <p:strVal val="#ppt_y"/>
                                          </p:val>
                                        </p:tav>
                                      </p:tavLst>
                                    </p:anim>
                                  </p:childTnLst>
                                </p:cTn>
                              </p:par>
                              <p:par>
                                <p:cTn id="477" presetID="2" presetClass="entr" presetSubtype="8" fill="hold" nodeType="withEffect">
                                  <p:stCondLst>
                                    <p:cond delay="0"/>
                                  </p:stCondLst>
                                  <p:childTnLst>
                                    <p:set>
                                      <p:cBhvr>
                                        <p:cTn id="478" dur="1" fill="hold">
                                          <p:stCondLst>
                                            <p:cond delay="0"/>
                                          </p:stCondLst>
                                        </p:cTn>
                                        <p:tgtEl>
                                          <p:spTgt spid="4219"/>
                                        </p:tgtEl>
                                        <p:attrNameLst>
                                          <p:attrName>style.visibility</p:attrName>
                                        </p:attrNameLst>
                                      </p:cBhvr>
                                      <p:to>
                                        <p:strVal val="visible"/>
                                      </p:to>
                                    </p:set>
                                    <p:anim calcmode="lin" valueType="num">
                                      <p:cBhvr additive="base">
                                        <p:cTn id="479" dur="3000" fill="hold"/>
                                        <p:tgtEl>
                                          <p:spTgt spid="4219"/>
                                        </p:tgtEl>
                                        <p:attrNameLst>
                                          <p:attrName>ppt_x</p:attrName>
                                        </p:attrNameLst>
                                      </p:cBhvr>
                                      <p:tavLst>
                                        <p:tav tm="0">
                                          <p:val>
                                            <p:strVal val="0-#ppt_w/2"/>
                                          </p:val>
                                        </p:tav>
                                        <p:tav tm="100000">
                                          <p:val>
                                            <p:strVal val="#ppt_x"/>
                                          </p:val>
                                        </p:tav>
                                      </p:tavLst>
                                    </p:anim>
                                    <p:anim calcmode="lin" valueType="num">
                                      <p:cBhvr additive="base">
                                        <p:cTn id="480" dur="3000" fill="hold"/>
                                        <p:tgtEl>
                                          <p:spTgt spid="4219"/>
                                        </p:tgtEl>
                                        <p:attrNameLst>
                                          <p:attrName>ppt_y</p:attrName>
                                        </p:attrNameLst>
                                      </p:cBhvr>
                                      <p:tavLst>
                                        <p:tav tm="0">
                                          <p:val>
                                            <p:strVal val="#ppt_y"/>
                                          </p:val>
                                        </p:tav>
                                        <p:tav tm="100000">
                                          <p:val>
                                            <p:strVal val="#ppt_y"/>
                                          </p:val>
                                        </p:tav>
                                      </p:tavLst>
                                    </p:anim>
                                  </p:childTnLst>
                                </p:cTn>
                              </p:par>
                              <p:par>
                                <p:cTn id="481" presetID="2" presetClass="entr" presetSubtype="8" fill="hold" nodeType="withEffect">
                                  <p:stCondLst>
                                    <p:cond delay="0"/>
                                  </p:stCondLst>
                                  <p:childTnLst>
                                    <p:set>
                                      <p:cBhvr>
                                        <p:cTn id="482" dur="1" fill="hold">
                                          <p:stCondLst>
                                            <p:cond delay="0"/>
                                          </p:stCondLst>
                                        </p:cTn>
                                        <p:tgtEl>
                                          <p:spTgt spid="4222"/>
                                        </p:tgtEl>
                                        <p:attrNameLst>
                                          <p:attrName>style.visibility</p:attrName>
                                        </p:attrNameLst>
                                      </p:cBhvr>
                                      <p:to>
                                        <p:strVal val="visible"/>
                                      </p:to>
                                    </p:set>
                                    <p:anim calcmode="lin" valueType="num">
                                      <p:cBhvr additive="base">
                                        <p:cTn id="483" dur="3000" fill="hold"/>
                                        <p:tgtEl>
                                          <p:spTgt spid="4222"/>
                                        </p:tgtEl>
                                        <p:attrNameLst>
                                          <p:attrName>ppt_x</p:attrName>
                                        </p:attrNameLst>
                                      </p:cBhvr>
                                      <p:tavLst>
                                        <p:tav tm="0">
                                          <p:val>
                                            <p:strVal val="0-#ppt_w/2"/>
                                          </p:val>
                                        </p:tav>
                                        <p:tav tm="100000">
                                          <p:val>
                                            <p:strVal val="#ppt_x"/>
                                          </p:val>
                                        </p:tav>
                                      </p:tavLst>
                                    </p:anim>
                                    <p:anim calcmode="lin" valueType="num">
                                      <p:cBhvr additive="base">
                                        <p:cTn id="484" dur="3000" fill="hold"/>
                                        <p:tgtEl>
                                          <p:spTgt spid="4222"/>
                                        </p:tgtEl>
                                        <p:attrNameLst>
                                          <p:attrName>ppt_y</p:attrName>
                                        </p:attrNameLst>
                                      </p:cBhvr>
                                      <p:tavLst>
                                        <p:tav tm="0">
                                          <p:val>
                                            <p:strVal val="#ppt_y"/>
                                          </p:val>
                                        </p:tav>
                                        <p:tav tm="100000">
                                          <p:val>
                                            <p:strVal val="#ppt_y"/>
                                          </p:val>
                                        </p:tav>
                                      </p:tavLst>
                                    </p:anim>
                                  </p:childTnLst>
                                </p:cTn>
                              </p:par>
                              <p:par>
                                <p:cTn id="485" presetID="2" presetClass="entr" presetSubtype="8" fill="hold" nodeType="withEffect">
                                  <p:stCondLst>
                                    <p:cond delay="0"/>
                                  </p:stCondLst>
                                  <p:childTnLst>
                                    <p:set>
                                      <p:cBhvr>
                                        <p:cTn id="486" dur="1" fill="hold">
                                          <p:stCondLst>
                                            <p:cond delay="0"/>
                                          </p:stCondLst>
                                        </p:cTn>
                                        <p:tgtEl>
                                          <p:spTgt spid="4223"/>
                                        </p:tgtEl>
                                        <p:attrNameLst>
                                          <p:attrName>style.visibility</p:attrName>
                                        </p:attrNameLst>
                                      </p:cBhvr>
                                      <p:to>
                                        <p:strVal val="visible"/>
                                      </p:to>
                                    </p:set>
                                    <p:anim calcmode="lin" valueType="num">
                                      <p:cBhvr additive="base">
                                        <p:cTn id="487" dur="3000" fill="hold"/>
                                        <p:tgtEl>
                                          <p:spTgt spid="4223"/>
                                        </p:tgtEl>
                                        <p:attrNameLst>
                                          <p:attrName>ppt_x</p:attrName>
                                        </p:attrNameLst>
                                      </p:cBhvr>
                                      <p:tavLst>
                                        <p:tav tm="0">
                                          <p:val>
                                            <p:strVal val="0-#ppt_w/2"/>
                                          </p:val>
                                        </p:tav>
                                        <p:tav tm="100000">
                                          <p:val>
                                            <p:strVal val="#ppt_x"/>
                                          </p:val>
                                        </p:tav>
                                      </p:tavLst>
                                    </p:anim>
                                    <p:anim calcmode="lin" valueType="num">
                                      <p:cBhvr additive="base">
                                        <p:cTn id="488" dur="3000" fill="hold"/>
                                        <p:tgtEl>
                                          <p:spTgt spid="4223"/>
                                        </p:tgtEl>
                                        <p:attrNameLst>
                                          <p:attrName>ppt_y</p:attrName>
                                        </p:attrNameLst>
                                      </p:cBhvr>
                                      <p:tavLst>
                                        <p:tav tm="0">
                                          <p:val>
                                            <p:strVal val="#ppt_y"/>
                                          </p:val>
                                        </p:tav>
                                        <p:tav tm="100000">
                                          <p:val>
                                            <p:strVal val="#ppt_y"/>
                                          </p:val>
                                        </p:tav>
                                      </p:tavLst>
                                    </p:anim>
                                  </p:childTnLst>
                                </p:cTn>
                              </p:par>
                              <p:par>
                                <p:cTn id="489" presetID="2" presetClass="entr" presetSubtype="8" fill="hold" nodeType="withEffect">
                                  <p:stCondLst>
                                    <p:cond delay="0"/>
                                  </p:stCondLst>
                                  <p:childTnLst>
                                    <p:set>
                                      <p:cBhvr>
                                        <p:cTn id="490" dur="1" fill="hold">
                                          <p:stCondLst>
                                            <p:cond delay="0"/>
                                          </p:stCondLst>
                                        </p:cTn>
                                        <p:tgtEl>
                                          <p:spTgt spid="4225"/>
                                        </p:tgtEl>
                                        <p:attrNameLst>
                                          <p:attrName>style.visibility</p:attrName>
                                        </p:attrNameLst>
                                      </p:cBhvr>
                                      <p:to>
                                        <p:strVal val="visible"/>
                                      </p:to>
                                    </p:set>
                                    <p:anim calcmode="lin" valueType="num">
                                      <p:cBhvr additive="base">
                                        <p:cTn id="491" dur="3000" fill="hold"/>
                                        <p:tgtEl>
                                          <p:spTgt spid="4225"/>
                                        </p:tgtEl>
                                        <p:attrNameLst>
                                          <p:attrName>ppt_x</p:attrName>
                                        </p:attrNameLst>
                                      </p:cBhvr>
                                      <p:tavLst>
                                        <p:tav tm="0">
                                          <p:val>
                                            <p:strVal val="0-#ppt_w/2"/>
                                          </p:val>
                                        </p:tav>
                                        <p:tav tm="100000">
                                          <p:val>
                                            <p:strVal val="#ppt_x"/>
                                          </p:val>
                                        </p:tav>
                                      </p:tavLst>
                                    </p:anim>
                                    <p:anim calcmode="lin" valueType="num">
                                      <p:cBhvr additive="base">
                                        <p:cTn id="492" dur="3000" fill="hold"/>
                                        <p:tgtEl>
                                          <p:spTgt spid="4225"/>
                                        </p:tgtEl>
                                        <p:attrNameLst>
                                          <p:attrName>ppt_y</p:attrName>
                                        </p:attrNameLst>
                                      </p:cBhvr>
                                      <p:tavLst>
                                        <p:tav tm="0">
                                          <p:val>
                                            <p:strVal val="#ppt_y"/>
                                          </p:val>
                                        </p:tav>
                                        <p:tav tm="100000">
                                          <p:val>
                                            <p:strVal val="#ppt_y"/>
                                          </p:val>
                                        </p:tav>
                                      </p:tavLst>
                                    </p:anim>
                                  </p:childTnLst>
                                </p:cTn>
                              </p:par>
                              <p:par>
                                <p:cTn id="493" presetID="2" presetClass="entr" presetSubtype="8" fill="hold" nodeType="withEffect">
                                  <p:stCondLst>
                                    <p:cond delay="0"/>
                                  </p:stCondLst>
                                  <p:childTnLst>
                                    <p:set>
                                      <p:cBhvr>
                                        <p:cTn id="494" dur="1" fill="hold">
                                          <p:stCondLst>
                                            <p:cond delay="0"/>
                                          </p:stCondLst>
                                        </p:cTn>
                                        <p:tgtEl>
                                          <p:spTgt spid="4227"/>
                                        </p:tgtEl>
                                        <p:attrNameLst>
                                          <p:attrName>style.visibility</p:attrName>
                                        </p:attrNameLst>
                                      </p:cBhvr>
                                      <p:to>
                                        <p:strVal val="visible"/>
                                      </p:to>
                                    </p:set>
                                    <p:anim calcmode="lin" valueType="num">
                                      <p:cBhvr additive="base">
                                        <p:cTn id="495" dur="3000" fill="hold"/>
                                        <p:tgtEl>
                                          <p:spTgt spid="4227"/>
                                        </p:tgtEl>
                                        <p:attrNameLst>
                                          <p:attrName>ppt_x</p:attrName>
                                        </p:attrNameLst>
                                      </p:cBhvr>
                                      <p:tavLst>
                                        <p:tav tm="0">
                                          <p:val>
                                            <p:strVal val="0-#ppt_w/2"/>
                                          </p:val>
                                        </p:tav>
                                        <p:tav tm="100000">
                                          <p:val>
                                            <p:strVal val="#ppt_x"/>
                                          </p:val>
                                        </p:tav>
                                      </p:tavLst>
                                    </p:anim>
                                    <p:anim calcmode="lin" valueType="num">
                                      <p:cBhvr additive="base">
                                        <p:cTn id="496" dur="3000" fill="hold"/>
                                        <p:tgtEl>
                                          <p:spTgt spid="4227"/>
                                        </p:tgtEl>
                                        <p:attrNameLst>
                                          <p:attrName>ppt_y</p:attrName>
                                        </p:attrNameLst>
                                      </p:cBhvr>
                                      <p:tavLst>
                                        <p:tav tm="0">
                                          <p:val>
                                            <p:strVal val="#ppt_y"/>
                                          </p:val>
                                        </p:tav>
                                        <p:tav tm="100000">
                                          <p:val>
                                            <p:strVal val="#ppt_y"/>
                                          </p:val>
                                        </p:tav>
                                      </p:tavLst>
                                    </p:anim>
                                  </p:childTnLst>
                                </p:cTn>
                              </p:par>
                              <p:par>
                                <p:cTn id="497" presetID="2" presetClass="entr" presetSubtype="8" fill="hold" nodeType="withEffect">
                                  <p:stCondLst>
                                    <p:cond delay="0"/>
                                  </p:stCondLst>
                                  <p:childTnLst>
                                    <p:set>
                                      <p:cBhvr>
                                        <p:cTn id="498" dur="1" fill="hold">
                                          <p:stCondLst>
                                            <p:cond delay="0"/>
                                          </p:stCondLst>
                                        </p:cTn>
                                        <p:tgtEl>
                                          <p:spTgt spid="4229"/>
                                        </p:tgtEl>
                                        <p:attrNameLst>
                                          <p:attrName>style.visibility</p:attrName>
                                        </p:attrNameLst>
                                      </p:cBhvr>
                                      <p:to>
                                        <p:strVal val="visible"/>
                                      </p:to>
                                    </p:set>
                                    <p:anim calcmode="lin" valueType="num">
                                      <p:cBhvr additive="base">
                                        <p:cTn id="499" dur="3000" fill="hold"/>
                                        <p:tgtEl>
                                          <p:spTgt spid="4229"/>
                                        </p:tgtEl>
                                        <p:attrNameLst>
                                          <p:attrName>ppt_x</p:attrName>
                                        </p:attrNameLst>
                                      </p:cBhvr>
                                      <p:tavLst>
                                        <p:tav tm="0">
                                          <p:val>
                                            <p:strVal val="0-#ppt_w/2"/>
                                          </p:val>
                                        </p:tav>
                                        <p:tav tm="100000">
                                          <p:val>
                                            <p:strVal val="#ppt_x"/>
                                          </p:val>
                                        </p:tav>
                                      </p:tavLst>
                                    </p:anim>
                                    <p:anim calcmode="lin" valueType="num">
                                      <p:cBhvr additive="base">
                                        <p:cTn id="500" dur="3000" fill="hold"/>
                                        <p:tgtEl>
                                          <p:spTgt spid="4229"/>
                                        </p:tgtEl>
                                        <p:attrNameLst>
                                          <p:attrName>ppt_y</p:attrName>
                                        </p:attrNameLst>
                                      </p:cBhvr>
                                      <p:tavLst>
                                        <p:tav tm="0">
                                          <p:val>
                                            <p:strVal val="#ppt_y"/>
                                          </p:val>
                                        </p:tav>
                                        <p:tav tm="100000">
                                          <p:val>
                                            <p:strVal val="#ppt_y"/>
                                          </p:val>
                                        </p:tav>
                                      </p:tavLst>
                                    </p:anim>
                                  </p:childTnLst>
                                </p:cTn>
                              </p:par>
                              <p:par>
                                <p:cTn id="501" presetID="2" presetClass="entr" presetSubtype="8" fill="hold" nodeType="withEffect">
                                  <p:stCondLst>
                                    <p:cond delay="0"/>
                                  </p:stCondLst>
                                  <p:childTnLst>
                                    <p:set>
                                      <p:cBhvr>
                                        <p:cTn id="502" dur="1" fill="hold">
                                          <p:stCondLst>
                                            <p:cond delay="0"/>
                                          </p:stCondLst>
                                        </p:cTn>
                                        <p:tgtEl>
                                          <p:spTgt spid="4230"/>
                                        </p:tgtEl>
                                        <p:attrNameLst>
                                          <p:attrName>style.visibility</p:attrName>
                                        </p:attrNameLst>
                                      </p:cBhvr>
                                      <p:to>
                                        <p:strVal val="visible"/>
                                      </p:to>
                                    </p:set>
                                    <p:anim calcmode="lin" valueType="num">
                                      <p:cBhvr additive="base">
                                        <p:cTn id="503" dur="3000" fill="hold"/>
                                        <p:tgtEl>
                                          <p:spTgt spid="4230"/>
                                        </p:tgtEl>
                                        <p:attrNameLst>
                                          <p:attrName>ppt_x</p:attrName>
                                        </p:attrNameLst>
                                      </p:cBhvr>
                                      <p:tavLst>
                                        <p:tav tm="0">
                                          <p:val>
                                            <p:strVal val="0-#ppt_w/2"/>
                                          </p:val>
                                        </p:tav>
                                        <p:tav tm="100000">
                                          <p:val>
                                            <p:strVal val="#ppt_x"/>
                                          </p:val>
                                        </p:tav>
                                      </p:tavLst>
                                    </p:anim>
                                    <p:anim calcmode="lin" valueType="num">
                                      <p:cBhvr additive="base">
                                        <p:cTn id="504" dur="3000" fill="hold"/>
                                        <p:tgtEl>
                                          <p:spTgt spid="4230"/>
                                        </p:tgtEl>
                                        <p:attrNameLst>
                                          <p:attrName>ppt_y</p:attrName>
                                        </p:attrNameLst>
                                      </p:cBhvr>
                                      <p:tavLst>
                                        <p:tav tm="0">
                                          <p:val>
                                            <p:strVal val="#ppt_y"/>
                                          </p:val>
                                        </p:tav>
                                        <p:tav tm="100000">
                                          <p:val>
                                            <p:strVal val="#ppt_y"/>
                                          </p:val>
                                        </p:tav>
                                      </p:tavLst>
                                    </p:anim>
                                  </p:childTnLst>
                                </p:cTn>
                              </p:par>
                              <p:par>
                                <p:cTn id="505" presetID="2" presetClass="entr" presetSubtype="8" fill="hold" nodeType="withEffect">
                                  <p:stCondLst>
                                    <p:cond delay="0"/>
                                  </p:stCondLst>
                                  <p:childTnLst>
                                    <p:set>
                                      <p:cBhvr>
                                        <p:cTn id="506" dur="1" fill="hold">
                                          <p:stCondLst>
                                            <p:cond delay="0"/>
                                          </p:stCondLst>
                                        </p:cTn>
                                        <p:tgtEl>
                                          <p:spTgt spid="4231"/>
                                        </p:tgtEl>
                                        <p:attrNameLst>
                                          <p:attrName>style.visibility</p:attrName>
                                        </p:attrNameLst>
                                      </p:cBhvr>
                                      <p:to>
                                        <p:strVal val="visible"/>
                                      </p:to>
                                    </p:set>
                                    <p:anim calcmode="lin" valueType="num">
                                      <p:cBhvr additive="base">
                                        <p:cTn id="507" dur="3000" fill="hold"/>
                                        <p:tgtEl>
                                          <p:spTgt spid="4231"/>
                                        </p:tgtEl>
                                        <p:attrNameLst>
                                          <p:attrName>ppt_x</p:attrName>
                                        </p:attrNameLst>
                                      </p:cBhvr>
                                      <p:tavLst>
                                        <p:tav tm="0">
                                          <p:val>
                                            <p:strVal val="0-#ppt_w/2"/>
                                          </p:val>
                                        </p:tav>
                                        <p:tav tm="100000">
                                          <p:val>
                                            <p:strVal val="#ppt_x"/>
                                          </p:val>
                                        </p:tav>
                                      </p:tavLst>
                                    </p:anim>
                                    <p:anim calcmode="lin" valueType="num">
                                      <p:cBhvr additive="base">
                                        <p:cTn id="508" dur="3000" fill="hold"/>
                                        <p:tgtEl>
                                          <p:spTgt spid="4231"/>
                                        </p:tgtEl>
                                        <p:attrNameLst>
                                          <p:attrName>ppt_y</p:attrName>
                                        </p:attrNameLst>
                                      </p:cBhvr>
                                      <p:tavLst>
                                        <p:tav tm="0">
                                          <p:val>
                                            <p:strVal val="#ppt_y"/>
                                          </p:val>
                                        </p:tav>
                                        <p:tav tm="100000">
                                          <p:val>
                                            <p:strVal val="#ppt_y"/>
                                          </p:val>
                                        </p:tav>
                                      </p:tavLst>
                                    </p:anim>
                                  </p:childTnLst>
                                </p:cTn>
                              </p:par>
                              <p:par>
                                <p:cTn id="509" presetID="2" presetClass="entr" presetSubtype="8" fill="hold" nodeType="withEffect">
                                  <p:stCondLst>
                                    <p:cond delay="0"/>
                                  </p:stCondLst>
                                  <p:childTnLst>
                                    <p:set>
                                      <p:cBhvr>
                                        <p:cTn id="510" dur="1" fill="hold">
                                          <p:stCondLst>
                                            <p:cond delay="0"/>
                                          </p:stCondLst>
                                        </p:cTn>
                                        <p:tgtEl>
                                          <p:spTgt spid="4232"/>
                                        </p:tgtEl>
                                        <p:attrNameLst>
                                          <p:attrName>style.visibility</p:attrName>
                                        </p:attrNameLst>
                                      </p:cBhvr>
                                      <p:to>
                                        <p:strVal val="visible"/>
                                      </p:to>
                                    </p:set>
                                    <p:anim calcmode="lin" valueType="num">
                                      <p:cBhvr additive="base">
                                        <p:cTn id="511" dur="3000" fill="hold"/>
                                        <p:tgtEl>
                                          <p:spTgt spid="4232"/>
                                        </p:tgtEl>
                                        <p:attrNameLst>
                                          <p:attrName>ppt_x</p:attrName>
                                        </p:attrNameLst>
                                      </p:cBhvr>
                                      <p:tavLst>
                                        <p:tav tm="0">
                                          <p:val>
                                            <p:strVal val="0-#ppt_w/2"/>
                                          </p:val>
                                        </p:tav>
                                        <p:tav tm="100000">
                                          <p:val>
                                            <p:strVal val="#ppt_x"/>
                                          </p:val>
                                        </p:tav>
                                      </p:tavLst>
                                    </p:anim>
                                    <p:anim calcmode="lin" valueType="num">
                                      <p:cBhvr additive="base">
                                        <p:cTn id="512" dur="3000" fill="hold"/>
                                        <p:tgtEl>
                                          <p:spTgt spid="4232"/>
                                        </p:tgtEl>
                                        <p:attrNameLst>
                                          <p:attrName>ppt_y</p:attrName>
                                        </p:attrNameLst>
                                      </p:cBhvr>
                                      <p:tavLst>
                                        <p:tav tm="0">
                                          <p:val>
                                            <p:strVal val="#ppt_y"/>
                                          </p:val>
                                        </p:tav>
                                        <p:tav tm="100000">
                                          <p:val>
                                            <p:strVal val="#ppt_y"/>
                                          </p:val>
                                        </p:tav>
                                      </p:tavLst>
                                    </p:anim>
                                  </p:childTnLst>
                                </p:cTn>
                              </p:par>
                              <p:par>
                                <p:cTn id="513" presetID="2" presetClass="entr" presetSubtype="8" fill="hold" nodeType="withEffect">
                                  <p:stCondLst>
                                    <p:cond delay="0"/>
                                  </p:stCondLst>
                                  <p:childTnLst>
                                    <p:set>
                                      <p:cBhvr>
                                        <p:cTn id="514" dur="1" fill="hold">
                                          <p:stCondLst>
                                            <p:cond delay="0"/>
                                          </p:stCondLst>
                                        </p:cTn>
                                        <p:tgtEl>
                                          <p:spTgt spid="4235"/>
                                        </p:tgtEl>
                                        <p:attrNameLst>
                                          <p:attrName>style.visibility</p:attrName>
                                        </p:attrNameLst>
                                      </p:cBhvr>
                                      <p:to>
                                        <p:strVal val="visible"/>
                                      </p:to>
                                    </p:set>
                                    <p:anim calcmode="lin" valueType="num">
                                      <p:cBhvr additive="base">
                                        <p:cTn id="515" dur="3000" fill="hold"/>
                                        <p:tgtEl>
                                          <p:spTgt spid="4235"/>
                                        </p:tgtEl>
                                        <p:attrNameLst>
                                          <p:attrName>ppt_x</p:attrName>
                                        </p:attrNameLst>
                                      </p:cBhvr>
                                      <p:tavLst>
                                        <p:tav tm="0">
                                          <p:val>
                                            <p:strVal val="0-#ppt_w/2"/>
                                          </p:val>
                                        </p:tav>
                                        <p:tav tm="100000">
                                          <p:val>
                                            <p:strVal val="#ppt_x"/>
                                          </p:val>
                                        </p:tav>
                                      </p:tavLst>
                                    </p:anim>
                                    <p:anim calcmode="lin" valueType="num">
                                      <p:cBhvr additive="base">
                                        <p:cTn id="516" dur="3000" fill="hold"/>
                                        <p:tgtEl>
                                          <p:spTgt spid="4235"/>
                                        </p:tgtEl>
                                        <p:attrNameLst>
                                          <p:attrName>ppt_y</p:attrName>
                                        </p:attrNameLst>
                                      </p:cBhvr>
                                      <p:tavLst>
                                        <p:tav tm="0">
                                          <p:val>
                                            <p:strVal val="#ppt_y"/>
                                          </p:val>
                                        </p:tav>
                                        <p:tav tm="100000">
                                          <p:val>
                                            <p:strVal val="#ppt_y"/>
                                          </p:val>
                                        </p:tav>
                                      </p:tavLst>
                                    </p:anim>
                                  </p:childTnLst>
                                </p:cTn>
                              </p:par>
                              <p:par>
                                <p:cTn id="517" presetID="2" presetClass="entr" presetSubtype="8" fill="hold" nodeType="withEffect">
                                  <p:stCondLst>
                                    <p:cond delay="0"/>
                                  </p:stCondLst>
                                  <p:childTnLst>
                                    <p:set>
                                      <p:cBhvr>
                                        <p:cTn id="518" dur="1" fill="hold">
                                          <p:stCondLst>
                                            <p:cond delay="0"/>
                                          </p:stCondLst>
                                        </p:cTn>
                                        <p:tgtEl>
                                          <p:spTgt spid="4236"/>
                                        </p:tgtEl>
                                        <p:attrNameLst>
                                          <p:attrName>style.visibility</p:attrName>
                                        </p:attrNameLst>
                                      </p:cBhvr>
                                      <p:to>
                                        <p:strVal val="visible"/>
                                      </p:to>
                                    </p:set>
                                    <p:anim calcmode="lin" valueType="num">
                                      <p:cBhvr additive="base">
                                        <p:cTn id="519" dur="3000" fill="hold"/>
                                        <p:tgtEl>
                                          <p:spTgt spid="4236"/>
                                        </p:tgtEl>
                                        <p:attrNameLst>
                                          <p:attrName>ppt_x</p:attrName>
                                        </p:attrNameLst>
                                      </p:cBhvr>
                                      <p:tavLst>
                                        <p:tav tm="0">
                                          <p:val>
                                            <p:strVal val="0-#ppt_w/2"/>
                                          </p:val>
                                        </p:tav>
                                        <p:tav tm="100000">
                                          <p:val>
                                            <p:strVal val="#ppt_x"/>
                                          </p:val>
                                        </p:tav>
                                      </p:tavLst>
                                    </p:anim>
                                    <p:anim calcmode="lin" valueType="num">
                                      <p:cBhvr additive="base">
                                        <p:cTn id="520" dur="3000" fill="hold"/>
                                        <p:tgtEl>
                                          <p:spTgt spid="4236"/>
                                        </p:tgtEl>
                                        <p:attrNameLst>
                                          <p:attrName>ppt_y</p:attrName>
                                        </p:attrNameLst>
                                      </p:cBhvr>
                                      <p:tavLst>
                                        <p:tav tm="0">
                                          <p:val>
                                            <p:strVal val="#ppt_y"/>
                                          </p:val>
                                        </p:tav>
                                        <p:tav tm="100000">
                                          <p:val>
                                            <p:strVal val="#ppt_y"/>
                                          </p:val>
                                        </p:tav>
                                      </p:tavLst>
                                    </p:anim>
                                  </p:childTnLst>
                                </p:cTn>
                              </p:par>
                              <p:par>
                                <p:cTn id="521" presetID="2" presetClass="entr" presetSubtype="8" fill="hold" nodeType="withEffect">
                                  <p:stCondLst>
                                    <p:cond delay="0"/>
                                  </p:stCondLst>
                                  <p:childTnLst>
                                    <p:set>
                                      <p:cBhvr>
                                        <p:cTn id="522" dur="1" fill="hold">
                                          <p:stCondLst>
                                            <p:cond delay="0"/>
                                          </p:stCondLst>
                                        </p:cTn>
                                        <p:tgtEl>
                                          <p:spTgt spid="4237"/>
                                        </p:tgtEl>
                                        <p:attrNameLst>
                                          <p:attrName>style.visibility</p:attrName>
                                        </p:attrNameLst>
                                      </p:cBhvr>
                                      <p:to>
                                        <p:strVal val="visible"/>
                                      </p:to>
                                    </p:set>
                                    <p:anim calcmode="lin" valueType="num">
                                      <p:cBhvr additive="base">
                                        <p:cTn id="523" dur="3000" fill="hold"/>
                                        <p:tgtEl>
                                          <p:spTgt spid="4237"/>
                                        </p:tgtEl>
                                        <p:attrNameLst>
                                          <p:attrName>ppt_x</p:attrName>
                                        </p:attrNameLst>
                                      </p:cBhvr>
                                      <p:tavLst>
                                        <p:tav tm="0">
                                          <p:val>
                                            <p:strVal val="0-#ppt_w/2"/>
                                          </p:val>
                                        </p:tav>
                                        <p:tav tm="100000">
                                          <p:val>
                                            <p:strVal val="#ppt_x"/>
                                          </p:val>
                                        </p:tav>
                                      </p:tavLst>
                                    </p:anim>
                                    <p:anim calcmode="lin" valueType="num">
                                      <p:cBhvr additive="base">
                                        <p:cTn id="524" dur="3000" fill="hold"/>
                                        <p:tgtEl>
                                          <p:spTgt spid="4237"/>
                                        </p:tgtEl>
                                        <p:attrNameLst>
                                          <p:attrName>ppt_y</p:attrName>
                                        </p:attrNameLst>
                                      </p:cBhvr>
                                      <p:tavLst>
                                        <p:tav tm="0">
                                          <p:val>
                                            <p:strVal val="#ppt_y"/>
                                          </p:val>
                                        </p:tav>
                                        <p:tav tm="100000">
                                          <p:val>
                                            <p:strVal val="#ppt_y"/>
                                          </p:val>
                                        </p:tav>
                                      </p:tavLst>
                                    </p:anim>
                                  </p:childTnLst>
                                </p:cTn>
                              </p:par>
                              <p:par>
                                <p:cTn id="525" presetID="2" presetClass="entr" presetSubtype="8" fill="hold" nodeType="withEffect">
                                  <p:stCondLst>
                                    <p:cond delay="0"/>
                                  </p:stCondLst>
                                  <p:childTnLst>
                                    <p:set>
                                      <p:cBhvr>
                                        <p:cTn id="526" dur="1" fill="hold">
                                          <p:stCondLst>
                                            <p:cond delay="0"/>
                                          </p:stCondLst>
                                        </p:cTn>
                                        <p:tgtEl>
                                          <p:spTgt spid="4238"/>
                                        </p:tgtEl>
                                        <p:attrNameLst>
                                          <p:attrName>style.visibility</p:attrName>
                                        </p:attrNameLst>
                                      </p:cBhvr>
                                      <p:to>
                                        <p:strVal val="visible"/>
                                      </p:to>
                                    </p:set>
                                    <p:anim calcmode="lin" valueType="num">
                                      <p:cBhvr additive="base">
                                        <p:cTn id="527" dur="3000" fill="hold"/>
                                        <p:tgtEl>
                                          <p:spTgt spid="4238"/>
                                        </p:tgtEl>
                                        <p:attrNameLst>
                                          <p:attrName>ppt_x</p:attrName>
                                        </p:attrNameLst>
                                      </p:cBhvr>
                                      <p:tavLst>
                                        <p:tav tm="0">
                                          <p:val>
                                            <p:strVal val="0-#ppt_w/2"/>
                                          </p:val>
                                        </p:tav>
                                        <p:tav tm="100000">
                                          <p:val>
                                            <p:strVal val="#ppt_x"/>
                                          </p:val>
                                        </p:tav>
                                      </p:tavLst>
                                    </p:anim>
                                    <p:anim calcmode="lin" valueType="num">
                                      <p:cBhvr additive="base">
                                        <p:cTn id="528" dur="3000" fill="hold"/>
                                        <p:tgtEl>
                                          <p:spTgt spid="4238"/>
                                        </p:tgtEl>
                                        <p:attrNameLst>
                                          <p:attrName>ppt_y</p:attrName>
                                        </p:attrNameLst>
                                      </p:cBhvr>
                                      <p:tavLst>
                                        <p:tav tm="0">
                                          <p:val>
                                            <p:strVal val="#ppt_y"/>
                                          </p:val>
                                        </p:tav>
                                        <p:tav tm="100000">
                                          <p:val>
                                            <p:strVal val="#ppt_y"/>
                                          </p:val>
                                        </p:tav>
                                      </p:tavLst>
                                    </p:anim>
                                  </p:childTnLst>
                                </p:cTn>
                              </p:par>
                              <p:par>
                                <p:cTn id="529" presetID="2" presetClass="entr" presetSubtype="8" fill="hold" nodeType="withEffect">
                                  <p:stCondLst>
                                    <p:cond delay="0"/>
                                  </p:stCondLst>
                                  <p:childTnLst>
                                    <p:set>
                                      <p:cBhvr>
                                        <p:cTn id="530" dur="1" fill="hold">
                                          <p:stCondLst>
                                            <p:cond delay="0"/>
                                          </p:stCondLst>
                                        </p:cTn>
                                        <p:tgtEl>
                                          <p:spTgt spid="4241"/>
                                        </p:tgtEl>
                                        <p:attrNameLst>
                                          <p:attrName>style.visibility</p:attrName>
                                        </p:attrNameLst>
                                      </p:cBhvr>
                                      <p:to>
                                        <p:strVal val="visible"/>
                                      </p:to>
                                    </p:set>
                                    <p:anim calcmode="lin" valueType="num">
                                      <p:cBhvr additive="base">
                                        <p:cTn id="531" dur="3000" fill="hold"/>
                                        <p:tgtEl>
                                          <p:spTgt spid="4241"/>
                                        </p:tgtEl>
                                        <p:attrNameLst>
                                          <p:attrName>ppt_x</p:attrName>
                                        </p:attrNameLst>
                                      </p:cBhvr>
                                      <p:tavLst>
                                        <p:tav tm="0">
                                          <p:val>
                                            <p:strVal val="0-#ppt_w/2"/>
                                          </p:val>
                                        </p:tav>
                                        <p:tav tm="100000">
                                          <p:val>
                                            <p:strVal val="#ppt_x"/>
                                          </p:val>
                                        </p:tav>
                                      </p:tavLst>
                                    </p:anim>
                                    <p:anim calcmode="lin" valueType="num">
                                      <p:cBhvr additive="base">
                                        <p:cTn id="532" dur="3000" fill="hold"/>
                                        <p:tgtEl>
                                          <p:spTgt spid="4241"/>
                                        </p:tgtEl>
                                        <p:attrNameLst>
                                          <p:attrName>ppt_y</p:attrName>
                                        </p:attrNameLst>
                                      </p:cBhvr>
                                      <p:tavLst>
                                        <p:tav tm="0">
                                          <p:val>
                                            <p:strVal val="#ppt_y"/>
                                          </p:val>
                                        </p:tav>
                                        <p:tav tm="100000">
                                          <p:val>
                                            <p:strVal val="#ppt_y"/>
                                          </p:val>
                                        </p:tav>
                                      </p:tavLst>
                                    </p:anim>
                                  </p:childTnLst>
                                </p:cTn>
                              </p:par>
                              <p:par>
                                <p:cTn id="533" presetID="2" presetClass="entr" presetSubtype="8" fill="hold" nodeType="withEffect">
                                  <p:stCondLst>
                                    <p:cond delay="0"/>
                                  </p:stCondLst>
                                  <p:childTnLst>
                                    <p:set>
                                      <p:cBhvr>
                                        <p:cTn id="534" dur="1" fill="hold">
                                          <p:stCondLst>
                                            <p:cond delay="0"/>
                                          </p:stCondLst>
                                        </p:cTn>
                                        <p:tgtEl>
                                          <p:spTgt spid="4244"/>
                                        </p:tgtEl>
                                        <p:attrNameLst>
                                          <p:attrName>style.visibility</p:attrName>
                                        </p:attrNameLst>
                                      </p:cBhvr>
                                      <p:to>
                                        <p:strVal val="visible"/>
                                      </p:to>
                                    </p:set>
                                    <p:anim calcmode="lin" valueType="num">
                                      <p:cBhvr additive="base">
                                        <p:cTn id="535" dur="3000" fill="hold"/>
                                        <p:tgtEl>
                                          <p:spTgt spid="4244"/>
                                        </p:tgtEl>
                                        <p:attrNameLst>
                                          <p:attrName>ppt_x</p:attrName>
                                        </p:attrNameLst>
                                      </p:cBhvr>
                                      <p:tavLst>
                                        <p:tav tm="0">
                                          <p:val>
                                            <p:strVal val="0-#ppt_w/2"/>
                                          </p:val>
                                        </p:tav>
                                        <p:tav tm="100000">
                                          <p:val>
                                            <p:strVal val="#ppt_x"/>
                                          </p:val>
                                        </p:tav>
                                      </p:tavLst>
                                    </p:anim>
                                    <p:anim calcmode="lin" valueType="num">
                                      <p:cBhvr additive="base">
                                        <p:cTn id="536" dur="3000" fill="hold"/>
                                        <p:tgtEl>
                                          <p:spTgt spid="4244"/>
                                        </p:tgtEl>
                                        <p:attrNameLst>
                                          <p:attrName>ppt_y</p:attrName>
                                        </p:attrNameLst>
                                      </p:cBhvr>
                                      <p:tavLst>
                                        <p:tav tm="0">
                                          <p:val>
                                            <p:strVal val="#ppt_y"/>
                                          </p:val>
                                        </p:tav>
                                        <p:tav tm="100000">
                                          <p:val>
                                            <p:strVal val="#ppt_y"/>
                                          </p:val>
                                        </p:tav>
                                      </p:tavLst>
                                    </p:anim>
                                  </p:childTnLst>
                                </p:cTn>
                              </p:par>
                              <p:par>
                                <p:cTn id="537" presetID="2" presetClass="entr" presetSubtype="8" fill="hold" nodeType="withEffect">
                                  <p:stCondLst>
                                    <p:cond delay="0"/>
                                  </p:stCondLst>
                                  <p:childTnLst>
                                    <p:set>
                                      <p:cBhvr>
                                        <p:cTn id="538" dur="1" fill="hold">
                                          <p:stCondLst>
                                            <p:cond delay="0"/>
                                          </p:stCondLst>
                                        </p:cTn>
                                        <p:tgtEl>
                                          <p:spTgt spid="4247"/>
                                        </p:tgtEl>
                                        <p:attrNameLst>
                                          <p:attrName>style.visibility</p:attrName>
                                        </p:attrNameLst>
                                      </p:cBhvr>
                                      <p:to>
                                        <p:strVal val="visible"/>
                                      </p:to>
                                    </p:set>
                                    <p:anim calcmode="lin" valueType="num">
                                      <p:cBhvr additive="base">
                                        <p:cTn id="539" dur="3000" fill="hold"/>
                                        <p:tgtEl>
                                          <p:spTgt spid="4247"/>
                                        </p:tgtEl>
                                        <p:attrNameLst>
                                          <p:attrName>ppt_x</p:attrName>
                                        </p:attrNameLst>
                                      </p:cBhvr>
                                      <p:tavLst>
                                        <p:tav tm="0">
                                          <p:val>
                                            <p:strVal val="0-#ppt_w/2"/>
                                          </p:val>
                                        </p:tav>
                                        <p:tav tm="100000">
                                          <p:val>
                                            <p:strVal val="#ppt_x"/>
                                          </p:val>
                                        </p:tav>
                                      </p:tavLst>
                                    </p:anim>
                                    <p:anim calcmode="lin" valueType="num">
                                      <p:cBhvr additive="base">
                                        <p:cTn id="540" dur="3000" fill="hold"/>
                                        <p:tgtEl>
                                          <p:spTgt spid="4247"/>
                                        </p:tgtEl>
                                        <p:attrNameLst>
                                          <p:attrName>ppt_y</p:attrName>
                                        </p:attrNameLst>
                                      </p:cBhvr>
                                      <p:tavLst>
                                        <p:tav tm="0">
                                          <p:val>
                                            <p:strVal val="#ppt_y"/>
                                          </p:val>
                                        </p:tav>
                                        <p:tav tm="100000">
                                          <p:val>
                                            <p:strVal val="#ppt_y"/>
                                          </p:val>
                                        </p:tav>
                                      </p:tavLst>
                                    </p:anim>
                                  </p:childTnLst>
                                </p:cTn>
                              </p:par>
                              <p:par>
                                <p:cTn id="541" presetID="2" presetClass="entr" presetSubtype="8" fill="hold" nodeType="withEffect">
                                  <p:stCondLst>
                                    <p:cond delay="0"/>
                                  </p:stCondLst>
                                  <p:childTnLst>
                                    <p:set>
                                      <p:cBhvr>
                                        <p:cTn id="542" dur="1" fill="hold">
                                          <p:stCondLst>
                                            <p:cond delay="0"/>
                                          </p:stCondLst>
                                        </p:cTn>
                                        <p:tgtEl>
                                          <p:spTgt spid="4248"/>
                                        </p:tgtEl>
                                        <p:attrNameLst>
                                          <p:attrName>style.visibility</p:attrName>
                                        </p:attrNameLst>
                                      </p:cBhvr>
                                      <p:to>
                                        <p:strVal val="visible"/>
                                      </p:to>
                                    </p:set>
                                    <p:anim calcmode="lin" valueType="num">
                                      <p:cBhvr additive="base">
                                        <p:cTn id="543" dur="3000" fill="hold"/>
                                        <p:tgtEl>
                                          <p:spTgt spid="4248"/>
                                        </p:tgtEl>
                                        <p:attrNameLst>
                                          <p:attrName>ppt_x</p:attrName>
                                        </p:attrNameLst>
                                      </p:cBhvr>
                                      <p:tavLst>
                                        <p:tav tm="0">
                                          <p:val>
                                            <p:strVal val="0-#ppt_w/2"/>
                                          </p:val>
                                        </p:tav>
                                        <p:tav tm="100000">
                                          <p:val>
                                            <p:strVal val="#ppt_x"/>
                                          </p:val>
                                        </p:tav>
                                      </p:tavLst>
                                    </p:anim>
                                    <p:anim calcmode="lin" valueType="num">
                                      <p:cBhvr additive="base">
                                        <p:cTn id="544" dur="3000" fill="hold"/>
                                        <p:tgtEl>
                                          <p:spTgt spid="4248"/>
                                        </p:tgtEl>
                                        <p:attrNameLst>
                                          <p:attrName>ppt_y</p:attrName>
                                        </p:attrNameLst>
                                      </p:cBhvr>
                                      <p:tavLst>
                                        <p:tav tm="0">
                                          <p:val>
                                            <p:strVal val="#ppt_y"/>
                                          </p:val>
                                        </p:tav>
                                        <p:tav tm="100000">
                                          <p:val>
                                            <p:strVal val="#ppt_y"/>
                                          </p:val>
                                        </p:tav>
                                      </p:tavLst>
                                    </p:anim>
                                  </p:childTnLst>
                                </p:cTn>
                              </p:par>
                              <p:par>
                                <p:cTn id="545" presetID="2" presetClass="entr" presetSubtype="8" fill="hold" nodeType="withEffect">
                                  <p:stCondLst>
                                    <p:cond delay="0"/>
                                  </p:stCondLst>
                                  <p:childTnLst>
                                    <p:set>
                                      <p:cBhvr>
                                        <p:cTn id="546" dur="1" fill="hold">
                                          <p:stCondLst>
                                            <p:cond delay="0"/>
                                          </p:stCondLst>
                                        </p:cTn>
                                        <p:tgtEl>
                                          <p:spTgt spid="4249"/>
                                        </p:tgtEl>
                                        <p:attrNameLst>
                                          <p:attrName>style.visibility</p:attrName>
                                        </p:attrNameLst>
                                      </p:cBhvr>
                                      <p:to>
                                        <p:strVal val="visible"/>
                                      </p:to>
                                    </p:set>
                                    <p:anim calcmode="lin" valueType="num">
                                      <p:cBhvr additive="base">
                                        <p:cTn id="547" dur="3000" fill="hold"/>
                                        <p:tgtEl>
                                          <p:spTgt spid="4249"/>
                                        </p:tgtEl>
                                        <p:attrNameLst>
                                          <p:attrName>ppt_x</p:attrName>
                                        </p:attrNameLst>
                                      </p:cBhvr>
                                      <p:tavLst>
                                        <p:tav tm="0">
                                          <p:val>
                                            <p:strVal val="0-#ppt_w/2"/>
                                          </p:val>
                                        </p:tav>
                                        <p:tav tm="100000">
                                          <p:val>
                                            <p:strVal val="#ppt_x"/>
                                          </p:val>
                                        </p:tav>
                                      </p:tavLst>
                                    </p:anim>
                                    <p:anim calcmode="lin" valueType="num">
                                      <p:cBhvr additive="base">
                                        <p:cTn id="548" dur="3000" fill="hold"/>
                                        <p:tgtEl>
                                          <p:spTgt spid="4249"/>
                                        </p:tgtEl>
                                        <p:attrNameLst>
                                          <p:attrName>ppt_y</p:attrName>
                                        </p:attrNameLst>
                                      </p:cBhvr>
                                      <p:tavLst>
                                        <p:tav tm="0">
                                          <p:val>
                                            <p:strVal val="#ppt_y"/>
                                          </p:val>
                                        </p:tav>
                                        <p:tav tm="100000">
                                          <p:val>
                                            <p:strVal val="#ppt_y"/>
                                          </p:val>
                                        </p:tav>
                                      </p:tavLst>
                                    </p:anim>
                                  </p:childTnLst>
                                </p:cTn>
                              </p:par>
                              <p:par>
                                <p:cTn id="549" presetID="2" presetClass="entr" presetSubtype="8" fill="hold" nodeType="withEffect">
                                  <p:stCondLst>
                                    <p:cond delay="0"/>
                                  </p:stCondLst>
                                  <p:childTnLst>
                                    <p:set>
                                      <p:cBhvr>
                                        <p:cTn id="550" dur="1" fill="hold">
                                          <p:stCondLst>
                                            <p:cond delay="0"/>
                                          </p:stCondLst>
                                        </p:cTn>
                                        <p:tgtEl>
                                          <p:spTgt spid="4254"/>
                                        </p:tgtEl>
                                        <p:attrNameLst>
                                          <p:attrName>style.visibility</p:attrName>
                                        </p:attrNameLst>
                                      </p:cBhvr>
                                      <p:to>
                                        <p:strVal val="visible"/>
                                      </p:to>
                                    </p:set>
                                    <p:anim calcmode="lin" valueType="num">
                                      <p:cBhvr additive="base">
                                        <p:cTn id="551" dur="3000" fill="hold"/>
                                        <p:tgtEl>
                                          <p:spTgt spid="4254"/>
                                        </p:tgtEl>
                                        <p:attrNameLst>
                                          <p:attrName>ppt_x</p:attrName>
                                        </p:attrNameLst>
                                      </p:cBhvr>
                                      <p:tavLst>
                                        <p:tav tm="0">
                                          <p:val>
                                            <p:strVal val="0-#ppt_w/2"/>
                                          </p:val>
                                        </p:tav>
                                        <p:tav tm="100000">
                                          <p:val>
                                            <p:strVal val="#ppt_x"/>
                                          </p:val>
                                        </p:tav>
                                      </p:tavLst>
                                    </p:anim>
                                    <p:anim calcmode="lin" valueType="num">
                                      <p:cBhvr additive="base">
                                        <p:cTn id="552" dur="3000" fill="hold"/>
                                        <p:tgtEl>
                                          <p:spTgt spid="4254"/>
                                        </p:tgtEl>
                                        <p:attrNameLst>
                                          <p:attrName>ppt_y</p:attrName>
                                        </p:attrNameLst>
                                      </p:cBhvr>
                                      <p:tavLst>
                                        <p:tav tm="0">
                                          <p:val>
                                            <p:strVal val="#ppt_y"/>
                                          </p:val>
                                        </p:tav>
                                        <p:tav tm="100000">
                                          <p:val>
                                            <p:strVal val="#ppt_y"/>
                                          </p:val>
                                        </p:tav>
                                      </p:tavLst>
                                    </p:anim>
                                  </p:childTnLst>
                                </p:cTn>
                              </p:par>
                              <p:par>
                                <p:cTn id="553" presetID="2" presetClass="entr" presetSubtype="8" fill="hold" nodeType="withEffect">
                                  <p:stCondLst>
                                    <p:cond delay="0"/>
                                  </p:stCondLst>
                                  <p:childTnLst>
                                    <p:set>
                                      <p:cBhvr>
                                        <p:cTn id="554" dur="1" fill="hold">
                                          <p:stCondLst>
                                            <p:cond delay="0"/>
                                          </p:stCondLst>
                                        </p:cTn>
                                        <p:tgtEl>
                                          <p:spTgt spid="4255"/>
                                        </p:tgtEl>
                                        <p:attrNameLst>
                                          <p:attrName>style.visibility</p:attrName>
                                        </p:attrNameLst>
                                      </p:cBhvr>
                                      <p:to>
                                        <p:strVal val="visible"/>
                                      </p:to>
                                    </p:set>
                                    <p:anim calcmode="lin" valueType="num">
                                      <p:cBhvr additive="base">
                                        <p:cTn id="555" dur="3000" fill="hold"/>
                                        <p:tgtEl>
                                          <p:spTgt spid="4255"/>
                                        </p:tgtEl>
                                        <p:attrNameLst>
                                          <p:attrName>ppt_x</p:attrName>
                                        </p:attrNameLst>
                                      </p:cBhvr>
                                      <p:tavLst>
                                        <p:tav tm="0">
                                          <p:val>
                                            <p:strVal val="0-#ppt_w/2"/>
                                          </p:val>
                                        </p:tav>
                                        <p:tav tm="100000">
                                          <p:val>
                                            <p:strVal val="#ppt_x"/>
                                          </p:val>
                                        </p:tav>
                                      </p:tavLst>
                                    </p:anim>
                                    <p:anim calcmode="lin" valueType="num">
                                      <p:cBhvr additive="base">
                                        <p:cTn id="556" dur="3000" fill="hold"/>
                                        <p:tgtEl>
                                          <p:spTgt spid="4255"/>
                                        </p:tgtEl>
                                        <p:attrNameLst>
                                          <p:attrName>ppt_y</p:attrName>
                                        </p:attrNameLst>
                                      </p:cBhvr>
                                      <p:tavLst>
                                        <p:tav tm="0">
                                          <p:val>
                                            <p:strVal val="#ppt_y"/>
                                          </p:val>
                                        </p:tav>
                                        <p:tav tm="100000">
                                          <p:val>
                                            <p:strVal val="#ppt_y"/>
                                          </p:val>
                                        </p:tav>
                                      </p:tavLst>
                                    </p:anim>
                                  </p:childTnLst>
                                </p:cTn>
                              </p:par>
                              <p:par>
                                <p:cTn id="557" presetID="2" presetClass="entr" presetSubtype="8" fill="hold" nodeType="withEffect">
                                  <p:stCondLst>
                                    <p:cond delay="0"/>
                                  </p:stCondLst>
                                  <p:childTnLst>
                                    <p:set>
                                      <p:cBhvr>
                                        <p:cTn id="558" dur="1" fill="hold">
                                          <p:stCondLst>
                                            <p:cond delay="0"/>
                                          </p:stCondLst>
                                        </p:cTn>
                                        <p:tgtEl>
                                          <p:spTgt spid="4256"/>
                                        </p:tgtEl>
                                        <p:attrNameLst>
                                          <p:attrName>style.visibility</p:attrName>
                                        </p:attrNameLst>
                                      </p:cBhvr>
                                      <p:to>
                                        <p:strVal val="visible"/>
                                      </p:to>
                                    </p:set>
                                    <p:anim calcmode="lin" valueType="num">
                                      <p:cBhvr additive="base">
                                        <p:cTn id="559" dur="3000" fill="hold"/>
                                        <p:tgtEl>
                                          <p:spTgt spid="4256"/>
                                        </p:tgtEl>
                                        <p:attrNameLst>
                                          <p:attrName>ppt_x</p:attrName>
                                        </p:attrNameLst>
                                      </p:cBhvr>
                                      <p:tavLst>
                                        <p:tav tm="0">
                                          <p:val>
                                            <p:strVal val="0-#ppt_w/2"/>
                                          </p:val>
                                        </p:tav>
                                        <p:tav tm="100000">
                                          <p:val>
                                            <p:strVal val="#ppt_x"/>
                                          </p:val>
                                        </p:tav>
                                      </p:tavLst>
                                    </p:anim>
                                    <p:anim calcmode="lin" valueType="num">
                                      <p:cBhvr additive="base">
                                        <p:cTn id="560" dur="3000" fill="hold"/>
                                        <p:tgtEl>
                                          <p:spTgt spid="4256"/>
                                        </p:tgtEl>
                                        <p:attrNameLst>
                                          <p:attrName>ppt_y</p:attrName>
                                        </p:attrNameLst>
                                      </p:cBhvr>
                                      <p:tavLst>
                                        <p:tav tm="0">
                                          <p:val>
                                            <p:strVal val="#ppt_y"/>
                                          </p:val>
                                        </p:tav>
                                        <p:tav tm="100000">
                                          <p:val>
                                            <p:strVal val="#ppt_y"/>
                                          </p:val>
                                        </p:tav>
                                      </p:tavLst>
                                    </p:anim>
                                  </p:childTnLst>
                                </p:cTn>
                              </p:par>
                              <p:par>
                                <p:cTn id="561" presetID="2" presetClass="entr" presetSubtype="8" fill="hold" nodeType="withEffect">
                                  <p:stCondLst>
                                    <p:cond delay="0"/>
                                  </p:stCondLst>
                                  <p:childTnLst>
                                    <p:set>
                                      <p:cBhvr>
                                        <p:cTn id="562" dur="1" fill="hold">
                                          <p:stCondLst>
                                            <p:cond delay="0"/>
                                          </p:stCondLst>
                                        </p:cTn>
                                        <p:tgtEl>
                                          <p:spTgt spid="4258"/>
                                        </p:tgtEl>
                                        <p:attrNameLst>
                                          <p:attrName>style.visibility</p:attrName>
                                        </p:attrNameLst>
                                      </p:cBhvr>
                                      <p:to>
                                        <p:strVal val="visible"/>
                                      </p:to>
                                    </p:set>
                                    <p:anim calcmode="lin" valueType="num">
                                      <p:cBhvr additive="base">
                                        <p:cTn id="563" dur="3000" fill="hold"/>
                                        <p:tgtEl>
                                          <p:spTgt spid="4258"/>
                                        </p:tgtEl>
                                        <p:attrNameLst>
                                          <p:attrName>ppt_x</p:attrName>
                                        </p:attrNameLst>
                                      </p:cBhvr>
                                      <p:tavLst>
                                        <p:tav tm="0">
                                          <p:val>
                                            <p:strVal val="0-#ppt_w/2"/>
                                          </p:val>
                                        </p:tav>
                                        <p:tav tm="100000">
                                          <p:val>
                                            <p:strVal val="#ppt_x"/>
                                          </p:val>
                                        </p:tav>
                                      </p:tavLst>
                                    </p:anim>
                                    <p:anim calcmode="lin" valueType="num">
                                      <p:cBhvr additive="base">
                                        <p:cTn id="564" dur="3000" fill="hold"/>
                                        <p:tgtEl>
                                          <p:spTgt spid="4258"/>
                                        </p:tgtEl>
                                        <p:attrNameLst>
                                          <p:attrName>ppt_y</p:attrName>
                                        </p:attrNameLst>
                                      </p:cBhvr>
                                      <p:tavLst>
                                        <p:tav tm="0">
                                          <p:val>
                                            <p:strVal val="#ppt_y"/>
                                          </p:val>
                                        </p:tav>
                                        <p:tav tm="100000">
                                          <p:val>
                                            <p:strVal val="#ppt_y"/>
                                          </p:val>
                                        </p:tav>
                                      </p:tavLst>
                                    </p:anim>
                                  </p:childTnLst>
                                </p:cTn>
                              </p:par>
                              <p:par>
                                <p:cTn id="565" presetID="2" presetClass="entr" presetSubtype="8" fill="hold" nodeType="withEffect">
                                  <p:stCondLst>
                                    <p:cond delay="0"/>
                                  </p:stCondLst>
                                  <p:childTnLst>
                                    <p:set>
                                      <p:cBhvr>
                                        <p:cTn id="566" dur="1" fill="hold">
                                          <p:stCondLst>
                                            <p:cond delay="0"/>
                                          </p:stCondLst>
                                        </p:cTn>
                                        <p:tgtEl>
                                          <p:spTgt spid="4260"/>
                                        </p:tgtEl>
                                        <p:attrNameLst>
                                          <p:attrName>style.visibility</p:attrName>
                                        </p:attrNameLst>
                                      </p:cBhvr>
                                      <p:to>
                                        <p:strVal val="visible"/>
                                      </p:to>
                                    </p:set>
                                    <p:anim calcmode="lin" valueType="num">
                                      <p:cBhvr additive="base">
                                        <p:cTn id="567" dur="3000" fill="hold"/>
                                        <p:tgtEl>
                                          <p:spTgt spid="4260"/>
                                        </p:tgtEl>
                                        <p:attrNameLst>
                                          <p:attrName>ppt_x</p:attrName>
                                        </p:attrNameLst>
                                      </p:cBhvr>
                                      <p:tavLst>
                                        <p:tav tm="0">
                                          <p:val>
                                            <p:strVal val="0-#ppt_w/2"/>
                                          </p:val>
                                        </p:tav>
                                        <p:tav tm="100000">
                                          <p:val>
                                            <p:strVal val="#ppt_x"/>
                                          </p:val>
                                        </p:tav>
                                      </p:tavLst>
                                    </p:anim>
                                    <p:anim calcmode="lin" valueType="num">
                                      <p:cBhvr additive="base">
                                        <p:cTn id="568" dur="3000" fill="hold"/>
                                        <p:tgtEl>
                                          <p:spTgt spid="4260"/>
                                        </p:tgtEl>
                                        <p:attrNameLst>
                                          <p:attrName>ppt_y</p:attrName>
                                        </p:attrNameLst>
                                      </p:cBhvr>
                                      <p:tavLst>
                                        <p:tav tm="0">
                                          <p:val>
                                            <p:strVal val="#ppt_y"/>
                                          </p:val>
                                        </p:tav>
                                        <p:tav tm="100000">
                                          <p:val>
                                            <p:strVal val="#ppt_y"/>
                                          </p:val>
                                        </p:tav>
                                      </p:tavLst>
                                    </p:anim>
                                  </p:childTnLst>
                                </p:cTn>
                              </p:par>
                              <p:par>
                                <p:cTn id="569" presetID="2" presetClass="entr" presetSubtype="8" fill="hold" nodeType="withEffect">
                                  <p:stCondLst>
                                    <p:cond delay="0"/>
                                  </p:stCondLst>
                                  <p:childTnLst>
                                    <p:set>
                                      <p:cBhvr>
                                        <p:cTn id="570" dur="1" fill="hold">
                                          <p:stCondLst>
                                            <p:cond delay="0"/>
                                          </p:stCondLst>
                                        </p:cTn>
                                        <p:tgtEl>
                                          <p:spTgt spid="4262"/>
                                        </p:tgtEl>
                                        <p:attrNameLst>
                                          <p:attrName>style.visibility</p:attrName>
                                        </p:attrNameLst>
                                      </p:cBhvr>
                                      <p:to>
                                        <p:strVal val="visible"/>
                                      </p:to>
                                    </p:set>
                                    <p:anim calcmode="lin" valueType="num">
                                      <p:cBhvr additive="base">
                                        <p:cTn id="571" dur="3000" fill="hold"/>
                                        <p:tgtEl>
                                          <p:spTgt spid="4262"/>
                                        </p:tgtEl>
                                        <p:attrNameLst>
                                          <p:attrName>ppt_x</p:attrName>
                                        </p:attrNameLst>
                                      </p:cBhvr>
                                      <p:tavLst>
                                        <p:tav tm="0">
                                          <p:val>
                                            <p:strVal val="0-#ppt_w/2"/>
                                          </p:val>
                                        </p:tav>
                                        <p:tav tm="100000">
                                          <p:val>
                                            <p:strVal val="#ppt_x"/>
                                          </p:val>
                                        </p:tav>
                                      </p:tavLst>
                                    </p:anim>
                                    <p:anim calcmode="lin" valueType="num">
                                      <p:cBhvr additive="base">
                                        <p:cTn id="572" dur="3000" fill="hold"/>
                                        <p:tgtEl>
                                          <p:spTgt spid="4262"/>
                                        </p:tgtEl>
                                        <p:attrNameLst>
                                          <p:attrName>ppt_y</p:attrName>
                                        </p:attrNameLst>
                                      </p:cBhvr>
                                      <p:tavLst>
                                        <p:tav tm="0">
                                          <p:val>
                                            <p:strVal val="#ppt_y"/>
                                          </p:val>
                                        </p:tav>
                                        <p:tav tm="100000">
                                          <p:val>
                                            <p:strVal val="#ppt_y"/>
                                          </p:val>
                                        </p:tav>
                                      </p:tavLst>
                                    </p:anim>
                                  </p:childTnLst>
                                </p:cTn>
                              </p:par>
                              <p:par>
                                <p:cTn id="573" presetID="2" presetClass="entr" presetSubtype="8" fill="hold" nodeType="withEffect">
                                  <p:stCondLst>
                                    <p:cond delay="0"/>
                                  </p:stCondLst>
                                  <p:childTnLst>
                                    <p:set>
                                      <p:cBhvr>
                                        <p:cTn id="574" dur="1" fill="hold">
                                          <p:stCondLst>
                                            <p:cond delay="0"/>
                                          </p:stCondLst>
                                        </p:cTn>
                                        <p:tgtEl>
                                          <p:spTgt spid="4263"/>
                                        </p:tgtEl>
                                        <p:attrNameLst>
                                          <p:attrName>style.visibility</p:attrName>
                                        </p:attrNameLst>
                                      </p:cBhvr>
                                      <p:to>
                                        <p:strVal val="visible"/>
                                      </p:to>
                                    </p:set>
                                    <p:anim calcmode="lin" valueType="num">
                                      <p:cBhvr additive="base">
                                        <p:cTn id="575" dur="3000" fill="hold"/>
                                        <p:tgtEl>
                                          <p:spTgt spid="4263"/>
                                        </p:tgtEl>
                                        <p:attrNameLst>
                                          <p:attrName>ppt_x</p:attrName>
                                        </p:attrNameLst>
                                      </p:cBhvr>
                                      <p:tavLst>
                                        <p:tav tm="0">
                                          <p:val>
                                            <p:strVal val="0-#ppt_w/2"/>
                                          </p:val>
                                        </p:tav>
                                        <p:tav tm="100000">
                                          <p:val>
                                            <p:strVal val="#ppt_x"/>
                                          </p:val>
                                        </p:tav>
                                      </p:tavLst>
                                    </p:anim>
                                    <p:anim calcmode="lin" valueType="num">
                                      <p:cBhvr additive="base">
                                        <p:cTn id="576" dur="3000" fill="hold"/>
                                        <p:tgtEl>
                                          <p:spTgt spid="4263"/>
                                        </p:tgtEl>
                                        <p:attrNameLst>
                                          <p:attrName>ppt_y</p:attrName>
                                        </p:attrNameLst>
                                      </p:cBhvr>
                                      <p:tavLst>
                                        <p:tav tm="0">
                                          <p:val>
                                            <p:strVal val="#ppt_y"/>
                                          </p:val>
                                        </p:tav>
                                        <p:tav tm="100000">
                                          <p:val>
                                            <p:strVal val="#ppt_y"/>
                                          </p:val>
                                        </p:tav>
                                      </p:tavLst>
                                    </p:anim>
                                  </p:childTnLst>
                                </p:cTn>
                              </p:par>
                              <p:par>
                                <p:cTn id="577" presetID="2" presetClass="entr" presetSubtype="8" fill="hold" nodeType="withEffect">
                                  <p:stCondLst>
                                    <p:cond delay="0"/>
                                  </p:stCondLst>
                                  <p:childTnLst>
                                    <p:set>
                                      <p:cBhvr>
                                        <p:cTn id="578" dur="1" fill="hold">
                                          <p:stCondLst>
                                            <p:cond delay="0"/>
                                          </p:stCondLst>
                                        </p:cTn>
                                        <p:tgtEl>
                                          <p:spTgt spid="4264"/>
                                        </p:tgtEl>
                                        <p:attrNameLst>
                                          <p:attrName>style.visibility</p:attrName>
                                        </p:attrNameLst>
                                      </p:cBhvr>
                                      <p:to>
                                        <p:strVal val="visible"/>
                                      </p:to>
                                    </p:set>
                                    <p:anim calcmode="lin" valueType="num">
                                      <p:cBhvr additive="base">
                                        <p:cTn id="579" dur="3000" fill="hold"/>
                                        <p:tgtEl>
                                          <p:spTgt spid="4264"/>
                                        </p:tgtEl>
                                        <p:attrNameLst>
                                          <p:attrName>ppt_x</p:attrName>
                                        </p:attrNameLst>
                                      </p:cBhvr>
                                      <p:tavLst>
                                        <p:tav tm="0">
                                          <p:val>
                                            <p:strVal val="0-#ppt_w/2"/>
                                          </p:val>
                                        </p:tav>
                                        <p:tav tm="100000">
                                          <p:val>
                                            <p:strVal val="#ppt_x"/>
                                          </p:val>
                                        </p:tav>
                                      </p:tavLst>
                                    </p:anim>
                                    <p:anim calcmode="lin" valueType="num">
                                      <p:cBhvr additive="base">
                                        <p:cTn id="580" dur="3000" fill="hold"/>
                                        <p:tgtEl>
                                          <p:spTgt spid="4264"/>
                                        </p:tgtEl>
                                        <p:attrNameLst>
                                          <p:attrName>ppt_y</p:attrName>
                                        </p:attrNameLst>
                                      </p:cBhvr>
                                      <p:tavLst>
                                        <p:tav tm="0">
                                          <p:val>
                                            <p:strVal val="#ppt_y"/>
                                          </p:val>
                                        </p:tav>
                                        <p:tav tm="100000">
                                          <p:val>
                                            <p:strVal val="#ppt_y"/>
                                          </p:val>
                                        </p:tav>
                                      </p:tavLst>
                                    </p:anim>
                                  </p:childTnLst>
                                </p:cTn>
                              </p:par>
                              <p:par>
                                <p:cTn id="581" presetID="2" presetClass="entr" presetSubtype="8" fill="hold" nodeType="withEffect">
                                  <p:stCondLst>
                                    <p:cond delay="0"/>
                                  </p:stCondLst>
                                  <p:childTnLst>
                                    <p:set>
                                      <p:cBhvr>
                                        <p:cTn id="582" dur="1" fill="hold">
                                          <p:stCondLst>
                                            <p:cond delay="0"/>
                                          </p:stCondLst>
                                        </p:cTn>
                                        <p:tgtEl>
                                          <p:spTgt spid="4266"/>
                                        </p:tgtEl>
                                        <p:attrNameLst>
                                          <p:attrName>style.visibility</p:attrName>
                                        </p:attrNameLst>
                                      </p:cBhvr>
                                      <p:to>
                                        <p:strVal val="visible"/>
                                      </p:to>
                                    </p:set>
                                    <p:anim calcmode="lin" valueType="num">
                                      <p:cBhvr additive="base">
                                        <p:cTn id="583" dur="3000" fill="hold"/>
                                        <p:tgtEl>
                                          <p:spTgt spid="4266"/>
                                        </p:tgtEl>
                                        <p:attrNameLst>
                                          <p:attrName>ppt_x</p:attrName>
                                        </p:attrNameLst>
                                      </p:cBhvr>
                                      <p:tavLst>
                                        <p:tav tm="0">
                                          <p:val>
                                            <p:strVal val="0-#ppt_w/2"/>
                                          </p:val>
                                        </p:tav>
                                        <p:tav tm="100000">
                                          <p:val>
                                            <p:strVal val="#ppt_x"/>
                                          </p:val>
                                        </p:tav>
                                      </p:tavLst>
                                    </p:anim>
                                    <p:anim calcmode="lin" valueType="num">
                                      <p:cBhvr additive="base">
                                        <p:cTn id="584" dur="3000" fill="hold"/>
                                        <p:tgtEl>
                                          <p:spTgt spid="4266"/>
                                        </p:tgtEl>
                                        <p:attrNameLst>
                                          <p:attrName>ppt_y</p:attrName>
                                        </p:attrNameLst>
                                      </p:cBhvr>
                                      <p:tavLst>
                                        <p:tav tm="0">
                                          <p:val>
                                            <p:strVal val="#ppt_y"/>
                                          </p:val>
                                        </p:tav>
                                        <p:tav tm="100000">
                                          <p:val>
                                            <p:strVal val="#ppt_y"/>
                                          </p:val>
                                        </p:tav>
                                      </p:tavLst>
                                    </p:anim>
                                  </p:childTnLst>
                                </p:cTn>
                              </p:par>
                              <p:par>
                                <p:cTn id="585" presetID="2" presetClass="entr" presetSubtype="8" fill="hold" nodeType="withEffect">
                                  <p:stCondLst>
                                    <p:cond delay="0"/>
                                  </p:stCondLst>
                                  <p:childTnLst>
                                    <p:set>
                                      <p:cBhvr>
                                        <p:cTn id="586" dur="1" fill="hold">
                                          <p:stCondLst>
                                            <p:cond delay="0"/>
                                          </p:stCondLst>
                                        </p:cTn>
                                        <p:tgtEl>
                                          <p:spTgt spid="4267"/>
                                        </p:tgtEl>
                                        <p:attrNameLst>
                                          <p:attrName>style.visibility</p:attrName>
                                        </p:attrNameLst>
                                      </p:cBhvr>
                                      <p:to>
                                        <p:strVal val="visible"/>
                                      </p:to>
                                    </p:set>
                                    <p:anim calcmode="lin" valueType="num">
                                      <p:cBhvr additive="base">
                                        <p:cTn id="587" dur="3000" fill="hold"/>
                                        <p:tgtEl>
                                          <p:spTgt spid="4267"/>
                                        </p:tgtEl>
                                        <p:attrNameLst>
                                          <p:attrName>ppt_x</p:attrName>
                                        </p:attrNameLst>
                                      </p:cBhvr>
                                      <p:tavLst>
                                        <p:tav tm="0">
                                          <p:val>
                                            <p:strVal val="0-#ppt_w/2"/>
                                          </p:val>
                                        </p:tav>
                                        <p:tav tm="100000">
                                          <p:val>
                                            <p:strVal val="#ppt_x"/>
                                          </p:val>
                                        </p:tav>
                                      </p:tavLst>
                                    </p:anim>
                                    <p:anim calcmode="lin" valueType="num">
                                      <p:cBhvr additive="base">
                                        <p:cTn id="588" dur="3000" fill="hold"/>
                                        <p:tgtEl>
                                          <p:spTgt spid="4267"/>
                                        </p:tgtEl>
                                        <p:attrNameLst>
                                          <p:attrName>ppt_y</p:attrName>
                                        </p:attrNameLst>
                                      </p:cBhvr>
                                      <p:tavLst>
                                        <p:tav tm="0">
                                          <p:val>
                                            <p:strVal val="#ppt_y"/>
                                          </p:val>
                                        </p:tav>
                                        <p:tav tm="100000">
                                          <p:val>
                                            <p:strVal val="#ppt_y"/>
                                          </p:val>
                                        </p:tav>
                                      </p:tavLst>
                                    </p:anim>
                                  </p:childTnLst>
                                </p:cTn>
                              </p:par>
                              <p:par>
                                <p:cTn id="589" presetID="2" presetClass="entr" presetSubtype="8" fill="hold" nodeType="withEffect">
                                  <p:stCondLst>
                                    <p:cond delay="0"/>
                                  </p:stCondLst>
                                  <p:childTnLst>
                                    <p:set>
                                      <p:cBhvr>
                                        <p:cTn id="590" dur="1" fill="hold">
                                          <p:stCondLst>
                                            <p:cond delay="0"/>
                                          </p:stCondLst>
                                        </p:cTn>
                                        <p:tgtEl>
                                          <p:spTgt spid="4268"/>
                                        </p:tgtEl>
                                        <p:attrNameLst>
                                          <p:attrName>style.visibility</p:attrName>
                                        </p:attrNameLst>
                                      </p:cBhvr>
                                      <p:to>
                                        <p:strVal val="visible"/>
                                      </p:to>
                                    </p:set>
                                    <p:anim calcmode="lin" valueType="num">
                                      <p:cBhvr additive="base">
                                        <p:cTn id="591" dur="3000" fill="hold"/>
                                        <p:tgtEl>
                                          <p:spTgt spid="4268"/>
                                        </p:tgtEl>
                                        <p:attrNameLst>
                                          <p:attrName>ppt_x</p:attrName>
                                        </p:attrNameLst>
                                      </p:cBhvr>
                                      <p:tavLst>
                                        <p:tav tm="0">
                                          <p:val>
                                            <p:strVal val="0-#ppt_w/2"/>
                                          </p:val>
                                        </p:tav>
                                        <p:tav tm="100000">
                                          <p:val>
                                            <p:strVal val="#ppt_x"/>
                                          </p:val>
                                        </p:tav>
                                      </p:tavLst>
                                    </p:anim>
                                    <p:anim calcmode="lin" valueType="num">
                                      <p:cBhvr additive="base">
                                        <p:cTn id="592" dur="3000" fill="hold"/>
                                        <p:tgtEl>
                                          <p:spTgt spid="4268"/>
                                        </p:tgtEl>
                                        <p:attrNameLst>
                                          <p:attrName>ppt_y</p:attrName>
                                        </p:attrNameLst>
                                      </p:cBhvr>
                                      <p:tavLst>
                                        <p:tav tm="0">
                                          <p:val>
                                            <p:strVal val="#ppt_y"/>
                                          </p:val>
                                        </p:tav>
                                        <p:tav tm="100000">
                                          <p:val>
                                            <p:strVal val="#ppt_y"/>
                                          </p:val>
                                        </p:tav>
                                      </p:tavLst>
                                    </p:anim>
                                  </p:childTnLst>
                                </p:cTn>
                              </p:par>
                              <p:par>
                                <p:cTn id="593" presetID="2" presetClass="entr" presetSubtype="8" fill="hold" nodeType="withEffect">
                                  <p:stCondLst>
                                    <p:cond delay="0"/>
                                  </p:stCondLst>
                                  <p:childTnLst>
                                    <p:set>
                                      <p:cBhvr>
                                        <p:cTn id="594" dur="1" fill="hold">
                                          <p:stCondLst>
                                            <p:cond delay="0"/>
                                          </p:stCondLst>
                                        </p:cTn>
                                        <p:tgtEl>
                                          <p:spTgt spid="4270"/>
                                        </p:tgtEl>
                                        <p:attrNameLst>
                                          <p:attrName>style.visibility</p:attrName>
                                        </p:attrNameLst>
                                      </p:cBhvr>
                                      <p:to>
                                        <p:strVal val="visible"/>
                                      </p:to>
                                    </p:set>
                                    <p:anim calcmode="lin" valueType="num">
                                      <p:cBhvr additive="base">
                                        <p:cTn id="595" dur="3000" fill="hold"/>
                                        <p:tgtEl>
                                          <p:spTgt spid="4270"/>
                                        </p:tgtEl>
                                        <p:attrNameLst>
                                          <p:attrName>ppt_x</p:attrName>
                                        </p:attrNameLst>
                                      </p:cBhvr>
                                      <p:tavLst>
                                        <p:tav tm="0">
                                          <p:val>
                                            <p:strVal val="0-#ppt_w/2"/>
                                          </p:val>
                                        </p:tav>
                                        <p:tav tm="100000">
                                          <p:val>
                                            <p:strVal val="#ppt_x"/>
                                          </p:val>
                                        </p:tav>
                                      </p:tavLst>
                                    </p:anim>
                                    <p:anim calcmode="lin" valueType="num">
                                      <p:cBhvr additive="base">
                                        <p:cTn id="596" dur="3000" fill="hold"/>
                                        <p:tgtEl>
                                          <p:spTgt spid="4270"/>
                                        </p:tgtEl>
                                        <p:attrNameLst>
                                          <p:attrName>ppt_y</p:attrName>
                                        </p:attrNameLst>
                                      </p:cBhvr>
                                      <p:tavLst>
                                        <p:tav tm="0">
                                          <p:val>
                                            <p:strVal val="#ppt_y"/>
                                          </p:val>
                                        </p:tav>
                                        <p:tav tm="100000">
                                          <p:val>
                                            <p:strVal val="#ppt_y"/>
                                          </p:val>
                                        </p:tav>
                                      </p:tavLst>
                                    </p:anim>
                                  </p:childTnLst>
                                </p:cTn>
                              </p:par>
                              <p:par>
                                <p:cTn id="597" presetID="2" presetClass="entr" presetSubtype="8" fill="hold" nodeType="withEffect">
                                  <p:stCondLst>
                                    <p:cond delay="0"/>
                                  </p:stCondLst>
                                  <p:childTnLst>
                                    <p:set>
                                      <p:cBhvr>
                                        <p:cTn id="598" dur="1" fill="hold">
                                          <p:stCondLst>
                                            <p:cond delay="0"/>
                                          </p:stCondLst>
                                        </p:cTn>
                                        <p:tgtEl>
                                          <p:spTgt spid="4271"/>
                                        </p:tgtEl>
                                        <p:attrNameLst>
                                          <p:attrName>style.visibility</p:attrName>
                                        </p:attrNameLst>
                                      </p:cBhvr>
                                      <p:to>
                                        <p:strVal val="visible"/>
                                      </p:to>
                                    </p:set>
                                    <p:anim calcmode="lin" valueType="num">
                                      <p:cBhvr additive="base">
                                        <p:cTn id="599" dur="3000" fill="hold"/>
                                        <p:tgtEl>
                                          <p:spTgt spid="4271"/>
                                        </p:tgtEl>
                                        <p:attrNameLst>
                                          <p:attrName>ppt_x</p:attrName>
                                        </p:attrNameLst>
                                      </p:cBhvr>
                                      <p:tavLst>
                                        <p:tav tm="0">
                                          <p:val>
                                            <p:strVal val="0-#ppt_w/2"/>
                                          </p:val>
                                        </p:tav>
                                        <p:tav tm="100000">
                                          <p:val>
                                            <p:strVal val="#ppt_x"/>
                                          </p:val>
                                        </p:tav>
                                      </p:tavLst>
                                    </p:anim>
                                    <p:anim calcmode="lin" valueType="num">
                                      <p:cBhvr additive="base">
                                        <p:cTn id="600" dur="3000" fill="hold"/>
                                        <p:tgtEl>
                                          <p:spTgt spid="4271"/>
                                        </p:tgtEl>
                                        <p:attrNameLst>
                                          <p:attrName>ppt_y</p:attrName>
                                        </p:attrNameLst>
                                      </p:cBhvr>
                                      <p:tavLst>
                                        <p:tav tm="0">
                                          <p:val>
                                            <p:strVal val="#ppt_y"/>
                                          </p:val>
                                        </p:tav>
                                        <p:tav tm="100000">
                                          <p:val>
                                            <p:strVal val="#ppt_y"/>
                                          </p:val>
                                        </p:tav>
                                      </p:tavLst>
                                    </p:anim>
                                  </p:childTnLst>
                                </p:cTn>
                              </p:par>
                              <p:par>
                                <p:cTn id="601" presetID="2" presetClass="entr" presetSubtype="8" fill="hold" nodeType="withEffect">
                                  <p:stCondLst>
                                    <p:cond delay="0"/>
                                  </p:stCondLst>
                                  <p:childTnLst>
                                    <p:set>
                                      <p:cBhvr>
                                        <p:cTn id="602" dur="1" fill="hold">
                                          <p:stCondLst>
                                            <p:cond delay="0"/>
                                          </p:stCondLst>
                                        </p:cTn>
                                        <p:tgtEl>
                                          <p:spTgt spid="4272"/>
                                        </p:tgtEl>
                                        <p:attrNameLst>
                                          <p:attrName>style.visibility</p:attrName>
                                        </p:attrNameLst>
                                      </p:cBhvr>
                                      <p:to>
                                        <p:strVal val="visible"/>
                                      </p:to>
                                    </p:set>
                                    <p:anim calcmode="lin" valueType="num">
                                      <p:cBhvr additive="base">
                                        <p:cTn id="603" dur="3000" fill="hold"/>
                                        <p:tgtEl>
                                          <p:spTgt spid="4272"/>
                                        </p:tgtEl>
                                        <p:attrNameLst>
                                          <p:attrName>ppt_x</p:attrName>
                                        </p:attrNameLst>
                                      </p:cBhvr>
                                      <p:tavLst>
                                        <p:tav tm="0">
                                          <p:val>
                                            <p:strVal val="0-#ppt_w/2"/>
                                          </p:val>
                                        </p:tav>
                                        <p:tav tm="100000">
                                          <p:val>
                                            <p:strVal val="#ppt_x"/>
                                          </p:val>
                                        </p:tav>
                                      </p:tavLst>
                                    </p:anim>
                                    <p:anim calcmode="lin" valueType="num">
                                      <p:cBhvr additive="base">
                                        <p:cTn id="604" dur="3000" fill="hold"/>
                                        <p:tgtEl>
                                          <p:spTgt spid="4272"/>
                                        </p:tgtEl>
                                        <p:attrNameLst>
                                          <p:attrName>ppt_y</p:attrName>
                                        </p:attrNameLst>
                                      </p:cBhvr>
                                      <p:tavLst>
                                        <p:tav tm="0">
                                          <p:val>
                                            <p:strVal val="#ppt_y"/>
                                          </p:val>
                                        </p:tav>
                                        <p:tav tm="100000">
                                          <p:val>
                                            <p:strVal val="#ppt_y"/>
                                          </p:val>
                                        </p:tav>
                                      </p:tavLst>
                                    </p:anim>
                                  </p:childTnLst>
                                </p:cTn>
                              </p:par>
                              <p:par>
                                <p:cTn id="605" presetID="2" presetClass="entr" presetSubtype="8" fill="hold" nodeType="withEffect">
                                  <p:stCondLst>
                                    <p:cond delay="0"/>
                                  </p:stCondLst>
                                  <p:childTnLst>
                                    <p:set>
                                      <p:cBhvr>
                                        <p:cTn id="606" dur="1" fill="hold">
                                          <p:stCondLst>
                                            <p:cond delay="0"/>
                                          </p:stCondLst>
                                        </p:cTn>
                                        <p:tgtEl>
                                          <p:spTgt spid="4273"/>
                                        </p:tgtEl>
                                        <p:attrNameLst>
                                          <p:attrName>style.visibility</p:attrName>
                                        </p:attrNameLst>
                                      </p:cBhvr>
                                      <p:to>
                                        <p:strVal val="visible"/>
                                      </p:to>
                                    </p:set>
                                    <p:anim calcmode="lin" valueType="num">
                                      <p:cBhvr additive="base">
                                        <p:cTn id="607" dur="3000" fill="hold"/>
                                        <p:tgtEl>
                                          <p:spTgt spid="4273"/>
                                        </p:tgtEl>
                                        <p:attrNameLst>
                                          <p:attrName>ppt_x</p:attrName>
                                        </p:attrNameLst>
                                      </p:cBhvr>
                                      <p:tavLst>
                                        <p:tav tm="0">
                                          <p:val>
                                            <p:strVal val="0-#ppt_w/2"/>
                                          </p:val>
                                        </p:tav>
                                        <p:tav tm="100000">
                                          <p:val>
                                            <p:strVal val="#ppt_x"/>
                                          </p:val>
                                        </p:tav>
                                      </p:tavLst>
                                    </p:anim>
                                    <p:anim calcmode="lin" valueType="num">
                                      <p:cBhvr additive="base">
                                        <p:cTn id="608" dur="3000" fill="hold"/>
                                        <p:tgtEl>
                                          <p:spTgt spid="4273"/>
                                        </p:tgtEl>
                                        <p:attrNameLst>
                                          <p:attrName>ppt_y</p:attrName>
                                        </p:attrNameLst>
                                      </p:cBhvr>
                                      <p:tavLst>
                                        <p:tav tm="0">
                                          <p:val>
                                            <p:strVal val="#ppt_y"/>
                                          </p:val>
                                        </p:tav>
                                        <p:tav tm="100000">
                                          <p:val>
                                            <p:strVal val="#ppt_y"/>
                                          </p:val>
                                        </p:tav>
                                      </p:tavLst>
                                    </p:anim>
                                  </p:childTnLst>
                                </p:cTn>
                              </p:par>
                              <p:par>
                                <p:cTn id="609" presetID="2" presetClass="entr" presetSubtype="8" fill="hold" nodeType="withEffect">
                                  <p:stCondLst>
                                    <p:cond delay="0"/>
                                  </p:stCondLst>
                                  <p:childTnLst>
                                    <p:set>
                                      <p:cBhvr>
                                        <p:cTn id="610" dur="1" fill="hold">
                                          <p:stCondLst>
                                            <p:cond delay="0"/>
                                          </p:stCondLst>
                                        </p:cTn>
                                        <p:tgtEl>
                                          <p:spTgt spid="4276"/>
                                        </p:tgtEl>
                                        <p:attrNameLst>
                                          <p:attrName>style.visibility</p:attrName>
                                        </p:attrNameLst>
                                      </p:cBhvr>
                                      <p:to>
                                        <p:strVal val="visible"/>
                                      </p:to>
                                    </p:set>
                                    <p:anim calcmode="lin" valueType="num">
                                      <p:cBhvr additive="base">
                                        <p:cTn id="611" dur="3000" fill="hold"/>
                                        <p:tgtEl>
                                          <p:spTgt spid="4276"/>
                                        </p:tgtEl>
                                        <p:attrNameLst>
                                          <p:attrName>ppt_x</p:attrName>
                                        </p:attrNameLst>
                                      </p:cBhvr>
                                      <p:tavLst>
                                        <p:tav tm="0">
                                          <p:val>
                                            <p:strVal val="0-#ppt_w/2"/>
                                          </p:val>
                                        </p:tav>
                                        <p:tav tm="100000">
                                          <p:val>
                                            <p:strVal val="#ppt_x"/>
                                          </p:val>
                                        </p:tav>
                                      </p:tavLst>
                                    </p:anim>
                                    <p:anim calcmode="lin" valueType="num">
                                      <p:cBhvr additive="base">
                                        <p:cTn id="612" dur="3000" fill="hold"/>
                                        <p:tgtEl>
                                          <p:spTgt spid="4276"/>
                                        </p:tgtEl>
                                        <p:attrNameLst>
                                          <p:attrName>ppt_y</p:attrName>
                                        </p:attrNameLst>
                                      </p:cBhvr>
                                      <p:tavLst>
                                        <p:tav tm="0">
                                          <p:val>
                                            <p:strVal val="#ppt_y"/>
                                          </p:val>
                                        </p:tav>
                                        <p:tav tm="100000">
                                          <p:val>
                                            <p:strVal val="#ppt_y"/>
                                          </p:val>
                                        </p:tav>
                                      </p:tavLst>
                                    </p:anim>
                                  </p:childTnLst>
                                </p:cTn>
                              </p:par>
                              <p:par>
                                <p:cTn id="613" presetID="2" presetClass="entr" presetSubtype="8" fill="hold" nodeType="withEffect">
                                  <p:stCondLst>
                                    <p:cond delay="0"/>
                                  </p:stCondLst>
                                  <p:childTnLst>
                                    <p:set>
                                      <p:cBhvr>
                                        <p:cTn id="614" dur="1" fill="hold">
                                          <p:stCondLst>
                                            <p:cond delay="0"/>
                                          </p:stCondLst>
                                        </p:cTn>
                                        <p:tgtEl>
                                          <p:spTgt spid="4277"/>
                                        </p:tgtEl>
                                        <p:attrNameLst>
                                          <p:attrName>style.visibility</p:attrName>
                                        </p:attrNameLst>
                                      </p:cBhvr>
                                      <p:to>
                                        <p:strVal val="visible"/>
                                      </p:to>
                                    </p:set>
                                    <p:anim calcmode="lin" valueType="num">
                                      <p:cBhvr additive="base">
                                        <p:cTn id="615" dur="3000" fill="hold"/>
                                        <p:tgtEl>
                                          <p:spTgt spid="4277"/>
                                        </p:tgtEl>
                                        <p:attrNameLst>
                                          <p:attrName>ppt_x</p:attrName>
                                        </p:attrNameLst>
                                      </p:cBhvr>
                                      <p:tavLst>
                                        <p:tav tm="0">
                                          <p:val>
                                            <p:strVal val="0-#ppt_w/2"/>
                                          </p:val>
                                        </p:tav>
                                        <p:tav tm="100000">
                                          <p:val>
                                            <p:strVal val="#ppt_x"/>
                                          </p:val>
                                        </p:tav>
                                      </p:tavLst>
                                    </p:anim>
                                    <p:anim calcmode="lin" valueType="num">
                                      <p:cBhvr additive="base">
                                        <p:cTn id="616" dur="3000" fill="hold"/>
                                        <p:tgtEl>
                                          <p:spTgt spid="4277"/>
                                        </p:tgtEl>
                                        <p:attrNameLst>
                                          <p:attrName>ppt_y</p:attrName>
                                        </p:attrNameLst>
                                      </p:cBhvr>
                                      <p:tavLst>
                                        <p:tav tm="0">
                                          <p:val>
                                            <p:strVal val="#ppt_y"/>
                                          </p:val>
                                        </p:tav>
                                        <p:tav tm="100000">
                                          <p:val>
                                            <p:strVal val="#ppt_y"/>
                                          </p:val>
                                        </p:tav>
                                      </p:tavLst>
                                    </p:anim>
                                  </p:childTnLst>
                                </p:cTn>
                              </p:par>
                              <p:par>
                                <p:cTn id="617" presetID="2" presetClass="entr" presetSubtype="8" fill="hold" nodeType="withEffect">
                                  <p:stCondLst>
                                    <p:cond delay="0"/>
                                  </p:stCondLst>
                                  <p:childTnLst>
                                    <p:set>
                                      <p:cBhvr>
                                        <p:cTn id="618" dur="1" fill="hold">
                                          <p:stCondLst>
                                            <p:cond delay="0"/>
                                          </p:stCondLst>
                                        </p:cTn>
                                        <p:tgtEl>
                                          <p:spTgt spid="4278"/>
                                        </p:tgtEl>
                                        <p:attrNameLst>
                                          <p:attrName>style.visibility</p:attrName>
                                        </p:attrNameLst>
                                      </p:cBhvr>
                                      <p:to>
                                        <p:strVal val="visible"/>
                                      </p:to>
                                    </p:set>
                                    <p:anim calcmode="lin" valueType="num">
                                      <p:cBhvr additive="base">
                                        <p:cTn id="619" dur="3000" fill="hold"/>
                                        <p:tgtEl>
                                          <p:spTgt spid="4278"/>
                                        </p:tgtEl>
                                        <p:attrNameLst>
                                          <p:attrName>ppt_x</p:attrName>
                                        </p:attrNameLst>
                                      </p:cBhvr>
                                      <p:tavLst>
                                        <p:tav tm="0">
                                          <p:val>
                                            <p:strVal val="0-#ppt_w/2"/>
                                          </p:val>
                                        </p:tav>
                                        <p:tav tm="100000">
                                          <p:val>
                                            <p:strVal val="#ppt_x"/>
                                          </p:val>
                                        </p:tav>
                                      </p:tavLst>
                                    </p:anim>
                                    <p:anim calcmode="lin" valueType="num">
                                      <p:cBhvr additive="base">
                                        <p:cTn id="620" dur="3000" fill="hold"/>
                                        <p:tgtEl>
                                          <p:spTgt spid="4278"/>
                                        </p:tgtEl>
                                        <p:attrNameLst>
                                          <p:attrName>ppt_y</p:attrName>
                                        </p:attrNameLst>
                                      </p:cBhvr>
                                      <p:tavLst>
                                        <p:tav tm="0">
                                          <p:val>
                                            <p:strVal val="#ppt_y"/>
                                          </p:val>
                                        </p:tav>
                                        <p:tav tm="100000">
                                          <p:val>
                                            <p:strVal val="#ppt_y"/>
                                          </p:val>
                                        </p:tav>
                                      </p:tavLst>
                                    </p:anim>
                                  </p:childTnLst>
                                </p:cTn>
                              </p:par>
                              <p:par>
                                <p:cTn id="621" presetID="2" presetClass="entr" presetSubtype="8" fill="hold" nodeType="withEffect">
                                  <p:stCondLst>
                                    <p:cond delay="0"/>
                                  </p:stCondLst>
                                  <p:childTnLst>
                                    <p:set>
                                      <p:cBhvr>
                                        <p:cTn id="622" dur="1" fill="hold">
                                          <p:stCondLst>
                                            <p:cond delay="0"/>
                                          </p:stCondLst>
                                        </p:cTn>
                                        <p:tgtEl>
                                          <p:spTgt spid="4279"/>
                                        </p:tgtEl>
                                        <p:attrNameLst>
                                          <p:attrName>style.visibility</p:attrName>
                                        </p:attrNameLst>
                                      </p:cBhvr>
                                      <p:to>
                                        <p:strVal val="visible"/>
                                      </p:to>
                                    </p:set>
                                    <p:anim calcmode="lin" valueType="num">
                                      <p:cBhvr additive="base">
                                        <p:cTn id="623" dur="3000" fill="hold"/>
                                        <p:tgtEl>
                                          <p:spTgt spid="4279"/>
                                        </p:tgtEl>
                                        <p:attrNameLst>
                                          <p:attrName>ppt_x</p:attrName>
                                        </p:attrNameLst>
                                      </p:cBhvr>
                                      <p:tavLst>
                                        <p:tav tm="0">
                                          <p:val>
                                            <p:strVal val="0-#ppt_w/2"/>
                                          </p:val>
                                        </p:tav>
                                        <p:tav tm="100000">
                                          <p:val>
                                            <p:strVal val="#ppt_x"/>
                                          </p:val>
                                        </p:tav>
                                      </p:tavLst>
                                    </p:anim>
                                    <p:anim calcmode="lin" valueType="num">
                                      <p:cBhvr additive="base">
                                        <p:cTn id="624" dur="3000" fill="hold"/>
                                        <p:tgtEl>
                                          <p:spTgt spid="4279"/>
                                        </p:tgtEl>
                                        <p:attrNameLst>
                                          <p:attrName>ppt_y</p:attrName>
                                        </p:attrNameLst>
                                      </p:cBhvr>
                                      <p:tavLst>
                                        <p:tav tm="0">
                                          <p:val>
                                            <p:strVal val="#ppt_y"/>
                                          </p:val>
                                        </p:tav>
                                        <p:tav tm="100000">
                                          <p:val>
                                            <p:strVal val="#ppt_y"/>
                                          </p:val>
                                        </p:tav>
                                      </p:tavLst>
                                    </p:anim>
                                  </p:childTnLst>
                                </p:cTn>
                              </p:par>
                              <p:par>
                                <p:cTn id="625" presetID="2" presetClass="entr" presetSubtype="8" fill="hold" nodeType="withEffect">
                                  <p:stCondLst>
                                    <p:cond delay="0"/>
                                  </p:stCondLst>
                                  <p:childTnLst>
                                    <p:set>
                                      <p:cBhvr>
                                        <p:cTn id="626" dur="1" fill="hold">
                                          <p:stCondLst>
                                            <p:cond delay="0"/>
                                          </p:stCondLst>
                                        </p:cTn>
                                        <p:tgtEl>
                                          <p:spTgt spid="4282"/>
                                        </p:tgtEl>
                                        <p:attrNameLst>
                                          <p:attrName>style.visibility</p:attrName>
                                        </p:attrNameLst>
                                      </p:cBhvr>
                                      <p:to>
                                        <p:strVal val="visible"/>
                                      </p:to>
                                    </p:set>
                                    <p:anim calcmode="lin" valueType="num">
                                      <p:cBhvr additive="base">
                                        <p:cTn id="627" dur="3000" fill="hold"/>
                                        <p:tgtEl>
                                          <p:spTgt spid="4282"/>
                                        </p:tgtEl>
                                        <p:attrNameLst>
                                          <p:attrName>ppt_x</p:attrName>
                                        </p:attrNameLst>
                                      </p:cBhvr>
                                      <p:tavLst>
                                        <p:tav tm="0">
                                          <p:val>
                                            <p:strVal val="0-#ppt_w/2"/>
                                          </p:val>
                                        </p:tav>
                                        <p:tav tm="100000">
                                          <p:val>
                                            <p:strVal val="#ppt_x"/>
                                          </p:val>
                                        </p:tav>
                                      </p:tavLst>
                                    </p:anim>
                                    <p:anim calcmode="lin" valueType="num">
                                      <p:cBhvr additive="base">
                                        <p:cTn id="628" dur="3000" fill="hold"/>
                                        <p:tgtEl>
                                          <p:spTgt spid="4282"/>
                                        </p:tgtEl>
                                        <p:attrNameLst>
                                          <p:attrName>ppt_y</p:attrName>
                                        </p:attrNameLst>
                                      </p:cBhvr>
                                      <p:tavLst>
                                        <p:tav tm="0">
                                          <p:val>
                                            <p:strVal val="#ppt_y"/>
                                          </p:val>
                                        </p:tav>
                                        <p:tav tm="100000">
                                          <p:val>
                                            <p:strVal val="#ppt_y"/>
                                          </p:val>
                                        </p:tav>
                                      </p:tavLst>
                                    </p:anim>
                                  </p:childTnLst>
                                </p:cTn>
                              </p:par>
                              <p:par>
                                <p:cTn id="629" presetID="2" presetClass="entr" presetSubtype="8" fill="hold" nodeType="withEffect">
                                  <p:stCondLst>
                                    <p:cond delay="0"/>
                                  </p:stCondLst>
                                  <p:childTnLst>
                                    <p:set>
                                      <p:cBhvr>
                                        <p:cTn id="630" dur="1" fill="hold">
                                          <p:stCondLst>
                                            <p:cond delay="0"/>
                                          </p:stCondLst>
                                        </p:cTn>
                                        <p:tgtEl>
                                          <p:spTgt spid="4283"/>
                                        </p:tgtEl>
                                        <p:attrNameLst>
                                          <p:attrName>style.visibility</p:attrName>
                                        </p:attrNameLst>
                                      </p:cBhvr>
                                      <p:to>
                                        <p:strVal val="visible"/>
                                      </p:to>
                                    </p:set>
                                    <p:anim calcmode="lin" valueType="num">
                                      <p:cBhvr additive="base">
                                        <p:cTn id="631" dur="3000" fill="hold"/>
                                        <p:tgtEl>
                                          <p:spTgt spid="4283"/>
                                        </p:tgtEl>
                                        <p:attrNameLst>
                                          <p:attrName>ppt_x</p:attrName>
                                        </p:attrNameLst>
                                      </p:cBhvr>
                                      <p:tavLst>
                                        <p:tav tm="0">
                                          <p:val>
                                            <p:strVal val="0-#ppt_w/2"/>
                                          </p:val>
                                        </p:tav>
                                        <p:tav tm="100000">
                                          <p:val>
                                            <p:strVal val="#ppt_x"/>
                                          </p:val>
                                        </p:tav>
                                      </p:tavLst>
                                    </p:anim>
                                    <p:anim calcmode="lin" valueType="num">
                                      <p:cBhvr additive="base">
                                        <p:cTn id="632" dur="3000" fill="hold"/>
                                        <p:tgtEl>
                                          <p:spTgt spid="4283"/>
                                        </p:tgtEl>
                                        <p:attrNameLst>
                                          <p:attrName>ppt_y</p:attrName>
                                        </p:attrNameLst>
                                      </p:cBhvr>
                                      <p:tavLst>
                                        <p:tav tm="0">
                                          <p:val>
                                            <p:strVal val="#ppt_y"/>
                                          </p:val>
                                        </p:tav>
                                        <p:tav tm="100000">
                                          <p:val>
                                            <p:strVal val="#ppt_y"/>
                                          </p:val>
                                        </p:tav>
                                      </p:tavLst>
                                    </p:anim>
                                  </p:childTnLst>
                                </p:cTn>
                              </p:par>
                              <p:par>
                                <p:cTn id="633" presetID="2" presetClass="entr" presetSubtype="8" fill="hold" nodeType="withEffect">
                                  <p:stCondLst>
                                    <p:cond delay="0"/>
                                  </p:stCondLst>
                                  <p:childTnLst>
                                    <p:set>
                                      <p:cBhvr>
                                        <p:cTn id="634" dur="1" fill="hold">
                                          <p:stCondLst>
                                            <p:cond delay="0"/>
                                          </p:stCondLst>
                                        </p:cTn>
                                        <p:tgtEl>
                                          <p:spTgt spid="4285"/>
                                        </p:tgtEl>
                                        <p:attrNameLst>
                                          <p:attrName>style.visibility</p:attrName>
                                        </p:attrNameLst>
                                      </p:cBhvr>
                                      <p:to>
                                        <p:strVal val="visible"/>
                                      </p:to>
                                    </p:set>
                                    <p:anim calcmode="lin" valueType="num">
                                      <p:cBhvr additive="base">
                                        <p:cTn id="635" dur="3000" fill="hold"/>
                                        <p:tgtEl>
                                          <p:spTgt spid="4285"/>
                                        </p:tgtEl>
                                        <p:attrNameLst>
                                          <p:attrName>ppt_x</p:attrName>
                                        </p:attrNameLst>
                                      </p:cBhvr>
                                      <p:tavLst>
                                        <p:tav tm="0">
                                          <p:val>
                                            <p:strVal val="0-#ppt_w/2"/>
                                          </p:val>
                                        </p:tav>
                                        <p:tav tm="100000">
                                          <p:val>
                                            <p:strVal val="#ppt_x"/>
                                          </p:val>
                                        </p:tav>
                                      </p:tavLst>
                                    </p:anim>
                                    <p:anim calcmode="lin" valueType="num">
                                      <p:cBhvr additive="base">
                                        <p:cTn id="636" dur="3000" fill="hold"/>
                                        <p:tgtEl>
                                          <p:spTgt spid="4285"/>
                                        </p:tgtEl>
                                        <p:attrNameLst>
                                          <p:attrName>ppt_y</p:attrName>
                                        </p:attrNameLst>
                                      </p:cBhvr>
                                      <p:tavLst>
                                        <p:tav tm="0">
                                          <p:val>
                                            <p:strVal val="#ppt_y"/>
                                          </p:val>
                                        </p:tav>
                                        <p:tav tm="100000">
                                          <p:val>
                                            <p:strVal val="#ppt_y"/>
                                          </p:val>
                                        </p:tav>
                                      </p:tavLst>
                                    </p:anim>
                                  </p:childTnLst>
                                </p:cTn>
                              </p:par>
                              <p:par>
                                <p:cTn id="637" presetID="2" presetClass="entr" presetSubtype="8" fill="hold" nodeType="withEffect">
                                  <p:stCondLst>
                                    <p:cond delay="0"/>
                                  </p:stCondLst>
                                  <p:childTnLst>
                                    <p:set>
                                      <p:cBhvr>
                                        <p:cTn id="638" dur="1" fill="hold">
                                          <p:stCondLst>
                                            <p:cond delay="0"/>
                                          </p:stCondLst>
                                        </p:cTn>
                                        <p:tgtEl>
                                          <p:spTgt spid="4288"/>
                                        </p:tgtEl>
                                        <p:attrNameLst>
                                          <p:attrName>style.visibility</p:attrName>
                                        </p:attrNameLst>
                                      </p:cBhvr>
                                      <p:to>
                                        <p:strVal val="visible"/>
                                      </p:to>
                                    </p:set>
                                    <p:anim calcmode="lin" valueType="num">
                                      <p:cBhvr additive="base">
                                        <p:cTn id="639" dur="3000" fill="hold"/>
                                        <p:tgtEl>
                                          <p:spTgt spid="4288"/>
                                        </p:tgtEl>
                                        <p:attrNameLst>
                                          <p:attrName>ppt_x</p:attrName>
                                        </p:attrNameLst>
                                      </p:cBhvr>
                                      <p:tavLst>
                                        <p:tav tm="0">
                                          <p:val>
                                            <p:strVal val="0-#ppt_w/2"/>
                                          </p:val>
                                        </p:tav>
                                        <p:tav tm="100000">
                                          <p:val>
                                            <p:strVal val="#ppt_x"/>
                                          </p:val>
                                        </p:tav>
                                      </p:tavLst>
                                    </p:anim>
                                    <p:anim calcmode="lin" valueType="num">
                                      <p:cBhvr additive="base">
                                        <p:cTn id="640" dur="3000" fill="hold"/>
                                        <p:tgtEl>
                                          <p:spTgt spid="4288"/>
                                        </p:tgtEl>
                                        <p:attrNameLst>
                                          <p:attrName>ppt_y</p:attrName>
                                        </p:attrNameLst>
                                      </p:cBhvr>
                                      <p:tavLst>
                                        <p:tav tm="0">
                                          <p:val>
                                            <p:strVal val="#ppt_y"/>
                                          </p:val>
                                        </p:tav>
                                        <p:tav tm="100000">
                                          <p:val>
                                            <p:strVal val="#ppt_y"/>
                                          </p:val>
                                        </p:tav>
                                      </p:tavLst>
                                    </p:anim>
                                  </p:childTnLst>
                                </p:cTn>
                              </p:par>
                              <p:par>
                                <p:cTn id="641" presetID="2" presetClass="entr" presetSubtype="8" fill="hold" nodeType="withEffect">
                                  <p:stCondLst>
                                    <p:cond delay="0"/>
                                  </p:stCondLst>
                                  <p:childTnLst>
                                    <p:set>
                                      <p:cBhvr>
                                        <p:cTn id="642" dur="1" fill="hold">
                                          <p:stCondLst>
                                            <p:cond delay="0"/>
                                          </p:stCondLst>
                                        </p:cTn>
                                        <p:tgtEl>
                                          <p:spTgt spid="4289"/>
                                        </p:tgtEl>
                                        <p:attrNameLst>
                                          <p:attrName>style.visibility</p:attrName>
                                        </p:attrNameLst>
                                      </p:cBhvr>
                                      <p:to>
                                        <p:strVal val="visible"/>
                                      </p:to>
                                    </p:set>
                                    <p:anim calcmode="lin" valueType="num">
                                      <p:cBhvr additive="base">
                                        <p:cTn id="643" dur="3000" fill="hold"/>
                                        <p:tgtEl>
                                          <p:spTgt spid="4289"/>
                                        </p:tgtEl>
                                        <p:attrNameLst>
                                          <p:attrName>ppt_x</p:attrName>
                                        </p:attrNameLst>
                                      </p:cBhvr>
                                      <p:tavLst>
                                        <p:tav tm="0">
                                          <p:val>
                                            <p:strVal val="0-#ppt_w/2"/>
                                          </p:val>
                                        </p:tav>
                                        <p:tav tm="100000">
                                          <p:val>
                                            <p:strVal val="#ppt_x"/>
                                          </p:val>
                                        </p:tav>
                                      </p:tavLst>
                                    </p:anim>
                                    <p:anim calcmode="lin" valueType="num">
                                      <p:cBhvr additive="base">
                                        <p:cTn id="644" dur="3000" fill="hold"/>
                                        <p:tgtEl>
                                          <p:spTgt spid="4289"/>
                                        </p:tgtEl>
                                        <p:attrNameLst>
                                          <p:attrName>ppt_y</p:attrName>
                                        </p:attrNameLst>
                                      </p:cBhvr>
                                      <p:tavLst>
                                        <p:tav tm="0">
                                          <p:val>
                                            <p:strVal val="#ppt_y"/>
                                          </p:val>
                                        </p:tav>
                                        <p:tav tm="100000">
                                          <p:val>
                                            <p:strVal val="#ppt_y"/>
                                          </p:val>
                                        </p:tav>
                                      </p:tavLst>
                                    </p:anim>
                                  </p:childTnLst>
                                </p:cTn>
                              </p:par>
                              <p:par>
                                <p:cTn id="645" presetID="2" presetClass="entr" presetSubtype="8" fill="hold" nodeType="withEffect">
                                  <p:stCondLst>
                                    <p:cond delay="0"/>
                                  </p:stCondLst>
                                  <p:childTnLst>
                                    <p:set>
                                      <p:cBhvr>
                                        <p:cTn id="646" dur="1" fill="hold">
                                          <p:stCondLst>
                                            <p:cond delay="0"/>
                                          </p:stCondLst>
                                        </p:cTn>
                                        <p:tgtEl>
                                          <p:spTgt spid="4291"/>
                                        </p:tgtEl>
                                        <p:attrNameLst>
                                          <p:attrName>style.visibility</p:attrName>
                                        </p:attrNameLst>
                                      </p:cBhvr>
                                      <p:to>
                                        <p:strVal val="visible"/>
                                      </p:to>
                                    </p:set>
                                    <p:anim calcmode="lin" valueType="num">
                                      <p:cBhvr additive="base">
                                        <p:cTn id="647" dur="3000" fill="hold"/>
                                        <p:tgtEl>
                                          <p:spTgt spid="4291"/>
                                        </p:tgtEl>
                                        <p:attrNameLst>
                                          <p:attrName>ppt_x</p:attrName>
                                        </p:attrNameLst>
                                      </p:cBhvr>
                                      <p:tavLst>
                                        <p:tav tm="0">
                                          <p:val>
                                            <p:strVal val="0-#ppt_w/2"/>
                                          </p:val>
                                        </p:tav>
                                        <p:tav tm="100000">
                                          <p:val>
                                            <p:strVal val="#ppt_x"/>
                                          </p:val>
                                        </p:tav>
                                      </p:tavLst>
                                    </p:anim>
                                    <p:anim calcmode="lin" valueType="num">
                                      <p:cBhvr additive="base">
                                        <p:cTn id="648" dur="3000" fill="hold"/>
                                        <p:tgtEl>
                                          <p:spTgt spid="4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erial view of a scrapyard. The old cars are placed in rows - Royaltyfri Försäljning av begagnad bil Bildbanksbilder">
            <a:extLst>
              <a:ext uri="{FF2B5EF4-FFF2-40B4-BE49-F238E27FC236}">
                <a16:creationId xmlns:a16="http://schemas.microsoft.com/office/drawing/2014/main" id="{535C5967-32F9-0E5D-ED69-63DE4E1B3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Underrubrik 2">
            <a:extLst>
              <a:ext uri="{FF2B5EF4-FFF2-40B4-BE49-F238E27FC236}">
                <a16:creationId xmlns:a16="http://schemas.microsoft.com/office/drawing/2014/main" id="{E545E4FC-E6B9-55C5-1523-46829A1F8B05}"/>
              </a:ext>
            </a:extLst>
          </p:cNvPr>
          <p:cNvSpPr>
            <a:spLocks noGrp="1"/>
          </p:cNvSpPr>
          <p:nvPr>
            <p:ph type="subTitle" idx="1"/>
          </p:nvPr>
        </p:nvSpPr>
        <p:spPr>
          <a:xfrm>
            <a:off x="586450" y="3429000"/>
            <a:ext cx="11019099" cy="1620053"/>
          </a:xfrm>
          <a:solidFill>
            <a:srgbClr val="EAF3DF"/>
          </a:solidFill>
        </p:spPr>
        <p:txBody>
          <a:bodyPr/>
          <a:lstStyle/>
          <a:p>
            <a:endParaRPr lang="en-US" sz="3200" b="1" dirty="0">
              <a:solidFill>
                <a:srgbClr val="185147"/>
              </a:solidFill>
            </a:endParaRPr>
          </a:p>
          <a:p>
            <a:r>
              <a:rPr lang="en-US" sz="3200" b="1" dirty="0">
                <a:solidFill>
                  <a:srgbClr val="185147"/>
                </a:solidFill>
              </a:rPr>
              <a:t>C. A renewal of the car fleet will require large scrapping</a:t>
            </a:r>
          </a:p>
        </p:txBody>
      </p:sp>
      <p:sp>
        <p:nvSpPr>
          <p:cNvPr id="4" name="Title 1">
            <a:extLst>
              <a:ext uri="{FF2B5EF4-FFF2-40B4-BE49-F238E27FC236}">
                <a16:creationId xmlns:a16="http://schemas.microsoft.com/office/drawing/2014/main" id="{2304F3F2-E514-B426-1D5C-38B55466F8DF}"/>
              </a:ext>
            </a:extLst>
          </p:cNvPr>
          <p:cNvSpPr>
            <a:spLocks noGrp="1"/>
          </p:cNvSpPr>
          <p:nvPr>
            <p:ph type="ctrTitle"/>
          </p:nvPr>
        </p:nvSpPr>
        <p:spPr>
          <a:xfrm>
            <a:off x="-356171" y="0"/>
            <a:ext cx="9144000" cy="2360834"/>
          </a:xfrm>
        </p:spPr>
        <p:txBody>
          <a:bodyPr/>
          <a:lstStyle/>
          <a:p>
            <a:br>
              <a:rPr lang="en-US" dirty="0"/>
            </a:br>
            <a:endParaRPr lang="sv-SE" dirty="0"/>
          </a:p>
        </p:txBody>
      </p:sp>
    </p:spTree>
    <p:extLst>
      <p:ext uri="{BB962C8B-B14F-4D97-AF65-F5344CB8AC3E}">
        <p14:creationId xmlns:p14="http://schemas.microsoft.com/office/powerpoint/2010/main" val="297289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04F3F2-E514-B426-1D5C-38B55466F8DF}"/>
              </a:ext>
            </a:extLst>
          </p:cNvPr>
          <p:cNvSpPr>
            <a:spLocks noGrp="1"/>
          </p:cNvSpPr>
          <p:nvPr>
            <p:ph type="ctrTitle"/>
          </p:nvPr>
        </p:nvSpPr>
        <p:spPr>
          <a:xfrm>
            <a:off x="290714" y="243068"/>
            <a:ext cx="9803756" cy="560816"/>
          </a:xfrm>
        </p:spPr>
        <p:txBody>
          <a:bodyPr/>
          <a:lstStyle/>
          <a:p>
            <a:r>
              <a:rPr lang="sv-SE" sz="2800" b="1" dirty="0" err="1"/>
              <a:t>When</a:t>
            </a:r>
            <a:r>
              <a:rPr lang="sv-SE" sz="2800" b="1" dirty="0"/>
              <a:t> </a:t>
            </a:r>
            <a:r>
              <a:rPr lang="sv-SE" sz="2800" b="1" dirty="0" err="1"/>
              <a:t>looking</a:t>
            </a:r>
            <a:r>
              <a:rPr lang="sv-SE" sz="2800" b="1" dirty="0"/>
              <a:t> at the </a:t>
            </a:r>
            <a:r>
              <a:rPr lang="sv-SE" sz="2800" b="1" dirty="0" err="1"/>
              <a:t>whole</a:t>
            </a:r>
            <a:r>
              <a:rPr lang="sv-SE" sz="2800" b="1" dirty="0"/>
              <a:t> transport system, </a:t>
            </a:r>
            <a:r>
              <a:rPr lang="sv-SE" sz="2800" b="1" dirty="0" err="1"/>
              <a:t>see</a:t>
            </a:r>
            <a:r>
              <a:rPr lang="sv-SE" sz="2800" b="1" dirty="0"/>
              <a:t> </a:t>
            </a:r>
            <a:r>
              <a:rPr lang="sv-SE" sz="2800" b="1" dirty="0" err="1"/>
              <a:t>see</a:t>
            </a:r>
            <a:r>
              <a:rPr lang="sv-SE" sz="2800" b="1" dirty="0"/>
              <a:t>:</a:t>
            </a:r>
          </a:p>
        </p:txBody>
      </p:sp>
      <p:pic>
        <p:nvPicPr>
          <p:cNvPr id="1026" name="Picture 2" descr="globe with shimmering golden fragments (world map credits to nasa) - globe bildbanksfoton och bilder">
            <a:extLst>
              <a:ext uri="{FF2B5EF4-FFF2-40B4-BE49-F238E27FC236}">
                <a16:creationId xmlns:a16="http://schemas.microsoft.com/office/drawing/2014/main" id="{6D3F1D45-82BA-B154-FB23-E1059CB0F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4" y="1294358"/>
            <a:ext cx="10355932" cy="68870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1CF875-2288-D162-7FAD-D5C390F215E4}"/>
              </a:ext>
            </a:extLst>
          </p:cNvPr>
          <p:cNvSpPr txBox="1"/>
          <p:nvPr/>
        </p:nvSpPr>
        <p:spPr>
          <a:xfrm>
            <a:off x="567160" y="1880192"/>
            <a:ext cx="9278589" cy="1338828"/>
          </a:xfrm>
          <a:prstGeom prst="rect">
            <a:avLst/>
          </a:prstGeom>
          <a:solidFill>
            <a:srgbClr val="EAF3DF"/>
          </a:solidFill>
        </p:spPr>
        <p:txBody>
          <a:bodyPr wrap="square">
            <a:spAutoFit/>
          </a:bodyPr>
          <a:lstStyle/>
          <a:p>
            <a:pPr algn="ctr">
              <a:spcAft>
                <a:spcPts val="600"/>
              </a:spcAft>
            </a:pPr>
            <a:r>
              <a:rPr lang="en-GB" sz="2800" b="1" dirty="0">
                <a:solidFill>
                  <a:srgbClr val="3D6424"/>
                </a:solidFill>
                <a:highlight>
                  <a:srgbClr val="EAF3DF"/>
                </a:highlight>
                <a:latin typeface="Arial" panose="020B0604020202020204" pitchFamily="34" charset="0"/>
              </a:rPr>
              <a:t>1. Territorial targets risk underestimating mitigation challenge </a:t>
            </a:r>
          </a:p>
          <a:p>
            <a:pPr algn="ctr">
              <a:spcAft>
                <a:spcPts val="600"/>
              </a:spcAft>
            </a:pPr>
            <a:r>
              <a:rPr lang="en-GB" sz="2000" b="1" dirty="0">
                <a:solidFill>
                  <a:srgbClr val="3D6424"/>
                </a:solidFill>
                <a:highlight>
                  <a:srgbClr val="EAF3DF"/>
                </a:highlight>
                <a:latin typeface="Arial" panose="020B0604020202020204" pitchFamily="34" charset="0"/>
              </a:rPr>
              <a:t>(Swedes’ transport cause 40% of total consumption based GHG-emissions)</a:t>
            </a:r>
          </a:p>
        </p:txBody>
      </p:sp>
      <p:sp>
        <p:nvSpPr>
          <p:cNvPr id="6" name="Oval 5">
            <a:extLst>
              <a:ext uri="{FF2B5EF4-FFF2-40B4-BE49-F238E27FC236}">
                <a16:creationId xmlns:a16="http://schemas.microsoft.com/office/drawing/2014/main" id="{CD274A71-BBEC-270C-3170-F57F1F948CCB}"/>
              </a:ext>
            </a:extLst>
          </p:cNvPr>
          <p:cNvSpPr/>
          <p:nvPr/>
        </p:nvSpPr>
        <p:spPr>
          <a:xfrm rot="2035174">
            <a:off x="4586587" y="3299199"/>
            <a:ext cx="566693" cy="915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660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E46C963-1161-0B7C-60E5-FCF679C3C904}"/>
              </a:ext>
            </a:extLst>
          </p:cNvPr>
          <p:cNvSpPr>
            <a:spLocks noGrp="1"/>
          </p:cNvSpPr>
          <p:nvPr>
            <p:ph type="subTitle" idx="1"/>
          </p:nvPr>
        </p:nvSpPr>
        <p:spPr/>
        <p:txBody>
          <a:bodyPr/>
          <a:lstStyle/>
          <a:p>
            <a:endParaRPr lang="en-GB"/>
          </a:p>
        </p:txBody>
      </p:sp>
      <p:sp>
        <p:nvSpPr>
          <p:cNvPr id="9" name="Title 8">
            <a:extLst>
              <a:ext uri="{FF2B5EF4-FFF2-40B4-BE49-F238E27FC236}">
                <a16:creationId xmlns:a16="http://schemas.microsoft.com/office/drawing/2014/main" id="{36F68C1C-A1A1-373C-43D1-A20B7C8C9975}"/>
              </a:ext>
            </a:extLst>
          </p:cNvPr>
          <p:cNvSpPr>
            <a:spLocks noGrp="1"/>
          </p:cNvSpPr>
          <p:nvPr>
            <p:ph type="ctrTitle"/>
          </p:nvPr>
        </p:nvSpPr>
        <p:spPr/>
        <p:txBody>
          <a:bodyPr/>
          <a:lstStyle/>
          <a:p>
            <a:endParaRPr lang="en-GB"/>
          </a:p>
        </p:txBody>
      </p:sp>
      <p:pic>
        <p:nvPicPr>
          <p:cNvPr id="10" name="Picture 2" descr="Traffic jam in Los Angeles - Royaltyfri Trafik Bildbanksbilder">
            <a:extLst>
              <a:ext uri="{FF2B5EF4-FFF2-40B4-BE49-F238E27FC236}">
                <a16:creationId xmlns:a16="http://schemas.microsoft.com/office/drawing/2014/main" id="{6DAD12E7-C451-72AF-62CF-024D69CAE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6" y="0"/>
            <a:ext cx="10282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C34602F2-13BF-18DE-3D50-9ACA2EFFDDBF}"/>
              </a:ext>
            </a:extLst>
          </p:cNvPr>
          <p:cNvSpPr/>
          <p:nvPr/>
        </p:nvSpPr>
        <p:spPr>
          <a:xfrm>
            <a:off x="6199632" y="328717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EF3B85A-6BD4-E0B6-A413-662C6D785DA1}"/>
              </a:ext>
            </a:extLst>
          </p:cNvPr>
          <p:cNvSpPr/>
          <p:nvPr/>
        </p:nvSpPr>
        <p:spPr>
          <a:xfrm>
            <a:off x="4916424" y="4370740"/>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1AAE828-8A16-6FE1-2A47-8EE679CF88CD}"/>
              </a:ext>
            </a:extLst>
          </p:cNvPr>
          <p:cNvSpPr/>
          <p:nvPr/>
        </p:nvSpPr>
        <p:spPr>
          <a:xfrm>
            <a:off x="2025396" y="3268980"/>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06DA7F4-4EB2-7E4B-2444-3801768ED449}"/>
              </a:ext>
            </a:extLst>
          </p:cNvPr>
          <p:cNvSpPr/>
          <p:nvPr/>
        </p:nvSpPr>
        <p:spPr>
          <a:xfrm>
            <a:off x="5961824" y="2800928"/>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308C9FE-A29E-39E7-81F6-19B9DAC09F47}"/>
              </a:ext>
            </a:extLst>
          </p:cNvPr>
          <p:cNvSpPr/>
          <p:nvPr/>
        </p:nvSpPr>
        <p:spPr>
          <a:xfrm>
            <a:off x="2807208" y="5945712"/>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07A5CA6-454A-511A-3305-B4B21FF27164}"/>
              </a:ext>
            </a:extLst>
          </p:cNvPr>
          <p:cNvSpPr/>
          <p:nvPr/>
        </p:nvSpPr>
        <p:spPr>
          <a:xfrm>
            <a:off x="6039612" y="5945712"/>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6EF30AD-F7C0-1D33-B8B2-C172CBDF3FBE}"/>
              </a:ext>
            </a:extLst>
          </p:cNvPr>
          <p:cNvSpPr/>
          <p:nvPr/>
        </p:nvSpPr>
        <p:spPr>
          <a:xfrm>
            <a:off x="9857232" y="6549390"/>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3894FA6-16AC-495C-F007-239AB39A180E}"/>
              </a:ext>
            </a:extLst>
          </p:cNvPr>
          <p:cNvSpPr/>
          <p:nvPr/>
        </p:nvSpPr>
        <p:spPr>
          <a:xfrm>
            <a:off x="288068" y="5242468"/>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2A145D68-5B4D-FBBC-FC78-45A8807E06C9}"/>
              </a:ext>
            </a:extLst>
          </p:cNvPr>
          <p:cNvSpPr/>
          <p:nvPr/>
        </p:nvSpPr>
        <p:spPr>
          <a:xfrm>
            <a:off x="2724912" y="4756358"/>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5193E3D-B9D7-2CD7-4F24-B92A2A058EE5}"/>
              </a:ext>
            </a:extLst>
          </p:cNvPr>
          <p:cNvSpPr/>
          <p:nvPr/>
        </p:nvSpPr>
        <p:spPr>
          <a:xfrm>
            <a:off x="2487168" y="3727024"/>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AF864DE-9606-EB82-5416-D6E90A8FBDC1}"/>
              </a:ext>
            </a:extLst>
          </p:cNvPr>
          <p:cNvSpPr/>
          <p:nvPr/>
        </p:nvSpPr>
        <p:spPr>
          <a:xfrm>
            <a:off x="448088" y="3727024"/>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F14D33E-8CD2-0EEE-4C01-37C8C51328C2}"/>
              </a:ext>
            </a:extLst>
          </p:cNvPr>
          <p:cNvSpPr/>
          <p:nvPr/>
        </p:nvSpPr>
        <p:spPr>
          <a:xfrm>
            <a:off x="768128" y="313097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7CD23C2-C9B5-CEF7-D0F4-A6970F459F4C}"/>
              </a:ext>
            </a:extLst>
          </p:cNvPr>
          <p:cNvSpPr/>
          <p:nvPr/>
        </p:nvSpPr>
        <p:spPr>
          <a:xfrm>
            <a:off x="2345436" y="2851139"/>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756ED79-788D-ACE7-798F-77A7B27D0EEE}"/>
              </a:ext>
            </a:extLst>
          </p:cNvPr>
          <p:cNvSpPr/>
          <p:nvPr/>
        </p:nvSpPr>
        <p:spPr>
          <a:xfrm>
            <a:off x="2552732" y="328336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C888038-328E-DCF5-9CF2-7367161142A4}"/>
              </a:ext>
            </a:extLst>
          </p:cNvPr>
          <p:cNvSpPr/>
          <p:nvPr/>
        </p:nvSpPr>
        <p:spPr>
          <a:xfrm>
            <a:off x="4532630" y="329099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EADFB37-8AD7-A02C-BF10-70DC91543D79}"/>
              </a:ext>
            </a:extLst>
          </p:cNvPr>
          <p:cNvSpPr/>
          <p:nvPr/>
        </p:nvSpPr>
        <p:spPr>
          <a:xfrm>
            <a:off x="4297680" y="297475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555ECB-9534-15C6-9C4C-57B0F5295553}"/>
              </a:ext>
            </a:extLst>
          </p:cNvPr>
          <p:cNvSpPr/>
          <p:nvPr/>
        </p:nvSpPr>
        <p:spPr>
          <a:xfrm>
            <a:off x="3977640" y="2740810"/>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8853123-93E4-AC33-6E9E-2E2E3315C877}"/>
              </a:ext>
            </a:extLst>
          </p:cNvPr>
          <p:cNvSpPr/>
          <p:nvPr/>
        </p:nvSpPr>
        <p:spPr>
          <a:xfrm>
            <a:off x="5115076" y="217022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DBAE861-625D-BB3E-A562-3A7FACCF4AA3}"/>
              </a:ext>
            </a:extLst>
          </p:cNvPr>
          <p:cNvSpPr/>
          <p:nvPr/>
        </p:nvSpPr>
        <p:spPr>
          <a:xfrm>
            <a:off x="3667875" y="2148563"/>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649CD29-93F5-876A-D442-AB3EC2878F21}"/>
              </a:ext>
            </a:extLst>
          </p:cNvPr>
          <p:cNvSpPr/>
          <p:nvPr/>
        </p:nvSpPr>
        <p:spPr>
          <a:xfrm>
            <a:off x="928148" y="2468603"/>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10EE43B-2506-7B95-F1CD-D2735ADD865E}"/>
              </a:ext>
            </a:extLst>
          </p:cNvPr>
          <p:cNvSpPr/>
          <p:nvPr/>
        </p:nvSpPr>
        <p:spPr>
          <a:xfrm>
            <a:off x="2375349" y="2475006"/>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14A1B33-6E28-036C-8B32-6B6161D00DAA}"/>
              </a:ext>
            </a:extLst>
          </p:cNvPr>
          <p:cNvSpPr/>
          <p:nvPr/>
        </p:nvSpPr>
        <p:spPr>
          <a:xfrm>
            <a:off x="2535369" y="2258893"/>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64DB776-A407-C334-6973-2162ACA5EAAD}"/>
              </a:ext>
            </a:extLst>
          </p:cNvPr>
          <p:cNvSpPr/>
          <p:nvPr/>
        </p:nvSpPr>
        <p:spPr>
          <a:xfrm>
            <a:off x="7445438" y="4690780"/>
            <a:ext cx="320040"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69595305-1D2C-7FF2-C75E-A0AA58B90DA2}"/>
              </a:ext>
            </a:extLst>
          </p:cNvPr>
          <p:cNvSpPr txBox="1"/>
          <p:nvPr/>
        </p:nvSpPr>
        <p:spPr>
          <a:xfrm>
            <a:off x="230886" y="787861"/>
            <a:ext cx="9844975" cy="907941"/>
          </a:xfrm>
          <a:prstGeom prst="rect">
            <a:avLst/>
          </a:prstGeom>
          <a:solidFill>
            <a:srgbClr val="EAF3DF"/>
          </a:solidFill>
        </p:spPr>
        <p:txBody>
          <a:bodyPr wrap="square">
            <a:spAutoFit/>
          </a:bodyPr>
          <a:lstStyle/>
          <a:p>
            <a:pPr algn="ctr">
              <a:spcAft>
                <a:spcPts val="600"/>
              </a:spcAft>
            </a:pPr>
            <a:r>
              <a:rPr lang="en-GB" sz="2800" b="1" dirty="0">
                <a:solidFill>
                  <a:srgbClr val="3D6424"/>
                </a:solidFill>
                <a:highlight>
                  <a:srgbClr val="EAF3DF"/>
                </a:highlight>
                <a:latin typeface="Arial" panose="020B0604020202020204" pitchFamily="34" charset="0"/>
              </a:rPr>
              <a:t>2. L</a:t>
            </a:r>
            <a:r>
              <a:rPr lang="en-GB" sz="2800" b="1" i="0" u="none" strike="noStrike" dirty="0">
                <a:solidFill>
                  <a:srgbClr val="3D6424"/>
                </a:solidFill>
                <a:effectLst/>
                <a:highlight>
                  <a:srgbClr val="EAF3DF"/>
                </a:highlight>
                <a:latin typeface="Arial" panose="020B0604020202020204" pitchFamily="34" charset="0"/>
              </a:rPr>
              <a:t>ow occupancy increases importance of commuting</a:t>
            </a:r>
          </a:p>
          <a:p>
            <a:pPr algn="ctr">
              <a:spcAft>
                <a:spcPts val="600"/>
              </a:spcAft>
            </a:pPr>
            <a:r>
              <a:rPr lang="en-GB" sz="2000" dirty="0">
                <a:solidFill>
                  <a:srgbClr val="3D6424"/>
                </a:solidFill>
                <a:highlight>
                  <a:srgbClr val="EAF3DF"/>
                </a:highlight>
                <a:latin typeface="Arial" panose="020B0604020202020204" pitchFamily="34" charset="0"/>
              </a:rPr>
              <a:t>(</a:t>
            </a:r>
            <a:r>
              <a:rPr lang="en-GB" sz="2000" i="0" u="none" strike="noStrike" dirty="0">
                <a:solidFill>
                  <a:srgbClr val="3D6424"/>
                </a:solidFill>
                <a:effectLst/>
                <a:highlight>
                  <a:srgbClr val="EAF3DF"/>
                </a:highlight>
                <a:latin typeface="Arial" panose="020B0604020202020204" pitchFamily="34" charset="0"/>
              </a:rPr>
              <a:t>to 45% of GHG emissions from car travel)</a:t>
            </a:r>
          </a:p>
        </p:txBody>
      </p:sp>
    </p:spTree>
    <p:extLst>
      <p:ext uri="{BB962C8B-B14F-4D97-AF65-F5344CB8AC3E}">
        <p14:creationId xmlns:p14="http://schemas.microsoft.com/office/powerpoint/2010/main" val="2480485925"/>
      </p:ext>
    </p:extLst>
  </p:cSld>
  <p:clrMapOvr>
    <a:masterClrMapping/>
  </p:clrMapOvr>
</p:sld>
</file>

<file path=ppt/theme/theme1.xml><?xml version="1.0" encoding="utf-8"?>
<a:theme xmlns:a="http://schemas.openxmlformats.org/drawingml/2006/main" name="Office-tema">
  <a:themeElements>
    <a:clrScheme name="MistraSAMS">
      <a:dk1>
        <a:srgbClr val="000000"/>
      </a:dk1>
      <a:lt1>
        <a:srgbClr val="FFFFFF"/>
      </a:lt1>
      <a:dk2>
        <a:srgbClr val="185147"/>
      </a:dk2>
      <a:lt2>
        <a:srgbClr val="E9F3DF"/>
      </a:lt2>
      <a:accent1>
        <a:srgbClr val="008358"/>
      </a:accent1>
      <a:accent2>
        <a:srgbClr val="2A2856"/>
      </a:accent2>
      <a:accent3>
        <a:srgbClr val="E89AA5"/>
      </a:accent3>
      <a:accent4>
        <a:srgbClr val="F9DEE1"/>
      </a:accent4>
      <a:accent5>
        <a:srgbClr val="F9B241"/>
      </a:accent5>
      <a:accent6>
        <a:srgbClr val="F8F6F2"/>
      </a:accent6>
      <a:hlink>
        <a:srgbClr val="008358"/>
      </a:hlink>
      <a:folHlink>
        <a:srgbClr val="7515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6D07ED1-AAFE-C441-B488-4692ADA936E9}" vid="{C7FB14D8-C6E4-C149-9E13-CACE429FF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bcc1746-7405-4986-8238-26f3efe98e80" xsi:nil="true"/>
    <lcf76f155ced4ddcb4097134ff3c332f xmlns="bff71ac5-ff26-4803-923d-f27471e8031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5592D4F18882048AFD7B7E000742159" ma:contentTypeVersion="18" ma:contentTypeDescription="Skapa ett nytt dokument." ma:contentTypeScope="" ma:versionID="35921dd61cd37bc813d5995c5c0c2cb5">
  <xsd:schema xmlns:xsd="http://www.w3.org/2001/XMLSchema" xmlns:xs="http://www.w3.org/2001/XMLSchema" xmlns:p="http://schemas.microsoft.com/office/2006/metadata/properties" xmlns:ns2="bff71ac5-ff26-4803-923d-f27471e80312" xmlns:ns3="8bcc1746-7405-4986-8238-26f3efe98e80" targetNamespace="http://schemas.microsoft.com/office/2006/metadata/properties" ma:root="true" ma:fieldsID="e30f170486404b592c3dee81c1e8c892" ns2:_="" ns3:_="">
    <xsd:import namespace="bff71ac5-ff26-4803-923d-f27471e80312"/>
    <xsd:import namespace="8bcc1746-7405-4986-8238-26f3efe98e8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71ac5-ff26-4803-923d-f27471e803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93a65192-9734-4a36-9c54-dd0325533d7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cc1746-7405-4986-8238-26f3efe98e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4b47bed-d67b-4134-8eba-1e7d189efc28}" ma:internalName="TaxCatchAll" ma:showField="CatchAllData" ma:web="8bcc1746-7405-4986-8238-26f3efe98e8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A58124-F684-4F33-8ED0-5CAB182A6D47}">
  <ds:schemaRefs>
    <ds:schemaRef ds:uri="http://schemas.microsoft.com/sharepoint/v3/contenttype/forms"/>
  </ds:schemaRefs>
</ds:datastoreItem>
</file>

<file path=customXml/itemProps2.xml><?xml version="1.0" encoding="utf-8"?>
<ds:datastoreItem xmlns:ds="http://schemas.openxmlformats.org/officeDocument/2006/customXml" ds:itemID="{E47E3E1A-0E60-4478-AF8F-7BEA0AD85981}">
  <ds:schemaRefs>
    <ds:schemaRef ds:uri="http://purl.org/dc/dcmitype/"/>
    <ds:schemaRef ds:uri="http://www.w3.org/XML/1998/namespace"/>
    <ds:schemaRef ds:uri="8bcc1746-7405-4986-8238-26f3efe98e80"/>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ff71ac5-ff26-4803-923d-f27471e80312"/>
  </ds:schemaRefs>
</ds:datastoreItem>
</file>

<file path=customXml/itemProps3.xml><?xml version="1.0" encoding="utf-8"?>
<ds:datastoreItem xmlns:ds="http://schemas.openxmlformats.org/officeDocument/2006/customXml" ds:itemID="{CD13C0D5-73A9-4588-9114-2E9CC8529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71ac5-ff26-4803-923d-f27471e80312"/>
    <ds:schemaRef ds:uri="8bcc1746-7405-4986-8238-26f3efe98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MistraSAMS_mall1</Template>
  <TotalTime>10641</TotalTime>
  <Words>568</Words>
  <Application>Microsoft Office PowerPoint</Application>
  <PresentationFormat>Widescreen</PresentationFormat>
  <Paragraphs>137</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Aptos</vt:lpstr>
      <vt:lpstr>Arial</vt:lpstr>
      <vt:lpstr>Office-tema</vt:lpstr>
      <vt:lpstr>     Climate demands on transport systems</vt:lpstr>
      <vt:lpstr>Transport futures</vt:lpstr>
      <vt:lpstr>PowerPoint Presentation</vt:lpstr>
      <vt:lpstr>What would car traffic in Sweden look like, if fulfilling climate targets? </vt:lpstr>
      <vt:lpstr>PowerPoint Presentation</vt:lpstr>
      <vt:lpstr>PowerPoint Presentation</vt:lpstr>
      <vt:lpstr> </vt:lpstr>
      <vt:lpstr>When looking at the whole transport system, see see:</vt:lpstr>
      <vt:lpstr>PowerPoint Presentation</vt:lpstr>
      <vt:lpstr>PowerPoint Presentation</vt:lpstr>
      <vt:lpstr>Conclusions</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demands on transport systems</dc:title>
  <dc:creator>Magnus Atterfors</dc:creator>
  <cp:lastModifiedBy>Magnus Atterfors</cp:lastModifiedBy>
  <cp:revision>292</cp:revision>
  <dcterms:created xsi:type="dcterms:W3CDTF">2024-08-27T13:08:22Z</dcterms:created>
  <dcterms:modified xsi:type="dcterms:W3CDTF">2024-10-03T09:59:57Z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0x01010085592D4F18882048AFD7B7E000742159</vt:lpwstr>
  </property>
  <property fmtid="{D5CDD505-2E9C-101B-9397-08002B2CF9AE}" pid="3" name="MediaServiceImageTags">
    <vt:lpwstr/>
  </property>
</Properties>
</file>